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45" r:id="rId2"/>
    <p:sldId id="646" r:id="rId3"/>
    <p:sldId id="647" r:id="rId4"/>
    <p:sldId id="650" r:id="rId5"/>
    <p:sldId id="654" r:id="rId6"/>
    <p:sldId id="655" r:id="rId7"/>
    <p:sldId id="656" r:id="rId8"/>
    <p:sldId id="657" r:id="rId9"/>
    <p:sldId id="651" r:id="rId10"/>
    <p:sldId id="652" r:id="rId11"/>
    <p:sldId id="653" r:id="rId12"/>
    <p:sldId id="648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FE4C54"/>
    <a:srgbClr val="CCCCCC"/>
    <a:srgbClr val="CC0000"/>
    <a:srgbClr val="2DC6E6"/>
    <a:srgbClr val="FF99FF"/>
    <a:srgbClr val="FE4B52"/>
    <a:srgbClr val="FFFFFF"/>
    <a:srgbClr val="B4A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33" autoAdjust="0"/>
    <p:restoredTop sz="92520" autoAdjust="0"/>
  </p:normalViewPr>
  <p:slideViewPr>
    <p:cSldViewPr>
      <p:cViewPr>
        <p:scale>
          <a:sx n="86" d="100"/>
          <a:sy n="86" d="100"/>
        </p:scale>
        <p:origin x="-1568" y="-8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6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A654E-EBD9-4CE9-AAD0-9BCA047E2E1D}" type="datetimeFigureOut">
              <a:rPr lang="ko-KR" altLang="en-US" smtClean="0"/>
              <a:pPr/>
              <a:t>17. 3. 11.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970E3-E969-4B5B-B387-9B817F0C22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520" y="1196752"/>
            <a:ext cx="7772400" cy="1470025"/>
          </a:xfrm>
        </p:spPr>
        <p:txBody>
          <a:bodyPr>
            <a:noAutofit/>
          </a:bodyPr>
          <a:lstStyle>
            <a:lvl1pPr algn="l">
              <a:defRPr sz="8000" b="1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ea typeface="휴먼둥근헤드라인" pitchFamily="18" charset="-127"/>
                <a:cs typeface="Meiryo UI" pitchFamily="34" charset="-128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날짜 개체 틀 3"/>
          <p:cNvSpPr>
            <a:spLocks noGrp="1"/>
          </p:cNvSpPr>
          <p:nvPr>
            <p:ph type="dt" sz="half" idx="10"/>
          </p:nvPr>
        </p:nvSpPr>
        <p:spPr>
          <a:xfrm>
            <a:off x="305026" y="2636912"/>
            <a:ext cx="3600400" cy="365125"/>
          </a:xfrm>
        </p:spPr>
        <p:txBody>
          <a:bodyPr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Meiryo UI" pitchFamily="34" charset="-128"/>
                <a:cs typeface="Meiryo UI" pitchFamily="34" charset="-128"/>
              </a:defRPr>
            </a:lvl1pPr>
          </a:lstStyle>
          <a:p>
            <a:fld id="{FCE1694F-A783-43DF-9CCB-25F1A03CBC4F}" type="datetime2">
              <a:rPr lang="en-US" altLang="ko-KR" smtClean="0">
                <a:ea typeface="Meiryo UI" pitchFamily="34" charset="-128"/>
              </a:rPr>
              <a:pPr/>
              <a:t>17년 3월 11일 Saturday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0F7CB-10CC-4FA0-AAB7-60557755851D}" type="datetime1">
              <a:rPr lang="ko-KR" altLang="en-US" smtClean="0"/>
              <a:pPr/>
              <a:t>17. 3. 11.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2E3B2-398D-43A2-9FF0-A5DC47D85F0F}" type="datetime1">
              <a:rPr lang="ko-KR" altLang="en-US" smtClean="0"/>
              <a:pPr/>
              <a:t>17. 3. 11.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118784"/>
            <a:ext cx="8496944" cy="5262544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Meiryo UI" pitchFamily="34" charset="-128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 hasCustomPrompt="1"/>
          </p:nvPr>
        </p:nvSpPr>
        <p:spPr>
          <a:xfrm>
            <a:off x="295200" y="254688"/>
            <a:ext cx="8575200" cy="65403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Meiryo UI" pitchFamily="34" charset="-128"/>
              </a:defRPr>
            </a:lvl1pPr>
          </a:lstStyle>
          <a:p>
            <a:r>
              <a:rPr lang="en-US" altLang="ko-KR" dirty="0" smtClean="0"/>
              <a:t>Title</a:t>
            </a:r>
            <a:endParaRPr lang="ko-KR" altLang="en-US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3505200" y="6453336"/>
            <a:ext cx="2133600" cy="365125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4353123"/>
            <a:ext cx="864096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2852936"/>
            <a:ext cx="86409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76C8D-0C64-468D-9E07-BA112BE10A5A}" type="datetime1">
              <a:rPr lang="ko-KR" altLang="en-US" smtClean="0"/>
              <a:pPr/>
              <a:t>17. 3. 11.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04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450-90AE-4591-9DA4-2F2C0E29B421}" type="datetime1">
              <a:rPr lang="ko-KR" altLang="en-US" smtClean="0"/>
              <a:pPr/>
              <a:t>17. 3. 11.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0F9C2-910D-48E9-A1D4-06EE9E8CCF11}" type="datetime1">
              <a:rPr lang="ko-KR" altLang="en-US" smtClean="0"/>
              <a:pPr/>
              <a:t>17. 3. 11.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620688"/>
            <a:ext cx="8229600" cy="1084982"/>
          </a:xfrm>
        </p:spPr>
        <p:txBody>
          <a:bodyPr>
            <a:normAutofit/>
          </a:bodyPr>
          <a:lstStyle>
            <a:lvl1pPr>
              <a:defRPr sz="4800" b="1">
                <a:latin typeface="Garamond" panose="02020404030301010803" pitchFamily="18" charset="0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971600" y="1988840"/>
            <a:ext cx="7200800" cy="4392488"/>
          </a:xfrm>
        </p:spPr>
        <p:txBody>
          <a:bodyPr>
            <a:normAutofit/>
          </a:bodyPr>
          <a:lstStyle>
            <a:lvl1pPr marL="34290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 baseline="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Garamond" panose="02020404030301010803" pitchFamily="18" charset="0"/>
                <a:cs typeface="Meiryo UI" pitchFamily="34" charset="-128"/>
              </a:defRPr>
            </a:lvl5pPr>
          </a:lstStyle>
          <a:p>
            <a:pPr lvl="0"/>
            <a:r>
              <a:rPr lang="en-US" altLang="ko-KR" dirty="0" smtClean="0"/>
              <a:t>First stage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Second stage</a:t>
            </a:r>
            <a:endParaRPr lang="ko-KR" altLang="en-US" dirty="0" smtClean="0"/>
          </a:p>
          <a:p>
            <a:pPr lvl="2"/>
            <a:r>
              <a:rPr lang="en-US" altLang="ko-KR" dirty="0" smtClean="0"/>
              <a:t>Third stage</a:t>
            </a:r>
            <a:endParaRPr lang="ko-KR" altLang="en-US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F0E3-3B49-48EE-8E65-6F6B7B05A3E6}" type="datetime1">
              <a:rPr lang="ko-KR" altLang="en-US" smtClean="0"/>
              <a:pPr/>
              <a:t>17. 3. 11.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EDD30-A8D5-4E8F-A388-D7F8914E7797}" type="datetime1">
              <a:rPr lang="ko-KR" altLang="en-US" smtClean="0"/>
              <a:pPr/>
              <a:t>17. 3. 11.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1FBA-5EDF-4611-9FD5-552C72983771}" type="datetime1">
              <a:rPr lang="ko-KR" altLang="en-US" smtClean="0"/>
              <a:pPr/>
              <a:t>17. 3. 11.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DD4C6-1DC2-4462-9A2C-36CF4FD257E7}" type="datetime1">
              <a:rPr lang="ko-KR" altLang="en-US" smtClean="0"/>
              <a:pPr/>
              <a:t>17. 3. 11.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1D5AE-3018-49FC-B3E0-A1E0E956746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685800" y="239102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j-ea"/>
                <a:cs typeface="Meiryo UI" pitchFamily="34" charset="-128"/>
              </a:defRPr>
            </a:lvl1pPr>
          </a:lstStyle>
          <a:p>
            <a:pPr algn="ctr"/>
            <a:r>
              <a:rPr lang="en-US" altLang="ko-KR" sz="6000" dirty="0" smtClean="0"/>
              <a:t>Generate your </a:t>
            </a:r>
            <a:r>
              <a:rPr lang="en-US" altLang="ko-KR" sz="6000" smtClean="0"/>
              <a:t>own dataset</a:t>
            </a:r>
            <a:endParaRPr lang="en-US" altLang="ko-KR" sz="4800" dirty="0" smtClean="0"/>
          </a:p>
        </p:txBody>
      </p:sp>
    </p:spTree>
    <p:extLst>
      <p:ext uri="{BB962C8B-B14F-4D97-AF65-F5344CB8AC3E}">
        <p14:creationId xmlns:p14="http://schemas.microsoft.com/office/powerpoint/2010/main" val="311822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200"/>
            <a:ext cx="9144000" cy="39116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0"/>
            <a:ext cx="2316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3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696"/>
            <a:ext cx="9144000" cy="420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9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696"/>
            <a:ext cx="9144000" cy="420460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346" y="0"/>
            <a:ext cx="2349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31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663700"/>
            <a:ext cx="80137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63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197"/>
            <a:ext cx="9144000" cy="612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1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2095500"/>
            <a:ext cx="7721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29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871"/>
            <a:ext cx="9144000" cy="621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192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996"/>
            <a:ext cx="9144000" cy="44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5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9662"/>
            <a:ext cx="9144000" cy="21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226"/>
            <a:ext cx="9144000" cy="445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1D5AE-3018-49FC-B3E0-A1E0E9567469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200"/>
            <a:ext cx="91440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96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33552</TotalTime>
  <Words>15</Words>
  <Application>Microsoft Macintosh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neohanju</dc:creator>
  <cp:lastModifiedBy>COUPANG</cp:lastModifiedBy>
  <cp:revision>1114</cp:revision>
  <dcterms:created xsi:type="dcterms:W3CDTF">2010-03-17T18:05:41Z</dcterms:created>
  <dcterms:modified xsi:type="dcterms:W3CDTF">2017-03-11T14:26:53Z</dcterms:modified>
</cp:coreProperties>
</file>