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645" r:id="rId2"/>
    <p:sldId id="670" r:id="rId3"/>
    <p:sldId id="651" r:id="rId4"/>
    <p:sldId id="646" r:id="rId5"/>
    <p:sldId id="649" r:id="rId6"/>
    <p:sldId id="650" r:id="rId7"/>
    <p:sldId id="652" r:id="rId8"/>
    <p:sldId id="653" r:id="rId9"/>
    <p:sldId id="654" r:id="rId10"/>
    <p:sldId id="655" r:id="rId11"/>
    <p:sldId id="656" r:id="rId12"/>
    <p:sldId id="657" r:id="rId13"/>
    <p:sldId id="658" r:id="rId14"/>
    <p:sldId id="659" r:id="rId15"/>
    <p:sldId id="660" r:id="rId16"/>
    <p:sldId id="708" r:id="rId17"/>
    <p:sldId id="709" r:id="rId18"/>
    <p:sldId id="710" r:id="rId1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21"/>
    <a:srgbClr val="FE4C54"/>
    <a:srgbClr val="CCCCCC"/>
    <a:srgbClr val="CC0000"/>
    <a:srgbClr val="2DC6E6"/>
    <a:srgbClr val="FF99FF"/>
    <a:srgbClr val="FE4B52"/>
    <a:srgbClr val="FFFFFF"/>
    <a:srgbClr val="B4AA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61" autoAdjust="0"/>
    <p:restoredTop sz="85162" autoAdjust="0"/>
  </p:normalViewPr>
  <p:slideViewPr>
    <p:cSldViewPr>
      <p:cViewPr varScale="1">
        <p:scale>
          <a:sx n="111" d="100"/>
          <a:sy n="111" d="100"/>
        </p:scale>
        <p:origin x="-1448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2966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CA654E-EBD9-4CE9-AAD0-9BCA047E2E1D}" type="datetimeFigureOut">
              <a:rPr lang="ko-KR" altLang="en-US" smtClean="0"/>
              <a:pPr/>
              <a:t>17. 4. 15.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7970E3-E969-4B5B-B387-9B817F0C226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9948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의미를 보존하는 것에는 적합하지 않음</a:t>
            </a:r>
            <a:r>
              <a:rPr lang="en-US" altLang="ko-KR" dirty="0" smtClean="0"/>
              <a:t>.</a:t>
            </a:r>
            <a:r>
              <a:rPr lang="ko-KR" altLang="en-US" dirty="0" smtClean="0"/>
              <a:t> 대체했을 때 어색하지 않은 단어를 찾는 것으로 볼 수 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en-US" altLang="ko-KR" dirty="0" smtClean="0"/>
              <a:t>=&gt;</a:t>
            </a:r>
            <a:r>
              <a:rPr lang="ko-KR" altLang="en-US" dirty="0" smtClean="0"/>
              <a:t> 대체재를 찾는데 사용할 수 있을듯</a:t>
            </a:r>
            <a:r>
              <a:rPr lang="en-US" altLang="ko-KR" smtClean="0"/>
              <a:t>.</a:t>
            </a:r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970E3-E969-4B5B-B387-9B817F0C226C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3720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970E3-E969-4B5B-B387-9B817F0C226C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38396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nce_loss</a:t>
            </a:r>
            <a:r>
              <a:rPr lang="en-US" dirty="0" smtClean="0"/>
              <a:t> : summation</a:t>
            </a:r>
            <a:r>
              <a:rPr lang="ko-KR" altLang="en-US" dirty="0" smtClean="0"/>
              <a:t> </a:t>
            </a:r>
            <a:r>
              <a:rPr lang="en-US" altLang="ko-KR" dirty="0" smtClean="0"/>
              <a:t>of</a:t>
            </a:r>
            <a:r>
              <a:rPr lang="en-US" altLang="ko-KR" baseline="0" dirty="0" smtClean="0"/>
              <a:t> </a:t>
            </a:r>
            <a:r>
              <a:rPr lang="en-US" altLang="ko-KR" baseline="0" dirty="0" err="1" smtClean="0"/>
              <a:t>exp</a:t>
            </a:r>
            <a:r>
              <a:rPr lang="ko-KR" altLang="en-US" baseline="0" dirty="0" smtClean="0"/>
              <a:t> 할 때 모든 단어가 아니라 몇 개의 단어로 근사해서 계산하는 방법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970E3-E969-4B5B-B387-9B817F0C226C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13922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51520" y="1196752"/>
            <a:ext cx="7772400" cy="1470025"/>
          </a:xfrm>
        </p:spPr>
        <p:txBody>
          <a:bodyPr>
            <a:noAutofit/>
          </a:bodyPr>
          <a:lstStyle>
            <a:lvl1pPr algn="l">
              <a:defRPr sz="8000" b="1">
                <a:solidFill>
                  <a:schemeClr val="tx1">
                    <a:lumMod val="65000"/>
                    <a:lumOff val="35000"/>
                  </a:schemeClr>
                </a:solidFill>
                <a:latin typeface="Meiryo UI" pitchFamily="34" charset="-128"/>
                <a:ea typeface="휴먼둥근헤드라인" pitchFamily="18" charset="-127"/>
                <a:cs typeface="Meiryo UI" pitchFamily="34" charset="-128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20" name="날짜 개체 틀 3"/>
          <p:cNvSpPr>
            <a:spLocks noGrp="1"/>
          </p:cNvSpPr>
          <p:nvPr>
            <p:ph type="dt" sz="half" idx="10"/>
          </p:nvPr>
        </p:nvSpPr>
        <p:spPr>
          <a:xfrm>
            <a:off x="305026" y="2636912"/>
            <a:ext cx="3600400" cy="365125"/>
          </a:xfrm>
        </p:spPr>
        <p:txBody>
          <a:bodyPr/>
          <a:lstStyle>
            <a:lvl1pPr algn="l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Meiryo UI" pitchFamily="34" charset="-128"/>
                <a:cs typeface="Meiryo UI" pitchFamily="34" charset="-128"/>
              </a:defRPr>
            </a:lvl1pPr>
          </a:lstStyle>
          <a:p>
            <a:fld id="{FCE1694F-A783-43DF-9CCB-25F1A03CBC4F}" type="datetime2">
              <a:rPr lang="en-US" altLang="ko-KR" smtClean="0">
                <a:ea typeface="Meiryo UI" pitchFamily="34" charset="-128"/>
              </a:rPr>
              <a:pPr/>
              <a:t>17년 4월 15일 Saturday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  <p:hf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0F7CB-10CC-4FA0-AAB7-60557755851D}" type="datetime1">
              <a:rPr lang="ko-KR" altLang="en-US" smtClean="0"/>
              <a:pPr/>
              <a:t>17. 4. 15.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2E3B2-398D-43A2-9FF0-A5DC47D85F0F}" type="datetime1">
              <a:rPr lang="ko-KR" altLang="en-US" smtClean="0"/>
              <a:pPr/>
              <a:t>17. 4. 15.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1118784"/>
            <a:ext cx="8496944" cy="5262544"/>
          </a:xfrm>
        </p:spPr>
        <p:txBody>
          <a:bodyPr>
            <a:normAutofit/>
          </a:bodyPr>
          <a:lstStyle>
            <a:lvl1pPr marL="342900" indent="-342900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cs typeface="Meiryo UI" pitchFamily="34" charset="-128"/>
              </a:defRPr>
            </a:lvl1pPr>
            <a:lvl2pPr marL="742950" indent="-285750"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cs typeface="Meiryo UI" pitchFamily="34" charset="-128"/>
              </a:defRPr>
            </a:lvl2pPr>
            <a:lvl3pPr marL="11430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+mn-lt"/>
                <a:cs typeface="Meiryo UI" pitchFamily="34" charset="-128"/>
              </a:defRPr>
            </a:lvl3pPr>
            <a:lvl4pPr marL="16002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+mn-lt"/>
                <a:cs typeface="Meiryo UI" pitchFamily="34" charset="-128"/>
              </a:defRPr>
            </a:lvl4pPr>
            <a:lvl5pPr marL="20574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+mn-lt"/>
                <a:cs typeface="Meiryo UI" pitchFamily="34" charset="-128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8" name="제목 7"/>
          <p:cNvSpPr>
            <a:spLocks noGrp="1"/>
          </p:cNvSpPr>
          <p:nvPr>
            <p:ph type="title" hasCustomPrompt="1"/>
          </p:nvPr>
        </p:nvSpPr>
        <p:spPr>
          <a:xfrm>
            <a:off x="295200" y="254688"/>
            <a:ext cx="8575200" cy="654032"/>
          </a:xfrm>
        </p:spPr>
        <p:txBody>
          <a:bodyPr>
            <a:noAutofit/>
          </a:bodyPr>
          <a:lstStyle>
            <a:lvl1pPr algn="l">
              <a:defRPr sz="4000" b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Meiryo UI" pitchFamily="34" charset="-128"/>
              </a:defRPr>
            </a:lvl1pPr>
          </a:lstStyle>
          <a:p>
            <a:r>
              <a:rPr lang="en-US" altLang="ko-KR" dirty="0" smtClean="0"/>
              <a:t>Title</a:t>
            </a:r>
            <a:endParaRPr lang="ko-KR" altLang="en-US" dirty="0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>
          <a:xfrm>
            <a:off x="3505200" y="6453336"/>
            <a:ext cx="2133600" cy="365125"/>
          </a:xfrm>
        </p:spPr>
        <p:txBody>
          <a:bodyPr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구역 머리글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4353123"/>
            <a:ext cx="864096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tx1">
                    <a:lumMod val="65000"/>
                    <a:lumOff val="35000"/>
                  </a:schemeClr>
                </a:solidFill>
                <a:latin typeface="휴먼둥근헤드라인" pitchFamily="18" charset="-127"/>
                <a:ea typeface="휴먼둥근헤드라인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51520" y="2852936"/>
            <a:ext cx="864096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76C8D-0C64-468D-9E07-BA112BE10A5A}" type="datetime1">
              <a:rPr lang="ko-KR" altLang="en-US" smtClean="0"/>
              <a:pPr/>
              <a:t>17. 4. 15.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1043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A1450-90AE-4591-9DA4-2F2C0E29B421}" type="datetime1">
              <a:rPr lang="ko-KR" altLang="en-US" smtClean="0"/>
              <a:pPr/>
              <a:t>17. 4. 15.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0F9C2-910D-48E9-A1D4-06EE9E8CCF11}" type="datetime1">
              <a:rPr lang="ko-KR" altLang="en-US" smtClean="0"/>
              <a:pPr/>
              <a:t>17. 4. 15.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467544" y="620688"/>
            <a:ext cx="8229600" cy="1084982"/>
          </a:xfrm>
        </p:spPr>
        <p:txBody>
          <a:bodyPr>
            <a:normAutofit/>
          </a:bodyPr>
          <a:lstStyle>
            <a:lvl1pPr>
              <a:defRPr sz="4800" b="1">
                <a:latin typeface="Garamond" panose="02020404030301010803" pitchFamily="18" charset="0"/>
              </a:defRPr>
            </a:lvl1pPr>
          </a:lstStyle>
          <a:p>
            <a:r>
              <a:rPr lang="en-US" altLang="ko-KR" dirty="0" smtClean="0"/>
              <a:t>Contents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" hasCustomPrompt="1"/>
          </p:nvPr>
        </p:nvSpPr>
        <p:spPr>
          <a:xfrm>
            <a:off x="971600" y="1988840"/>
            <a:ext cx="7200800" cy="4392488"/>
          </a:xfrm>
        </p:spPr>
        <p:txBody>
          <a:bodyPr>
            <a:normAutofit/>
          </a:bodyPr>
          <a:lstStyle>
            <a:lvl1pPr marL="342900" indent="-342900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aramond" panose="02020404030301010803" pitchFamily="18" charset="0"/>
                <a:cs typeface="Meiryo UI" pitchFamily="34" charset="-128"/>
              </a:defRPr>
            </a:lvl1pPr>
            <a:lvl2pPr marL="742950" indent="-285750"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Garamond" panose="02020404030301010803" pitchFamily="18" charset="0"/>
                <a:cs typeface="Meiryo UI" pitchFamily="34" charset="-128"/>
              </a:defRPr>
            </a:lvl2pPr>
            <a:lvl3pPr marL="11430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solidFill>
                  <a:schemeClr val="tx1"/>
                </a:solidFill>
                <a:latin typeface="Garamond" panose="02020404030301010803" pitchFamily="18" charset="0"/>
                <a:cs typeface="Meiryo UI" pitchFamily="34" charset="-128"/>
              </a:defRPr>
            </a:lvl3pPr>
            <a:lvl4pPr marL="16002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Garamond" panose="02020404030301010803" pitchFamily="18" charset="0"/>
                <a:cs typeface="Meiryo UI" pitchFamily="34" charset="-128"/>
              </a:defRPr>
            </a:lvl4pPr>
            <a:lvl5pPr marL="20574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Garamond" panose="02020404030301010803" pitchFamily="18" charset="0"/>
                <a:cs typeface="Meiryo UI" pitchFamily="34" charset="-128"/>
              </a:defRPr>
            </a:lvl5pPr>
          </a:lstStyle>
          <a:p>
            <a:pPr lvl="0"/>
            <a:r>
              <a:rPr lang="en-US" altLang="ko-KR" dirty="0" smtClean="0"/>
              <a:t>First stage</a:t>
            </a:r>
            <a:endParaRPr lang="ko-KR" altLang="en-US" dirty="0" smtClean="0"/>
          </a:p>
          <a:p>
            <a:pPr lvl="1"/>
            <a:r>
              <a:rPr lang="en-US" altLang="ko-KR" dirty="0" smtClean="0"/>
              <a:t>Second stage</a:t>
            </a:r>
            <a:endParaRPr lang="ko-KR" altLang="en-US" dirty="0" smtClean="0"/>
          </a:p>
          <a:p>
            <a:pPr lvl="2"/>
            <a:r>
              <a:rPr lang="en-US" altLang="ko-KR" dirty="0" smtClean="0"/>
              <a:t>Third stage</a:t>
            </a:r>
            <a:endParaRPr lang="ko-KR" altLang="en-US" dirty="0" smtClean="0"/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BF0E3-3B49-48EE-8E65-6F6B7B05A3E6}" type="datetime1">
              <a:rPr lang="ko-KR" altLang="en-US" smtClean="0"/>
              <a:pPr/>
              <a:t>17. 4. 15.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EDD30-A8D5-4E8F-A388-D7F8914E7797}" type="datetime1">
              <a:rPr lang="ko-KR" altLang="en-US" smtClean="0"/>
              <a:pPr/>
              <a:t>17. 4. 15.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01FBA-5EDF-4611-9FD5-552C72983771}" type="datetime1">
              <a:rPr lang="ko-KR" altLang="en-US" smtClean="0"/>
              <a:pPr/>
              <a:t>17. 4. 15.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DD4C6-1DC2-4462-9A2C-36CF4FD257E7}" type="datetime1">
              <a:rPr lang="ko-KR" altLang="en-US" smtClean="0"/>
              <a:pPr/>
              <a:t>17. 4. 15.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0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j-ea"/>
                <a:cs typeface="Meiryo UI" pitchFamily="34" charset="-128"/>
              </a:defRPr>
            </a:lvl1pPr>
          </a:lstStyle>
          <a:p>
            <a:pPr algn="ctr"/>
            <a:r>
              <a:rPr lang="en-US" altLang="ko-KR" sz="6000" dirty="0" smtClean="0"/>
              <a:t>Word2vec</a:t>
            </a:r>
          </a:p>
        </p:txBody>
      </p:sp>
    </p:spTree>
    <p:extLst>
      <p:ext uri="{BB962C8B-B14F-4D97-AF65-F5344CB8AC3E}">
        <p14:creationId xmlns:p14="http://schemas.microsoft.com/office/powerpoint/2010/main" val="3118221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8412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367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0306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1780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0846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768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Visualization 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16</a:t>
            </a:fld>
            <a:endParaRPr lang="ko-KR" altLang="en-US"/>
          </a:p>
        </p:txBody>
      </p:sp>
      <p:pic>
        <p:nvPicPr>
          <p:cNvPr id="8" name="Picture 2" descr="C:\Users\CPSLAB\Desktop\tsne.png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57" t="19124" r="15342" b="50000"/>
          <a:stretch/>
        </p:blipFill>
        <p:spPr bwMode="auto">
          <a:xfrm>
            <a:off x="465347" y="1209497"/>
            <a:ext cx="8213305" cy="5081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19540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Visualization 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17</a:t>
            </a:fld>
            <a:endParaRPr lang="ko-KR" altLang="en-US"/>
          </a:p>
        </p:txBody>
      </p:sp>
      <p:pic>
        <p:nvPicPr>
          <p:cNvPr id="5" name="Picture 2" descr="C:\Users\CPSLAB\Desktop\tsne.png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82" t="16503" r="37017" b="52621"/>
          <a:stretch/>
        </p:blipFill>
        <p:spPr bwMode="auto">
          <a:xfrm>
            <a:off x="465347" y="1209497"/>
            <a:ext cx="8213305" cy="5081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4251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Visualization 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18</a:t>
            </a:fld>
            <a:endParaRPr lang="ko-KR" altLang="en-US"/>
          </a:p>
        </p:txBody>
      </p:sp>
      <p:pic>
        <p:nvPicPr>
          <p:cNvPr id="5" name="Picture 2" descr="C:\Users\CPSLAB\Desktop\tsne.png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64" t="52369" r="12535" b="16755"/>
          <a:stretch/>
        </p:blipFill>
        <p:spPr bwMode="auto">
          <a:xfrm>
            <a:off x="465347" y="1209497"/>
            <a:ext cx="8213305" cy="5081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1359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Word2vec?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2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15551"/>
            <a:ext cx="9144000" cy="4073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739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3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145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650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843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4741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4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2260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6222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4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221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0">
          <a:solidFill>
            <a:schemeClr val="tx1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24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33007</TotalTime>
  <Words>67</Words>
  <Application>Microsoft Macintosh PowerPoint</Application>
  <PresentationFormat>On-screen Show (4:3)</PresentationFormat>
  <Paragraphs>27</Paragraphs>
  <Slides>18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테마</vt:lpstr>
      <vt:lpstr>PowerPoint Presentation</vt:lpstr>
      <vt:lpstr>Word2vec?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Visualization </vt:lpstr>
      <vt:lpstr>Visualization </vt:lpstr>
      <vt:lpstr>Visualization </vt:lpstr>
    </vt:vector>
  </TitlesOfParts>
  <Company>PIL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neohanju</dc:creator>
  <cp:lastModifiedBy>COUPANG</cp:lastModifiedBy>
  <cp:revision>1129</cp:revision>
  <dcterms:created xsi:type="dcterms:W3CDTF">2010-03-17T18:05:41Z</dcterms:created>
  <dcterms:modified xsi:type="dcterms:W3CDTF">2017-04-15T06:30:41Z</dcterms:modified>
</cp:coreProperties>
</file>