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notesSlides/notesSlide10.xml" ContentType="application/vnd.openxmlformats-officedocument.presentationml.notesSlide+xml"/>
  <Override PartName="/ppt/charts/chart6.xml" ContentType="application/vnd.openxmlformats-officedocument.drawingml.chart+xml"/>
  <Override PartName="/ppt/notesSlides/notesSlide11.xml" ContentType="application/vnd.openxmlformats-officedocument.presentationml.notesSlide+xml"/>
  <Override PartName="/ppt/charts/chart7.xml" ContentType="application/vnd.openxmlformats-officedocument.drawingml.chart+xml"/>
  <Override PartName="/ppt/notesSlides/notesSlide12.xml" ContentType="application/vnd.openxmlformats-officedocument.presentationml.notesSlide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49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hzad\Projects\SDP\SVN-Rep\Movement\Server\logs\pfs\test2.log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Behzad\AppData\Roaming\Microsoft\Excel\test2%20(version%201).xlsb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hzad\AppData\Roaming\Microsoft\Excel\test2%20(version%201).xlsb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hzad\AppData\Roaming\Microsoft\Excel\test2%20(version%201).xlsb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hzad\AppData\Roaming\Microsoft\Excel\test2%20(version%201).xlsb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hzad\AppData\Roaming\Microsoft\Excel\test2%20(version%201).xlsb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hzad\AppData\Roaming\Microsoft\Excel\test2%20(version%201).xlsb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hzad\AppData\Roaming\Microsoft\Excel\test2%20(version%201).xlsb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pPr>
              <a:solidFill>
                <a:srgbClr val="92D050"/>
              </a:solidFill>
              <a:ln>
                <a:noFill/>
              </a:ln>
            </c:spPr>
          </c:marker>
          <c:xVal>
            <c:numRef>
              <c:f>test2!$A$1:$A$4</c:f>
              <c:numCache>
                <c:formatCode>General</c:formatCode>
                <c:ptCount val="4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30</c:v>
                </c:pt>
              </c:numCache>
            </c:numRef>
          </c:xVal>
          <c:yVal>
            <c:numRef>
              <c:f>test2!$B$1:$B$4</c:f>
              <c:numCache>
                <c:formatCode>General</c:formatCode>
                <c:ptCount val="4"/>
                <c:pt idx="0">
                  <c:v>150</c:v>
                </c:pt>
                <c:pt idx="1">
                  <c:v>150</c:v>
                </c:pt>
                <c:pt idx="2">
                  <c:v>150</c:v>
                </c:pt>
                <c:pt idx="3">
                  <c:v>150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5091328"/>
        <c:axId val="97383552"/>
      </c:scatterChart>
      <c:valAx>
        <c:axId val="95091328"/>
        <c:scaling>
          <c:orientation val="minMax"/>
          <c:max val="250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bg1"/>
            </a:solidFill>
          </a:ln>
        </c:spPr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97383552"/>
        <c:crosses val="autoZero"/>
        <c:crossBetween val="midCat"/>
      </c:valAx>
      <c:valAx>
        <c:axId val="97383552"/>
        <c:scaling>
          <c:orientation val="minMax"/>
          <c:max val="200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bg1"/>
            </a:solidFill>
          </a:ln>
        </c:spPr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95091328"/>
        <c:crosses val="autoZero"/>
        <c:crossBetween val="midCat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pPr>
              <a:solidFill>
                <a:schemeClr val="bg2">
                  <a:lumMod val="75000"/>
                </a:schemeClr>
              </a:solidFill>
              <a:ln>
                <a:noFill/>
              </a:ln>
            </c:spPr>
          </c:marker>
          <c:xVal>
            <c:numRef>
              <c:f>test2!$A$1</c:f>
              <c:numCache>
                <c:formatCode>General</c:formatCode>
                <c:ptCount val="1"/>
                <c:pt idx="0">
                  <c:v>30</c:v>
                </c:pt>
              </c:numCache>
            </c:numRef>
          </c:xVal>
          <c:yVal>
            <c:numRef>
              <c:f>test2!$B$1</c:f>
              <c:numCache>
                <c:formatCode>General</c:formatCode>
                <c:ptCount val="1"/>
                <c:pt idx="0">
                  <c:v>150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5037696"/>
        <c:axId val="95076736"/>
      </c:scatterChart>
      <c:valAx>
        <c:axId val="95037696"/>
        <c:scaling>
          <c:orientation val="minMax"/>
          <c:max val="260"/>
          <c:min val="2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>
                <a:solidFill>
                  <a:schemeClr val="bg1">
                    <a:lumMod val="75000"/>
                  </a:schemeClr>
                </a:solidFill>
              </a:defRPr>
            </a:pPr>
            <a:endParaRPr lang="en-US"/>
          </a:p>
        </c:txPr>
        <c:crossAx val="95076736"/>
        <c:crosses val="autoZero"/>
        <c:crossBetween val="midCat"/>
        <c:majorUnit val="20"/>
      </c:valAx>
      <c:valAx>
        <c:axId val="95076736"/>
        <c:scaling>
          <c:orientation val="minMax"/>
          <c:max val="200"/>
          <c:min val="6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>
                <a:solidFill>
                  <a:schemeClr val="bg1">
                    <a:lumMod val="75000"/>
                  </a:schemeClr>
                </a:solidFill>
              </a:defRPr>
            </a:pPr>
            <a:endParaRPr lang="en-US"/>
          </a:p>
        </c:txPr>
        <c:crossAx val="95037696"/>
        <c:crosses val="autoZero"/>
        <c:crossBetween val="midCat"/>
        <c:majorUnit val="20"/>
      </c:valAx>
      <c:spPr>
        <a:noFill/>
        <a:ln>
          <a:noFill/>
        </a:ln>
      </c:spPr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pPr>
              <a:solidFill>
                <a:schemeClr val="bg2">
                  <a:lumMod val="75000"/>
                </a:schemeClr>
              </a:solidFill>
              <a:ln>
                <a:noFill/>
              </a:ln>
            </c:spPr>
          </c:marker>
          <c:xVal>
            <c:numRef>
              <c:f>test2!$A$1:$A$7</c:f>
              <c:numCache>
                <c:formatCode>General</c:formatCode>
                <c:ptCount val="7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30</c:v>
                </c:pt>
                <c:pt idx="4">
                  <c:v>36</c:v>
                </c:pt>
                <c:pt idx="5">
                  <c:v>49</c:v>
                </c:pt>
                <c:pt idx="6">
                  <c:v>66</c:v>
                </c:pt>
              </c:numCache>
            </c:numRef>
          </c:xVal>
          <c:yVal>
            <c:numRef>
              <c:f>test2!$B$1:$B$7</c:f>
              <c:numCache>
                <c:formatCode>General</c:formatCode>
                <c:ptCount val="7"/>
                <c:pt idx="0">
                  <c:v>150</c:v>
                </c:pt>
                <c:pt idx="1">
                  <c:v>150</c:v>
                </c:pt>
                <c:pt idx="2">
                  <c:v>150</c:v>
                </c:pt>
                <c:pt idx="3">
                  <c:v>150</c:v>
                </c:pt>
                <c:pt idx="4">
                  <c:v>150</c:v>
                </c:pt>
                <c:pt idx="5">
                  <c:v>150</c:v>
                </c:pt>
                <c:pt idx="6">
                  <c:v>153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6718080"/>
        <c:axId val="94835072"/>
      </c:scatterChart>
      <c:valAx>
        <c:axId val="76718080"/>
        <c:scaling>
          <c:orientation val="minMax"/>
          <c:max val="260"/>
          <c:min val="2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>
                <a:solidFill>
                  <a:schemeClr val="bg1">
                    <a:lumMod val="75000"/>
                  </a:schemeClr>
                </a:solidFill>
              </a:defRPr>
            </a:pPr>
            <a:endParaRPr lang="en-US"/>
          </a:p>
        </c:txPr>
        <c:crossAx val="94835072"/>
        <c:crosses val="autoZero"/>
        <c:crossBetween val="midCat"/>
        <c:majorUnit val="20"/>
      </c:valAx>
      <c:valAx>
        <c:axId val="94835072"/>
        <c:scaling>
          <c:orientation val="minMax"/>
          <c:max val="200"/>
          <c:min val="6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>
                <a:solidFill>
                  <a:schemeClr val="bg1">
                    <a:lumMod val="75000"/>
                  </a:schemeClr>
                </a:solidFill>
              </a:defRPr>
            </a:pPr>
            <a:endParaRPr lang="en-US"/>
          </a:p>
        </c:txPr>
        <c:crossAx val="76718080"/>
        <c:crosses val="autoZero"/>
        <c:crossBetween val="midCat"/>
        <c:majorUnit val="20"/>
      </c:valAx>
      <c:spPr>
        <a:noFill/>
        <a:ln>
          <a:noFill/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pPr>
              <a:solidFill>
                <a:schemeClr val="bg2">
                  <a:lumMod val="75000"/>
                </a:schemeClr>
              </a:solidFill>
              <a:ln>
                <a:noFill/>
              </a:ln>
            </c:spPr>
          </c:marker>
          <c:xVal>
            <c:numRef>
              <c:f>test2!$A$1:$A$10</c:f>
              <c:numCache>
                <c:formatCode>General</c:formatCode>
                <c:ptCount val="10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30</c:v>
                </c:pt>
                <c:pt idx="4">
                  <c:v>36</c:v>
                </c:pt>
                <c:pt idx="5">
                  <c:v>49</c:v>
                </c:pt>
                <c:pt idx="6">
                  <c:v>66</c:v>
                </c:pt>
                <c:pt idx="7">
                  <c:v>82</c:v>
                </c:pt>
                <c:pt idx="8">
                  <c:v>94</c:v>
                </c:pt>
                <c:pt idx="9">
                  <c:v>98</c:v>
                </c:pt>
              </c:numCache>
            </c:numRef>
          </c:xVal>
          <c:yVal>
            <c:numRef>
              <c:f>test2!$B$1:$B$10</c:f>
              <c:numCache>
                <c:formatCode>General</c:formatCode>
                <c:ptCount val="10"/>
                <c:pt idx="0">
                  <c:v>150</c:v>
                </c:pt>
                <c:pt idx="1">
                  <c:v>150</c:v>
                </c:pt>
                <c:pt idx="2">
                  <c:v>150</c:v>
                </c:pt>
                <c:pt idx="3">
                  <c:v>150</c:v>
                </c:pt>
                <c:pt idx="4">
                  <c:v>150</c:v>
                </c:pt>
                <c:pt idx="5">
                  <c:v>150</c:v>
                </c:pt>
                <c:pt idx="6">
                  <c:v>153</c:v>
                </c:pt>
                <c:pt idx="7">
                  <c:v>159</c:v>
                </c:pt>
                <c:pt idx="8">
                  <c:v>170</c:v>
                </c:pt>
                <c:pt idx="9">
                  <c:v>176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5116288"/>
        <c:axId val="95152768"/>
      </c:scatterChart>
      <c:valAx>
        <c:axId val="95116288"/>
        <c:scaling>
          <c:orientation val="minMax"/>
          <c:max val="260"/>
          <c:min val="2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>
                <a:solidFill>
                  <a:schemeClr val="bg1">
                    <a:lumMod val="75000"/>
                  </a:schemeClr>
                </a:solidFill>
              </a:defRPr>
            </a:pPr>
            <a:endParaRPr lang="en-US"/>
          </a:p>
        </c:txPr>
        <c:crossAx val="95152768"/>
        <c:crosses val="autoZero"/>
        <c:crossBetween val="midCat"/>
        <c:majorUnit val="20"/>
      </c:valAx>
      <c:valAx>
        <c:axId val="95152768"/>
        <c:scaling>
          <c:orientation val="minMax"/>
          <c:max val="200"/>
          <c:min val="6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>
                <a:solidFill>
                  <a:schemeClr val="bg1">
                    <a:lumMod val="75000"/>
                  </a:schemeClr>
                </a:solidFill>
              </a:defRPr>
            </a:pPr>
            <a:endParaRPr lang="en-US"/>
          </a:p>
        </c:txPr>
        <c:crossAx val="95116288"/>
        <c:crosses val="autoZero"/>
        <c:crossBetween val="midCat"/>
        <c:majorUnit val="20"/>
      </c:valAx>
      <c:spPr>
        <a:noFill/>
        <a:ln>
          <a:noFill/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pPr>
              <a:solidFill>
                <a:schemeClr val="bg2">
                  <a:lumMod val="75000"/>
                </a:schemeClr>
              </a:solidFill>
              <a:ln>
                <a:noFill/>
              </a:ln>
            </c:spPr>
          </c:marker>
          <c:xVal>
            <c:numRef>
              <c:f>test2!$A$1:$A$14</c:f>
              <c:numCache>
                <c:formatCode>General</c:formatCode>
                <c:ptCount val="14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30</c:v>
                </c:pt>
                <c:pt idx="4">
                  <c:v>36</c:v>
                </c:pt>
                <c:pt idx="5">
                  <c:v>49</c:v>
                </c:pt>
                <c:pt idx="6">
                  <c:v>66</c:v>
                </c:pt>
                <c:pt idx="7">
                  <c:v>82</c:v>
                </c:pt>
                <c:pt idx="8">
                  <c:v>94</c:v>
                </c:pt>
                <c:pt idx="9">
                  <c:v>98</c:v>
                </c:pt>
                <c:pt idx="10">
                  <c:v>100</c:v>
                </c:pt>
                <c:pt idx="11">
                  <c:v>105</c:v>
                </c:pt>
                <c:pt idx="12">
                  <c:v>113</c:v>
                </c:pt>
                <c:pt idx="13">
                  <c:v>121</c:v>
                </c:pt>
              </c:numCache>
            </c:numRef>
          </c:xVal>
          <c:yVal>
            <c:numRef>
              <c:f>test2!$B$1:$B$14</c:f>
              <c:numCache>
                <c:formatCode>General</c:formatCode>
                <c:ptCount val="14"/>
                <c:pt idx="0">
                  <c:v>150</c:v>
                </c:pt>
                <c:pt idx="1">
                  <c:v>150</c:v>
                </c:pt>
                <c:pt idx="2">
                  <c:v>150</c:v>
                </c:pt>
                <c:pt idx="3">
                  <c:v>150</c:v>
                </c:pt>
                <c:pt idx="4">
                  <c:v>150</c:v>
                </c:pt>
                <c:pt idx="5">
                  <c:v>150</c:v>
                </c:pt>
                <c:pt idx="6">
                  <c:v>153</c:v>
                </c:pt>
                <c:pt idx="7">
                  <c:v>159</c:v>
                </c:pt>
                <c:pt idx="8">
                  <c:v>170</c:v>
                </c:pt>
                <c:pt idx="9">
                  <c:v>176</c:v>
                </c:pt>
                <c:pt idx="10">
                  <c:v>174</c:v>
                </c:pt>
                <c:pt idx="11">
                  <c:v>164</c:v>
                </c:pt>
                <c:pt idx="12">
                  <c:v>149</c:v>
                </c:pt>
                <c:pt idx="13">
                  <c:v>136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3757056"/>
        <c:axId val="95089408"/>
      </c:scatterChart>
      <c:valAx>
        <c:axId val="73757056"/>
        <c:scaling>
          <c:orientation val="minMax"/>
          <c:max val="260"/>
          <c:min val="2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>
                <a:solidFill>
                  <a:schemeClr val="bg1">
                    <a:lumMod val="75000"/>
                  </a:schemeClr>
                </a:solidFill>
              </a:defRPr>
            </a:pPr>
            <a:endParaRPr lang="en-US"/>
          </a:p>
        </c:txPr>
        <c:crossAx val="95089408"/>
        <c:crosses val="autoZero"/>
        <c:crossBetween val="midCat"/>
        <c:majorUnit val="20"/>
      </c:valAx>
      <c:valAx>
        <c:axId val="95089408"/>
        <c:scaling>
          <c:orientation val="minMax"/>
          <c:max val="200"/>
          <c:min val="6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>
                <a:solidFill>
                  <a:schemeClr val="bg1">
                    <a:lumMod val="75000"/>
                  </a:schemeClr>
                </a:solidFill>
              </a:defRPr>
            </a:pPr>
            <a:endParaRPr lang="en-US"/>
          </a:p>
        </c:txPr>
        <c:crossAx val="73757056"/>
        <c:crosses val="autoZero"/>
        <c:crossBetween val="midCat"/>
        <c:majorUnit val="20"/>
      </c:valAx>
      <c:spPr>
        <a:noFill/>
        <a:ln>
          <a:noFill/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pPr>
              <a:solidFill>
                <a:schemeClr val="bg2">
                  <a:lumMod val="75000"/>
                </a:schemeClr>
              </a:solidFill>
              <a:ln>
                <a:noFill/>
              </a:ln>
            </c:spPr>
          </c:marker>
          <c:xVal>
            <c:numRef>
              <c:f>test2!$A$1:$A$18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30</c:v>
                </c:pt>
                <c:pt idx="4">
                  <c:v>36</c:v>
                </c:pt>
                <c:pt idx="5">
                  <c:v>49</c:v>
                </c:pt>
                <c:pt idx="6">
                  <c:v>66</c:v>
                </c:pt>
                <c:pt idx="7">
                  <c:v>82</c:v>
                </c:pt>
                <c:pt idx="8">
                  <c:v>94</c:v>
                </c:pt>
                <c:pt idx="9">
                  <c:v>98</c:v>
                </c:pt>
                <c:pt idx="10">
                  <c:v>100</c:v>
                </c:pt>
                <c:pt idx="11">
                  <c:v>105</c:v>
                </c:pt>
                <c:pt idx="12">
                  <c:v>113</c:v>
                </c:pt>
                <c:pt idx="13">
                  <c:v>121</c:v>
                </c:pt>
                <c:pt idx="14">
                  <c:v>132</c:v>
                </c:pt>
                <c:pt idx="15">
                  <c:v>139</c:v>
                </c:pt>
                <c:pt idx="16">
                  <c:v>146</c:v>
                </c:pt>
                <c:pt idx="17">
                  <c:v>155</c:v>
                </c:pt>
              </c:numCache>
            </c:numRef>
          </c:xVal>
          <c:yVal>
            <c:numRef>
              <c:f>test2!$B$1:$B$18</c:f>
              <c:numCache>
                <c:formatCode>General</c:formatCode>
                <c:ptCount val="18"/>
                <c:pt idx="0">
                  <c:v>150</c:v>
                </c:pt>
                <c:pt idx="1">
                  <c:v>150</c:v>
                </c:pt>
                <c:pt idx="2">
                  <c:v>150</c:v>
                </c:pt>
                <c:pt idx="3">
                  <c:v>150</c:v>
                </c:pt>
                <c:pt idx="4">
                  <c:v>150</c:v>
                </c:pt>
                <c:pt idx="5">
                  <c:v>150</c:v>
                </c:pt>
                <c:pt idx="6">
                  <c:v>153</c:v>
                </c:pt>
                <c:pt idx="7">
                  <c:v>159</c:v>
                </c:pt>
                <c:pt idx="8">
                  <c:v>170</c:v>
                </c:pt>
                <c:pt idx="9">
                  <c:v>176</c:v>
                </c:pt>
                <c:pt idx="10">
                  <c:v>174</c:v>
                </c:pt>
                <c:pt idx="11">
                  <c:v>164</c:v>
                </c:pt>
                <c:pt idx="12">
                  <c:v>149</c:v>
                </c:pt>
                <c:pt idx="13">
                  <c:v>136</c:v>
                </c:pt>
                <c:pt idx="14">
                  <c:v>123</c:v>
                </c:pt>
                <c:pt idx="15">
                  <c:v>117</c:v>
                </c:pt>
                <c:pt idx="16">
                  <c:v>112</c:v>
                </c:pt>
                <c:pt idx="17">
                  <c:v>107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5135616"/>
        <c:axId val="97572352"/>
      </c:scatterChart>
      <c:valAx>
        <c:axId val="95135616"/>
        <c:scaling>
          <c:orientation val="minMax"/>
          <c:max val="260"/>
          <c:min val="2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>
                <a:solidFill>
                  <a:schemeClr val="bg1">
                    <a:lumMod val="75000"/>
                  </a:schemeClr>
                </a:solidFill>
              </a:defRPr>
            </a:pPr>
            <a:endParaRPr lang="en-US"/>
          </a:p>
        </c:txPr>
        <c:crossAx val="97572352"/>
        <c:crosses val="autoZero"/>
        <c:crossBetween val="midCat"/>
        <c:majorUnit val="20"/>
      </c:valAx>
      <c:valAx>
        <c:axId val="97572352"/>
        <c:scaling>
          <c:orientation val="minMax"/>
          <c:max val="200"/>
          <c:min val="6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>
                <a:solidFill>
                  <a:schemeClr val="bg1">
                    <a:lumMod val="75000"/>
                  </a:schemeClr>
                </a:solidFill>
              </a:defRPr>
            </a:pPr>
            <a:endParaRPr lang="en-US"/>
          </a:p>
        </c:txPr>
        <c:crossAx val="95135616"/>
        <c:crosses val="autoZero"/>
        <c:crossBetween val="midCat"/>
        <c:majorUnit val="20"/>
      </c:valAx>
      <c:spPr>
        <a:noFill/>
        <a:ln>
          <a:noFill/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pPr>
              <a:solidFill>
                <a:schemeClr val="bg2">
                  <a:lumMod val="75000"/>
                </a:schemeClr>
              </a:solidFill>
              <a:ln>
                <a:noFill/>
              </a:ln>
            </c:spPr>
          </c:marker>
          <c:xVal>
            <c:numRef>
              <c:f>test2!$A$1:$A$24</c:f>
              <c:numCache>
                <c:formatCode>General</c:formatCode>
                <c:ptCount val="24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30</c:v>
                </c:pt>
                <c:pt idx="4">
                  <c:v>36</c:v>
                </c:pt>
                <c:pt idx="5">
                  <c:v>49</c:v>
                </c:pt>
                <c:pt idx="6">
                  <c:v>66</c:v>
                </c:pt>
                <c:pt idx="7">
                  <c:v>82</c:v>
                </c:pt>
                <c:pt idx="8">
                  <c:v>94</c:v>
                </c:pt>
                <c:pt idx="9">
                  <c:v>98</c:v>
                </c:pt>
                <c:pt idx="10">
                  <c:v>100</c:v>
                </c:pt>
                <c:pt idx="11">
                  <c:v>105</c:v>
                </c:pt>
                <c:pt idx="12">
                  <c:v>113</c:v>
                </c:pt>
                <c:pt idx="13">
                  <c:v>121</c:v>
                </c:pt>
                <c:pt idx="14">
                  <c:v>132</c:v>
                </c:pt>
                <c:pt idx="15">
                  <c:v>139</c:v>
                </c:pt>
                <c:pt idx="16">
                  <c:v>146</c:v>
                </c:pt>
                <c:pt idx="17">
                  <c:v>155</c:v>
                </c:pt>
                <c:pt idx="18">
                  <c:v>166</c:v>
                </c:pt>
                <c:pt idx="19">
                  <c:v>174</c:v>
                </c:pt>
                <c:pt idx="20">
                  <c:v>182</c:v>
                </c:pt>
                <c:pt idx="21">
                  <c:v>190</c:v>
                </c:pt>
                <c:pt idx="22">
                  <c:v>197</c:v>
                </c:pt>
                <c:pt idx="23">
                  <c:v>203</c:v>
                </c:pt>
              </c:numCache>
            </c:numRef>
          </c:xVal>
          <c:yVal>
            <c:numRef>
              <c:f>test2!$B$1:$B$24</c:f>
              <c:numCache>
                <c:formatCode>General</c:formatCode>
                <c:ptCount val="24"/>
                <c:pt idx="0">
                  <c:v>150</c:v>
                </c:pt>
                <c:pt idx="1">
                  <c:v>150</c:v>
                </c:pt>
                <c:pt idx="2">
                  <c:v>150</c:v>
                </c:pt>
                <c:pt idx="3">
                  <c:v>150</c:v>
                </c:pt>
                <c:pt idx="4">
                  <c:v>150</c:v>
                </c:pt>
                <c:pt idx="5">
                  <c:v>150</c:v>
                </c:pt>
                <c:pt idx="6">
                  <c:v>153</c:v>
                </c:pt>
                <c:pt idx="7">
                  <c:v>159</c:v>
                </c:pt>
                <c:pt idx="8">
                  <c:v>170</c:v>
                </c:pt>
                <c:pt idx="9">
                  <c:v>176</c:v>
                </c:pt>
                <c:pt idx="10">
                  <c:v>174</c:v>
                </c:pt>
                <c:pt idx="11">
                  <c:v>164</c:v>
                </c:pt>
                <c:pt idx="12">
                  <c:v>149</c:v>
                </c:pt>
                <c:pt idx="13">
                  <c:v>136</c:v>
                </c:pt>
                <c:pt idx="14">
                  <c:v>123</c:v>
                </c:pt>
                <c:pt idx="15">
                  <c:v>117</c:v>
                </c:pt>
                <c:pt idx="16">
                  <c:v>112</c:v>
                </c:pt>
                <c:pt idx="17">
                  <c:v>107</c:v>
                </c:pt>
                <c:pt idx="18">
                  <c:v>101</c:v>
                </c:pt>
                <c:pt idx="19">
                  <c:v>97</c:v>
                </c:pt>
                <c:pt idx="20">
                  <c:v>93</c:v>
                </c:pt>
                <c:pt idx="21">
                  <c:v>90</c:v>
                </c:pt>
                <c:pt idx="22">
                  <c:v>88</c:v>
                </c:pt>
                <c:pt idx="23">
                  <c:v>86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586560"/>
        <c:axId val="97621888"/>
      </c:scatterChart>
      <c:valAx>
        <c:axId val="97586560"/>
        <c:scaling>
          <c:orientation val="minMax"/>
          <c:max val="260"/>
          <c:min val="2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>
                <a:solidFill>
                  <a:schemeClr val="bg1">
                    <a:lumMod val="75000"/>
                  </a:schemeClr>
                </a:solidFill>
              </a:defRPr>
            </a:pPr>
            <a:endParaRPr lang="en-US"/>
          </a:p>
        </c:txPr>
        <c:crossAx val="97621888"/>
        <c:crosses val="autoZero"/>
        <c:crossBetween val="midCat"/>
        <c:majorUnit val="20"/>
      </c:valAx>
      <c:valAx>
        <c:axId val="97621888"/>
        <c:scaling>
          <c:orientation val="minMax"/>
          <c:max val="200"/>
          <c:min val="6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>
                <a:solidFill>
                  <a:schemeClr val="bg1">
                    <a:lumMod val="75000"/>
                  </a:schemeClr>
                </a:solidFill>
              </a:defRPr>
            </a:pPr>
            <a:endParaRPr lang="en-US"/>
          </a:p>
        </c:txPr>
        <c:crossAx val="97586560"/>
        <c:crosses val="autoZero"/>
        <c:crossBetween val="midCat"/>
        <c:majorUnit val="20"/>
      </c:valAx>
      <c:spPr>
        <a:noFill/>
        <a:ln>
          <a:noFill/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pPr>
              <a:solidFill>
                <a:schemeClr val="bg2">
                  <a:lumMod val="75000"/>
                </a:schemeClr>
              </a:solidFill>
              <a:ln>
                <a:noFill/>
              </a:ln>
            </c:spPr>
          </c:marker>
          <c:xVal>
            <c:numRef>
              <c:f>test2!$A$1:$A$39</c:f>
              <c:numCache>
                <c:formatCode>General</c:formatCode>
                <c:ptCount val="39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30</c:v>
                </c:pt>
                <c:pt idx="4">
                  <c:v>36</c:v>
                </c:pt>
                <c:pt idx="5">
                  <c:v>49</c:v>
                </c:pt>
                <c:pt idx="6">
                  <c:v>66</c:v>
                </c:pt>
                <c:pt idx="7">
                  <c:v>82</c:v>
                </c:pt>
                <c:pt idx="8">
                  <c:v>94</c:v>
                </c:pt>
                <c:pt idx="9">
                  <c:v>98</c:v>
                </c:pt>
                <c:pt idx="10">
                  <c:v>100</c:v>
                </c:pt>
                <c:pt idx="11">
                  <c:v>105</c:v>
                </c:pt>
                <c:pt idx="12">
                  <c:v>113</c:v>
                </c:pt>
                <c:pt idx="13">
                  <c:v>121</c:v>
                </c:pt>
                <c:pt idx="14">
                  <c:v>132</c:v>
                </c:pt>
                <c:pt idx="15">
                  <c:v>139</c:v>
                </c:pt>
                <c:pt idx="16">
                  <c:v>146</c:v>
                </c:pt>
                <c:pt idx="17">
                  <c:v>155</c:v>
                </c:pt>
                <c:pt idx="18">
                  <c:v>166</c:v>
                </c:pt>
                <c:pt idx="19">
                  <c:v>174</c:v>
                </c:pt>
                <c:pt idx="20">
                  <c:v>182</c:v>
                </c:pt>
                <c:pt idx="21">
                  <c:v>190</c:v>
                </c:pt>
                <c:pt idx="22">
                  <c:v>197</c:v>
                </c:pt>
                <c:pt idx="23">
                  <c:v>203</c:v>
                </c:pt>
                <c:pt idx="24">
                  <c:v>208</c:v>
                </c:pt>
                <c:pt idx="25">
                  <c:v>213</c:v>
                </c:pt>
                <c:pt idx="26">
                  <c:v>217</c:v>
                </c:pt>
                <c:pt idx="27">
                  <c:v>222</c:v>
                </c:pt>
                <c:pt idx="28">
                  <c:v>226</c:v>
                </c:pt>
                <c:pt idx="29">
                  <c:v>229</c:v>
                </c:pt>
                <c:pt idx="30">
                  <c:v>232</c:v>
                </c:pt>
                <c:pt idx="31">
                  <c:v>235</c:v>
                </c:pt>
                <c:pt idx="32">
                  <c:v>238</c:v>
                </c:pt>
                <c:pt idx="33">
                  <c:v>240</c:v>
                </c:pt>
                <c:pt idx="34">
                  <c:v>242</c:v>
                </c:pt>
                <c:pt idx="35">
                  <c:v>243</c:v>
                </c:pt>
                <c:pt idx="36">
                  <c:v>245</c:v>
                </c:pt>
                <c:pt idx="37">
                  <c:v>246</c:v>
                </c:pt>
                <c:pt idx="38">
                  <c:v>248</c:v>
                </c:pt>
              </c:numCache>
            </c:numRef>
          </c:xVal>
          <c:yVal>
            <c:numRef>
              <c:f>test2!$B$1:$B$39</c:f>
              <c:numCache>
                <c:formatCode>General</c:formatCode>
                <c:ptCount val="39"/>
                <c:pt idx="0">
                  <c:v>150</c:v>
                </c:pt>
                <c:pt idx="1">
                  <c:v>150</c:v>
                </c:pt>
                <c:pt idx="2">
                  <c:v>150</c:v>
                </c:pt>
                <c:pt idx="3">
                  <c:v>150</c:v>
                </c:pt>
                <c:pt idx="4">
                  <c:v>150</c:v>
                </c:pt>
                <c:pt idx="5">
                  <c:v>150</c:v>
                </c:pt>
                <c:pt idx="6">
                  <c:v>153</c:v>
                </c:pt>
                <c:pt idx="7">
                  <c:v>159</c:v>
                </c:pt>
                <c:pt idx="8">
                  <c:v>170</c:v>
                </c:pt>
                <c:pt idx="9">
                  <c:v>176</c:v>
                </c:pt>
                <c:pt idx="10">
                  <c:v>174</c:v>
                </c:pt>
                <c:pt idx="11">
                  <c:v>164</c:v>
                </c:pt>
                <c:pt idx="12">
                  <c:v>149</c:v>
                </c:pt>
                <c:pt idx="13">
                  <c:v>136</c:v>
                </c:pt>
                <c:pt idx="14">
                  <c:v>123</c:v>
                </c:pt>
                <c:pt idx="15">
                  <c:v>117</c:v>
                </c:pt>
                <c:pt idx="16">
                  <c:v>112</c:v>
                </c:pt>
                <c:pt idx="17">
                  <c:v>107</c:v>
                </c:pt>
                <c:pt idx="18">
                  <c:v>101</c:v>
                </c:pt>
                <c:pt idx="19">
                  <c:v>97</c:v>
                </c:pt>
                <c:pt idx="20">
                  <c:v>93</c:v>
                </c:pt>
                <c:pt idx="21">
                  <c:v>90</c:v>
                </c:pt>
                <c:pt idx="22">
                  <c:v>88</c:v>
                </c:pt>
                <c:pt idx="23">
                  <c:v>86</c:v>
                </c:pt>
                <c:pt idx="24">
                  <c:v>85</c:v>
                </c:pt>
                <c:pt idx="25">
                  <c:v>84</c:v>
                </c:pt>
                <c:pt idx="26">
                  <c:v>83</c:v>
                </c:pt>
                <c:pt idx="27">
                  <c:v>83</c:v>
                </c:pt>
                <c:pt idx="28">
                  <c:v>82</c:v>
                </c:pt>
                <c:pt idx="29">
                  <c:v>81</c:v>
                </c:pt>
                <c:pt idx="30">
                  <c:v>81</c:v>
                </c:pt>
                <c:pt idx="31">
                  <c:v>81</c:v>
                </c:pt>
                <c:pt idx="32">
                  <c:v>81</c:v>
                </c:pt>
                <c:pt idx="33">
                  <c:v>80</c:v>
                </c:pt>
                <c:pt idx="34">
                  <c:v>80</c:v>
                </c:pt>
                <c:pt idx="35">
                  <c:v>80</c:v>
                </c:pt>
                <c:pt idx="36">
                  <c:v>80</c:v>
                </c:pt>
                <c:pt idx="37">
                  <c:v>80</c:v>
                </c:pt>
                <c:pt idx="38">
                  <c:v>80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5354240"/>
        <c:axId val="97514240"/>
      </c:scatterChart>
      <c:valAx>
        <c:axId val="95354240"/>
        <c:scaling>
          <c:orientation val="minMax"/>
          <c:max val="260"/>
          <c:min val="2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>
                <a:solidFill>
                  <a:schemeClr val="bg1">
                    <a:lumMod val="75000"/>
                  </a:schemeClr>
                </a:solidFill>
              </a:defRPr>
            </a:pPr>
            <a:endParaRPr lang="en-US"/>
          </a:p>
        </c:txPr>
        <c:crossAx val="97514240"/>
        <c:crosses val="autoZero"/>
        <c:crossBetween val="midCat"/>
        <c:majorUnit val="20"/>
      </c:valAx>
      <c:valAx>
        <c:axId val="97514240"/>
        <c:scaling>
          <c:orientation val="minMax"/>
          <c:max val="200"/>
          <c:min val="6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>
                <a:solidFill>
                  <a:schemeClr val="bg1">
                    <a:lumMod val="75000"/>
                  </a:schemeClr>
                </a:solidFill>
              </a:defRPr>
            </a:pPr>
            <a:endParaRPr lang="en-US"/>
          </a:p>
        </c:txPr>
        <c:crossAx val="95354240"/>
        <c:crosses val="autoZero"/>
        <c:crossBetween val="midCat"/>
        <c:majorUnit val="20"/>
      </c:valAx>
      <c:spPr>
        <a:noFill/>
        <a:ln>
          <a:noFill/>
        </a:ln>
      </c:spPr>
    </c:plotArea>
    <c:plotVisOnly val="1"/>
    <c:dispBlanksAs val="gap"/>
    <c:showDLblsOverMax val="0"/>
  </c:chart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0.08944</cdr:x>
      <cdr:y>0.36432</cdr:y>
    </cdr:from>
    <cdr:to>
      <cdr:x>0.30319</cdr:x>
      <cdr:y>0.48421</cdr:y>
    </cdr:to>
    <cdr:cxnSp macro="">
      <cdr:nvCxnSpPr>
        <cdr:cNvPr id="2" name="Straight Arrow Connector 1"/>
        <cdr:cNvCxnSpPr/>
      </cdr:nvCxnSpPr>
      <cdr:spPr>
        <a:xfrm xmlns:a="http://schemas.openxmlformats.org/drawingml/2006/main">
          <a:off x="775264" y="2294650"/>
          <a:ext cx="1852685" cy="755112"/>
        </a:xfrm>
        <a:prstGeom xmlns:a="http://schemas.openxmlformats.org/drawingml/2006/main" prst="straightConnector1">
          <a:avLst/>
        </a:prstGeom>
        <a:ln xmlns:a="http://schemas.openxmlformats.org/drawingml/2006/main" w="31750">
          <a:solidFill>
            <a:schemeClr val="bg1"/>
          </a:solidFill>
          <a:tailEnd type="triangle" w="lg" len="lg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E37B57-5BAF-4760-9133-92883CE5CF4A}" type="datetimeFigureOut">
              <a:rPr lang="en-US" smtClean="0"/>
              <a:t>3/23/2011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8F9D2-4EE7-4863-A347-7B1A8B83A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59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8F9D2-4EE7-4863-A347-7B1A8B83AA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13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8F9D2-4EE7-4863-A347-7B1A8B83AA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49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8F9D2-4EE7-4863-A347-7B1A8B83AAA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49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8F9D2-4EE7-4863-A347-7B1A8B83AAA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49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8F9D2-4EE7-4863-A347-7B1A8B83AA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27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8F9D2-4EE7-4863-A347-7B1A8B83AA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45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8F9D2-4EE7-4863-A347-7B1A8B83AA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582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8F9D2-4EE7-4863-A347-7B1A8B83AA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49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8F9D2-4EE7-4863-A347-7B1A8B83AA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49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8F9D2-4EE7-4863-A347-7B1A8B83AA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49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8F9D2-4EE7-4863-A347-7B1A8B83AA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49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8F9D2-4EE7-4863-A347-7B1A8B83AA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49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81F8-A488-4C72-9ED3-50638F28EBFF}" type="datetimeFigureOut">
              <a:rPr lang="en-US" smtClean="0"/>
              <a:t>3/23/2011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C496A-3017-4D54-A133-42DBA885E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94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81F8-A488-4C72-9ED3-50638F28EBFF}" type="datetimeFigureOut">
              <a:rPr lang="en-US" smtClean="0"/>
              <a:t>3/23/2011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C496A-3017-4D54-A133-42DBA885E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920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81F8-A488-4C72-9ED3-50638F28EBFF}" type="datetimeFigureOut">
              <a:rPr lang="en-US" smtClean="0"/>
              <a:t>3/23/2011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C496A-3017-4D54-A133-42DBA885E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06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81F8-A488-4C72-9ED3-50638F28EBFF}" type="datetimeFigureOut">
              <a:rPr lang="en-US" smtClean="0"/>
              <a:t>3/23/2011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C496A-3017-4D54-A133-42DBA885E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4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81F8-A488-4C72-9ED3-50638F28EBFF}" type="datetimeFigureOut">
              <a:rPr lang="en-US" smtClean="0"/>
              <a:t>3/23/2011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C496A-3017-4D54-A133-42DBA885E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83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81F8-A488-4C72-9ED3-50638F28EBFF}" type="datetimeFigureOut">
              <a:rPr lang="en-US" smtClean="0"/>
              <a:t>3/23/2011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C496A-3017-4D54-A133-42DBA885E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52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81F8-A488-4C72-9ED3-50638F28EBFF}" type="datetimeFigureOut">
              <a:rPr lang="en-US" smtClean="0"/>
              <a:t>3/23/2011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C496A-3017-4D54-A133-42DBA885E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57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81F8-A488-4C72-9ED3-50638F28EBFF}" type="datetimeFigureOut">
              <a:rPr lang="en-US" smtClean="0"/>
              <a:t>3/23/2011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C496A-3017-4D54-A133-42DBA885E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68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81F8-A488-4C72-9ED3-50638F28EBFF}" type="datetimeFigureOut">
              <a:rPr lang="en-US" smtClean="0"/>
              <a:t>3/23/2011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C496A-3017-4D54-A133-42DBA885E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60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81F8-A488-4C72-9ED3-50638F28EBFF}" type="datetimeFigureOut">
              <a:rPr lang="en-US" smtClean="0"/>
              <a:t>3/23/2011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C496A-3017-4D54-A133-42DBA885E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80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81F8-A488-4C72-9ED3-50638F28EBFF}" type="datetimeFigureOut">
              <a:rPr lang="en-US" smtClean="0"/>
              <a:t>3/23/2011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C496A-3017-4D54-A133-42DBA885E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82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D81F8-A488-4C72-9ED3-50638F28EBFF}" type="datetimeFigureOut">
              <a:rPr lang="en-US" smtClean="0"/>
              <a:t>3/23/2011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C496A-3017-4D54-A133-42DBA885E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025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4810430" y="2104771"/>
            <a:ext cx="3647770" cy="3118100"/>
            <a:chOff x="4810430" y="2104771"/>
            <a:chExt cx="3647770" cy="3118100"/>
          </a:xfrm>
        </p:grpSpPr>
        <p:sp>
          <p:nvSpPr>
            <p:cNvPr id="10" name="Rectangle 9"/>
            <p:cNvSpPr/>
            <p:nvPr/>
          </p:nvSpPr>
          <p:spPr>
            <a:xfrm rot="5400000">
              <a:off x="3945006" y="4190436"/>
              <a:ext cx="1912471" cy="1524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160338" y="2461979"/>
              <a:ext cx="1912471" cy="1524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21" idx="2"/>
            </p:cNvCxnSpPr>
            <p:nvPr/>
          </p:nvCxnSpPr>
          <p:spPr>
            <a:xfrm>
              <a:off x="6116574" y="2614379"/>
              <a:ext cx="0" cy="1826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1" idx="2"/>
              <a:endCxn id="10" idx="0"/>
            </p:cNvCxnSpPr>
            <p:nvPr/>
          </p:nvCxnSpPr>
          <p:spPr>
            <a:xfrm flipH="1">
              <a:off x="4977442" y="2614379"/>
              <a:ext cx="1139132" cy="16522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1" idx="2"/>
            </p:cNvCxnSpPr>
            <p:nvPr/>
          </p:nvCxnSpPr>
          <p:spPr>
            <a:xfrm>
              <a:off x="6116574" y="2614379"/>
              <a:ext cx="1732026" cy="16909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4810430" y="4191000"/>
              <a:ext cx="218770" cy="2286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c 34"/>
            <p:cNvSpPr/>
            <p:nvPr/>
          </p:nvSpPr>
          <p:spPr>
            <a:xfrm rot="13219725">
              <a:off x="5603772" y="2362789"/>
              <a:ext cx="900702" cy="824463"/>
            </a:xfrm>
            <a:prstGeom prst="arc">
              <a:avLst>
                <a:gd name="adj1" fmla="val 16119409"/>
                <a:gd name="adj2" fmla="val 2044738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282436" y="2622038"/>
              <a:ext cx="3465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400" dirty="0" smtClean="0">
                  <a:latin typeface="Times New Roman"/>
                  <a:cs typeface="Times New Roman"/>
                </a:rPr>
                <a:t>α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858000" y="2622038"/>
              <a:ext cx="3465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400" dirty="0" smtClean="0">
                  <a:latin typeface="Times New Roman"/>
                  <a:cs typeface="Times New Roman"/>
                </a:rPr>
                <a:t>α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118802" y="2626503"/>
              <a:ext cx="104651" cy="13483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237176" y="3779363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Arc 46"/>
            <p:cNvSpPr/>
            <p:nvPr/>
          </p:nvSpPr>
          <p:spPr>
            <a:xfrm rot="4375644">
              <a:off x="5933345" y="2362789"/>
              <a:ext cx="900702" cy="824463"/>
            </a:xfrm>
            <a:prstGeom prst="arc">
              <a:avLst>
                <a:gd name="adj1" fmla="val 16119409"/>
                <a:gd name="adj2" fmla="val 2029134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029200" y="4114800"/>
              <a:ext cx="1049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X</a:t>
              </a:r>
              <a:r>
                <a:rPr lang="en-US" baseline="-25000" dirty="0" err="1" smtClean="0"/>
                <a:t>goal</a:t>
              </a:r>
              <a:r>
                <a:rPr lang="en-US" dirty="0" err="1" smtClean="0"/>
                <a:t>,Y</a:t>
              </a:r>
              <a:r>
                <a:rPr lang="en-US" baseline="-25000" dirty="0" err="1" smtClean="0"/>
                <a:t>goal</a:t>
              </a:r>
              <a:endParaRPr lang="en-US" baseline="-25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408547" y="3670897"/>
              <a:ext cx="1049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X</a:t>
              </a:r>
              <a:r>
                <a:rPr lang="en-US" baseline="-25000" dirty="0" err="1" smtClean="0"/>
                <a:t>ball</a:t>
              </a:r>
              <a:r>
                <a:rPr lang="en-US" dirty="0" err="1" smtClean="0"/>
                <a:t>,Y</a:t>
              </a:r>
              <a:r>
                <a:rPr lang="en-US" baseline="-25000" dirty="0" err="1" smtClean="0"/>
                <a:t>ball</a:t>
              </a:r>
              <a:endParaRPr lang="en-US" baseline="-25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919378" y="2104771"/>
              <a:ext cx="1049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X,Y</a:t>
              </a:r>
              <a:r>
                <a:rPr lang="en-US" baseline="-25000" dirty="0" err="1" smtClean="0"/>
                <a:t>wall</a:t>
              </a:r>
              <a:endParaRPr lang="en-US" baseline="-250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1115686"/>
            <a:ext cx="3048409" cy="2922914"/>
            <a:chOff x="2111929" y="-137846"/>
            <a:chExt cx="3048409" cy="2922914"/>
          </a:xfrm>
        </p:grpSpPr>
        <p:sp>
          <p:nvSpPr>
            <p:cNvPr id="5" name="Rectangle 4"/>
            <p:cNvSpPr/>
            <p:nvPr/>
          </p:nvSpPr>
          <p:spPr>
            <a:xfrm rot="1984709">
              <a:off x="2525295" y="1308096"/>
              <a:ext cx="990600" cy="13992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 rot="1912068">
              <a:off x="2458376" y="1334945"/>
              <a:ext cx="381000" cy="638717"/>
            </a:xfrm>
            <a:prstGeom prst="rect">
              <a:avLst/>
            </a:prstGeom>
            <a:solidFill>
              <a:srgbClr val="C00000"/>
            </a:solidFill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1912068">
              <a:off x="3347766" y="1926142"/>
              <a:ext cx="381000" cy="638717"/>
            </a:xfrm>
            <a:prstGeom prst="rect">
              <a:avLst/>
            </a:prstGeom>
            <a:solidFill>
              <a:srgbClr val="C00000"/>
            </a:solidFill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3055471" y="0"/>
              <a:ext cx="482795" cy="1892108"/>
            </a:xfrm>
            <a:prstGeom prst="straightConnector1">
              <a:avLst/>
            </a:prstGeom>
            <a:ln w="47625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055471" y="197302"/>
              <a:ext cx="1066800" cy="1748065"/>
            </a:xfrm>
            <a:prstGeom prst="straightConnector1">
              <a:avLst/>
            </a:prstGeom>
            <a:ln w="47625">
              <a:solidFill>
                <a:schemeClr val="tx2">
                  <a:lumMod val="7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124200" y="87868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2" name="Arc 1"/>
            <p:cNvSpPr/>
            <p:nvPr/>
          </p:nvSpPr>
          <p:spPr>
            <a:xfrm>
              <a:off x="2909298" y="699537"/>
              <a:ext cx="900702" cy="824463"/>
            </a:xfrm>
            <a:prstGeom prst="arc">
              <a:avLst>
                <a:gd name="adj1" fmla="val 16119409"/>
                <a:gd name="adj2" fmla="val 1935989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/>
            <p:cNvSpPr/>
            <p:nvPr/>
          </p:nvSpPr>
          <p:spPr>
            <a:xfrm>
              <a:off x="2743200" y="838200"/>
              <a:ext cx="1066800" cy="976862"/>
            </a:xfrm>
            <a:prstGeom prst="arc">
              <a:avLst>
                <a:gd name="adj1" fmla="val 16621341"/>
                <a:gd name="adj2" fmla="val 1909421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29000" y="381000"/>
              <a:ext cx="3321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400" dirty="0" smtClean="0">
                  <a:latin typeface="Times New Roman"/>
                  <a:cs typeface="Times New Roman"/>
                </a:rPr>
                <a:t>θ</a:t>
              </a:r>
              <a:endParaRPr lang="en-US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3037261" y="-137846"/>
              <a:ext cx="0" cy="2083213"/>
            </a:xfrm>
            <a:prstGeom prst="straightConnector1">
              <a:avLst/>
            </a:prstGeom>
            <a:ln w="19050" cmpd="dbl">
              <a:solidFill>
                <a:schemeClr val="tx2">
                  <a:lumMod val="75000"/>
                </a:schemeClr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3037262" y="1892108"/>
              <a:ext cx="2123076" cy="0"/>
            </a:xfrm>
            <a:prstGeom prst="straightConnector1">
              <a:avLst/>
            </a:prstGeom>
            <a:ln w="19050" cmpd="dbl">
              <a:solidFill>
                <a:schemeClr val="tx2">
                  <a:lumMod val="75000"/>
                </a:schemeClr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Arc 33"/>
            <p:cNvSpPr/>
            <p:nvPr/>
          </p:nvSpPr>
          <p:spPr>
            <a:xfrm rot="2483827">
              <a:off x="2233885" y="617683"/>
              <a:ext cx="2658294" cy="2091184"/>
            </a:xfrm>
            <a:prstGeom prst="arc">
              <a:avLst>
                <a:gd name="adj1" fmla="val 14686738"/>
                <a:gd name="adj2" fmla="val 1972741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c 38"/>
            <p:cNvSpPr/>
            <p:nvPr/>
          </p:nvSpPr>
          <p:spPr>
            <a:xfrm rot="2483827">
              <a:off x="2111929" y="693884"/>
              <a:ext cx="2658294" cy="2091184"/>
            </a:xfrm>
            <a:prstGeom prst="arc">
              <a:avLst>
                <a:gd name="adj1" fmla="val 15033123"/>
                <a:gd name="adj2" fmla="val 1950003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457004" y="688058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400" dirty="0" smtClean="0">
                  <a:latin typeface="Times New Roman"/>
                  <a:cs typeface="Times New Roman"/>
                </a:rPr>
                <a:t>ρ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667000" y="1824335"/>
              <a:ext cx="7417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err="1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2400" dirty="0" err="1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,</a:t>
              </a:r>
              <a:r>
                <a:rPr lang="en-US" sz="2400" i="1" dirty="0" err="1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y</a:t>
              </a:r>
              <a:r>
                <a:rPr lang="en-US" sz="2400" dirty="0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,</a:t>
              </a:r>
              <a:r>
                <a:rPr lang="el-GR" dirty="0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ρ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6490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 rot="14038743">
            <a:off x="3537171" y="2361786"/>
            <a:ext cx="820964" cy="874022"/>
            <a:chOff x="1140707" y="1335778"/>
            <a:chExt cx="820964" cy="874022"/>
          </a:xfrm>
        </p:grpSpPr>
        <p:sp>
          <p:nvSpPr>
            <p:cNvPr id="46" name="Rounded Rectangle 45"/>
            <p:cNvSpPr/>
            <p:nvPr/>
          </p:nvSpPr>
          <p:spPr>
            <a:xfrm rot="16200000">
              <a:off x="1301573" y="1360320"/>
              <a:ext cx="499231" cy="82096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/>
            <p:cNvSpPr/>
            <p:nvPr/>
          </p:nvSpPr>
          <p:spPr>
            <a:xfrm rot="16200000">
              <a:off x="1637304" y="1989113"/>
              <a:ext cx="139179" cy="302195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 rot="16200000">
              <a:off x="1639125" y="1266550"/>
              <a:ext cx="144147" cy="28260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>
              <a:spLocks noChangeAspect="1"/>
            </p:cNvSpPr>
            <p:nvPr/>
          </p:nvSpPr>
          <p:spPr>
            <a:xfrm rot="16204555">
              <a:off x="1515062" y="1736983"/>
              <a:ext cx="356463" cy="10968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>
              <a:spLocks noChangeAspect="1"/>
            </p:cNvSpPr>
            <p:nvPr/>
          </p:nvSpPr>
          <p:spPr>
            <a:xfrm rot="4555">
              <a:off x="1306740" y="1711811"/>
              <a:ext cx="388564" cy="129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33400" y="2097778"/>
            <a:ext cx="820964" cy="874022"/>
            <a:chOff x="1140707" y="1335778"/>
            <a:chExt cx="820964" cy="874022"/>
          </a:xfrm>
        </p:grpSpPr>
        <p:sp>
          <p:nvSpPr>
            <p:cNvPr id="44" name="Rounded Rectangle 43"/>
            <p:cNvSpPr/>
            <p:nvPr/>
          </p:nvSpPr>
          <p:spPr>
            <a:xfrm rot="16200000">
              <a:off x="1301573" y="1360320"/>
              <a:ext cx="499231" cy="82096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 rot="16200000">
              <a:off x="1637304" y="1989113"/>
              <a:ext cx="139179" cy="302195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 rot="16200000">
              <a:off x="1639125" y="1266550"/>
              <a:ext cx="144147" cy="28260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>
              <a:spLocks noChangeAspect="1"/>
            </p:cNvSpPr>
            <p:nvPr/>
          </p:nvSpPr>
          <p:spPr>
            <a:xfrm rot="16204555">
              <a:off x="1515062" y="1736983"/>
              <a:ext cx="356463" cy="10968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>
              <a:spLocks noChangeAspect="1"/>
            </p:cNvSpPr>
            <p:nvPr/>
          </p:nvSpPr>
          <p:spPr>
            <a:xfrm rot="4555">
              <a:off x="1306740" y="1711811"/>
              <a:ext cx="388564" cy="129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 rot="13229744">
            <a:off x="4689069" y="3810340"/>
            <a:ext cx="820964" cy="874022"/>
            <a:chOff x="1140707" y="1335778"/>
            <a:chExt cx="820964" cy="874022"/>
          </a:xfrm>
        </p:grpSpPr>
        <p:sp>
          <p:nvSpPr>
            <p:cNvPr id="11" name="Rounded Rectangle 10"/>
            <p:cNvSpPr/>
            <p:nvPr/>
          </p:nvSpPr>
          <p:spPr>
            <a:xfrm rot="16200000">
              <a:off x="1301573" y="1360320"/>
              <a:ext cx="499231" cy="8209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 rot="16200000">
              <a:off x="1637304" y="1989113"/>
              <a:ext cx="139179" cy="3021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 rot="16200000">
              <a:off x="1639125" y="1266550"/>
              <a:ext cx="144147" cy="2826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 noChangeAspect="1"/>
            </p:cNvSpPr>
            <p:nvPr/>
          </p:nvSpPr>
          <p:spPr>
            <a:xfrm rot="16204555">
              <a:off x="1515062" y="1736983"/>
              <a:ext cx="356463" cy="10968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>
              <a:spLocks noChangeAspect="1"/>
            </p:cNvSpPr>
            <p:nvPr/>
          </p:nvSpPr>
          <p:spPr>
            <a:xfrm rot="4555">
              <a:off x="1306740" y="1711811"/>
              <a:ext cx="388564" cy="129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 rot="20295425">
            <a:off x="1732884" y="1900608"/>
            <a:ext cx="820964" cy="874022"/>
            <a:chOff x="1140707" y="1335778"/>
            <a:chExt cx="820964" cy="874022"/>
          </a:xfrm>
        </p:grpSpPr>
        <p:sp>
          <p:nvSpPr>
            <p:cNvPr id="18" name="Rounded Rectangle 17"/>
            <p:cNvSpPr/>
            <p:nvPr/>
          </p:nvSpPr>
          <p:spPr>
            <a:xfrm rot="16200000">
              <a:off x="1301573" y="1360320"/>
              <a:ext cx="499231" cy="82096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 rot="16200000">
              <a:off x="1637304" y="1989113"/>
              <a:ext cx="139179" cy="302195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 rot="16200000">
              <a:off x="1639125" y="1266550"/>
              <a:ext cx="144147" cy="28260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>
              <a:spLocks noChangeAspect="1"/>
            </p:cNvSpPr>
            <p:nvPr/>
          </p:nvSpPr>
          <p:spPr>
            <a:xfrm rot="16204555">
              <a:off x="1515062" y="1736983"/>
              <a:ext cx="356463" cy="10968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>
              <a:spLocks noChangeAspect="1"/>
            </p:cNvSpPr>
            <p:nvPr/>
          </p:nvSpPr>
          <p:spPr>
            <a:xfrm rot="4555">
              <a:off x="1306740" y="1711811"/>
              <a:ext cx="388564" cy="129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 rot="16200000">
            <a:off x="2769729" y="887872"/>
            <a:ext cx="820964" cy="874022"/>
            <a:chOff x="1140707" y="1335778"/>
            <a:chExt cx="820964" cy="874022"/>
          </a:xfrm>
        </p:grpSpPr>
        <p:sp>
          <p:nvSpPr>
            <p:cNvPr id="25" name="Rounded Rectangle 24"/>
            <p:cNvSpPr/>
            <p:nvPr/>
          </p:nvSpPr>
          <p:spPr>
            <a:xfrm rot="16200000">
              <a:off x="1301573" y="1360320"/>
              <a:ext cx="499231" cy="82096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 rot="16200000">
              <a:off x="1637304" y="1989113"/>
              <a:ext cx="139179" cy="302195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 rot="16200000">
              <a:off x="1639125" y="1266550"/>
              <a:ext cx="144147" cy="28260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>
              <a:spLocks noChangeAspect="1"/>
            </p:cNvSpPr>
            <p:nvPr/>
          </p:nvSpPr>
          <p:spPr>
            <a:xfrm rot="16204555">
              <a:off x="1515062" y="1736983"/>
              <a:ext cx="356463" cy="10968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>
              <a:spLocks noChangeAspect="1"/>
            </p:cNvSpPr>
            <p:nvPr/>
          </p:nvSpPr>
          <p:spPr>
            <a:xfrm rot="4555">
              <a:off x="1306740" y="1711811"/>
              <a:ext cx="388564" cy="129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3" name="Chart 52"/>
          <p:cNvGraphicFramePr>
            <a:graphicFrameLocks noGrp="1"/>
          </p:cNvGraphicFramePr>
          <p:nvPr/>
        </p:nvGraphicFramePr>
        <p:xfrm>
          <a:off x="238125" y="279797"/>
          <a:ext cx="8667750" cy="6298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5" name="Picture 3" descr="C:\Users\Behzad\Downloads\hom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140" y="5092161"/>
            <a:ext cx="649907" cy="64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Arrow Connector 55"/>
          <p:cNvCxnSpPr/>
          <p:nvPr/>
        </p:nvCxnSpPr>
        <p:spPr>
          <a:xfrm>
            <a:off x="5182079" y="4280348"/>
            <a:ext cx="990121" cy="596452"/>
          </a:xfrm>
          <a:prstGeom prst="straightConnector1">
            <a:avLst/>
          </a:prstGeom>
          <a:ln w="3175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00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 rot="12178313">
            <a:off x="5719929" y="4505280"/>
            <a:ext cx="820964" cy="874022"/>
            <a:chOff x="1140707" y="1335778"/>
            <a:chExt cx="820964" cy="874022"/>
          </a:xfrm>
        </p:grpSpPr>
        <p:sp>
          <p:nvSpPr>
            <p:cNvPr id="11" name="Rounded Rectangle 10"/>
            <p:cNvSpPr/>
            <p:nvPr/>
          </p:nvSpPr>
          <p:spPr>
            <a:xfrm rot="16200000">
              <a:off x="1301573" y="1360320"/>
              <a:ext cx="499231" cy="8209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 rot="16200000">
              <a:off x="1637304" y="1989113"/>
              <a:ext cx="139179" cy="3021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 rot="16200000">
              <a:off x="1639125" y="1266550"/>
              <a:ext cx="144147" cy="2826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 noChangeAspect="1"/>
            </p:cNvSpPr>
            <p:nvPr/>
          </p:nvSpPr>
          <p:spPr>
            <a:xfrm rot="16204555">
              <a:off x="1515062" y="1736983"/>
              <a:ext cx="356463" cy="10968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>
              <a:spLocks noChangeAspect="1"/>
            </p:cNvSpPr>
            <p:nvPr/>
          </p:nvSpPr>
          <p:spPr>
            <a:xfrm rot="4555">
              <a:off x="1306740" y="1711811"/>
              <a:ext cx="388564" cy="129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 rot="13233748">
            <a:off x="4681339" y="3819513"/>
            <a:ext cx="820964" cy="874022"/>
            <a:chOff x="1140707" y="1335778"/>
            <a:chExt cx="820964" cy="874022"/>
          </a:xfrm>
        </p:grpSpPr>
        <p:sp>
          <p:nvSpPr>
            <p:cNvPr id="35" name="Rounded Rectangle 34"/>
            <p:cNvSpPr/>
            <p:nvPr/>
          </p:nvSpPr>
          <p:spPr>
            <a:xfrm rot="16200000">
              <a:off x="1301573" y="1360320"/>
              <a:ext cx="499231" cy="82096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 rot="16200000">
              <a:off x="1637304" y="1989113"/>
              <a:ext cx="139179" cy="302195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 rot="16200000">
              <a:off x="1639125" y="1266550"/>
              <a:ext cx="144147" cy="28260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>
              <a:spLocks noChangeAspect="1"/>
            </p:cNvSpPr>
            <p:nvPr/>
          </p:nvSpPr>
          <p:spPr>
            <a:xfrm rot="16204555">
              <a:off x="1515062" y="1736983"/>
              <a:ext cx="356463" cy="10968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>
              <a:spLocks noChangeAspect="1"/>
            </p:cNvSpPr>
            <p:nvPr/>
          </p:nvSpPr>
          <p:spPr>
            <a:xfrm rot="4555">
              <a:off x="1306740" y="1711811"/>
              <a:ext cx="388564" cy="129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3" name="Chart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406553"/>
              </p:ext>
            </p:extLst>
          </p:nvPr>
        </p:nvGraphicFramePr>
        <p:xfrm>
          <a:off x="238125" y="279797"/>
          <a:ext cx="8667750" cy="6298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5" name="Group 44"/>
          <p:cNvGrpSpPr/>
          <p:nvPr/>
        </p:nvGrpSpPr>
        <p:grpSpPr>
          <a:xfrm rot="14038743">
            <a:off x="3537171" y="2361786"/>
            <a:ext cx="820964" cy="874022"/>
            <a:chOff x="1140707" y="1335778"/>
            <a:chExt cx="820964" cy="874022"/>
          </a:xfrm>
        </p:grpSpPr>
        <p:sp>
          <p:nvSpPr>
            <p:cNvPr id="46" name="Rounded Rectangle 45"/>
            <p:cNvSpPr/>
            <p:nvPr/>
          </p:nvSpPr>
          <p:spPr>
            <a:xfrm rot="16200000">
              <a:off x="1301573" y="1360320"/>
              <a:ext cx="499231" cy="82096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/>
            <p:cNvSpPr/>
            <p:nvPr/>
          </p:nvSpPr>
          <p:spPr>
            <a:xfrm rot="16200000">
              <a:off x="1637304" y="1989113"/>
              <a:ext cx="139179" cy="302195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 rot="16200000">
              <a:off x="1639125" y="1266550"/>
              <a:ext cx="144147" cy="28260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>
              <a:spLocks noChangeAspect="1"/>
            </p:cNvSpPr>
            <p:nvPr/>
          </p:nvSpPr>
          <p:spPr>
            <a:xfrm rot="16204555">
              <a:off x="1515062" y="1736983"/>
              <a:ext cx="356463" cy="10968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>
              <a:spLocks noChangeAspect="1"/>
            </p:cNvSpPr>
            <p:nvPr/>
          </p:nvSpPr>
          <p:spPr>
            <a:xfrm rot="4555">
              <a:off x="1306740" y="1711811"/>
              <a:ext cx="388564" cy="129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33400" y="2097778"/>
            <a:ext cx="820964" cy="874022"/>
            <a:chOff x="1140707" y="1335778"/>
            <a:chExt cx="820964" cy="874022"/>
          </a:xfrm>
        </p:grpSpPr>
        <p:sp>
          <p:nvSpPr>
            <p:cNvPr id="44" name="Rounded Rectangle 43"/>
            <p:cNvSpPr/>
            <p:nvPr/>
          </p:nvSpPr>
          <p:spPr>
            <a:xfrm rot="16200000">
              <a:off x="1301573" y="1360320"/>
              <a:ext cx="499231" cy="82096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 rot="16200000">
              <a:off x="1637304" y="1989113"/>
              <a:ext cx="139179" cy="302195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 rot="16200000">
              <a:off x="1639125" y="1266550"/>
              <a:ext cx="144147" cy="28260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>
              <a:spLocks noChangeAspect="1"/>
            </p:cNvSpPr>
            <p:nvPr/>
          </p:nvSpPr>
          <p:spPr>
            <a:xfrm rot="16204555">
              <a:off x="1515062" y="1736983"/>
              <a:ext cx="356463" cy="10968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>
              <a:spLocks noChangeAspect="1"/>
            </p:cNvSpPr>
            <p:nvPr/>
          </p:nvSpPr>
          <p:spPr>
            <a:xfrm rot="4555">
              <a:off x="1306740" y="1711811"/>
              <a:ext cx="388564" cy="129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 rot="20295425">
            <a:off x="1732884" y="1900608"/>
            <a:ext cx="820964" cy="874022"/>
            <a:chOff x="1140707" y="1335778"/>
            <a:chExt cx="820964" cy="874022"/>
          </a:xfrm>
        </p:grpSpPr>
        <p:sp>
          <p:nvSpPr>
            <p:cNvPr id="18" name="Rounded Rectangle 17"/>
            <p:cNvSpPr/>
            <p:nvPr/>
          </p:nvSpPr>
          <p:spPr>
            <a:xfrm rot="16200000">
              <a:off x="1301573" y="1360320"/>
              <a:ext cx="499231" cy="82096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 rot="16200000">
              <a:off x="1637304" y="1989113"/>
              <a:ext cx="139179" cy="302195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 rot="16200000">
              <a:off x="1639125" y="1266550"/>
              <a:ext cx="144147" cy="28260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>
              <a:spLocks noChangeAspect="1"/>
            </p:cNvSpPr>
            <p:nvPr/>
          </p:nvSpPr>
          <p:spPr>
            <a:xfrm rot="16204555">
              <a:off x="1515062" y="1736983"/>
              <a:ext cx="356463" cy="10968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>
              <a:spLocks noChangeAspect="1"/>
            </p:cNvSpPr>
            <p:nvPr/>
          </p:nvSpPr>
          <p:spPr>
            <a:xfrm rot="4555">
              <a:off x="1306740" y="1711811"/>
              <a:ext cx="388564" cy="129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 rot="16200000">
            <a:off x="2769729" y="887872"/>
            <a:ext cx="820964" cy="874022"/>
            <a:chOff x="1140707" y="1335778"/>
            <a:chExt cx="820964" cy="874022"/>
          </a:xfrm>
        </p:grpSpPr>
        <p:sp>
          <p:nvSpPr>
            <p:cNvPr id="25" name="Rounded Rectangle 24"/>
            <p:cNvSpPr/>
            <p:nvPr/>
          </p:nvSpPr>
          <p:spPr>
            <a:xfrm rot="16200000">
              <a:off x="1301573" y="1360320"/>
              <a:ext cx="499231" cy="82096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 rot="16200000">
              <a:off x="1637304" y="1989113"/>
              <a:ext cx="139179" cy="302195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 rot="16200000">
              <a:off x="1639125" y="1266550"/>
              <a:ext cx="144147" cy="28260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>
              <a:spLocks noChangeAspect="1"/>
            </p:cNvSpPr>
            <p:nvPr/>
          </p:nvSpPr>
          <p:spPr>
            <a:xfrm rot="16204555">
              <a:off x="1515062" y="1736983"/>
              <a:ext cx="356463" cy="10968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>
              <a:spLocks noChangeAspect="1"/>
            </p:cNvSpPr>
            <p:nvPr/>
          </p:nvSpPr>
          <p:spPr>
            <a:xfrm rot="4555">
              <a:off x="1306740" y="1711811"/>
              <a:ext cx="388564" cy="129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1" name="Picture 3" descr="C:\Users\Behzad\Downloads\hom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140" y="5092161"/>
            <a:ext cx="649907" cy="64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Straight Arrow Connector 41"/>
          <p:cNvCxnSpPr/>
          <p:nvPr/>
        </p:nvCxnSpPr>
        <p:spPr>
          <a:xfrm>
            <a:off x="6209484" y="4944121"/>
            <a:ext cx="800916" cy="298226"/>
          </a:xfrm>
          <a:prstGeom prst="straightConnector1">
            <a:avLst/>
          </a:prstGeom>
          <a:ln w="3175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74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 rot="12239510">
            <a:off x="5721440" y="4499845"/>
            <a:ext cx="820964" cy="874022"/>
            <a:chOff x="1140707" y="1335778"/>
            <a:chExt cx="820964" cy="874022"/>
          </a:xfrm>
        </p:grpSpPr>
        <p:sp>
          <p:nvSpPr>
            <p:cNvPr id="66" name="Rounded Rectangle 65"/>
            <p:cNvSpPr/>
            <p:nvPr/>
          </p:nvSpPr>
          <p:spPr>
            <a:xfrm rot="16200000">
              <a:off x="1301573" y="1360320"/>
              <a:ext cx="499231" cy="82096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ounded Rectangle 66"/>
            <p:cNvSpPr/>
            <p:nvPr/>
          </p:nvSpPr>
          <p:spPr>
            <a:xfrm rot="16200000">
              <a:off x="1637304" y="1989113"/>
              <a:ext cx="139179" cy="302195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/>
            <p:cNvSpPr/>
            <p:nvPr/>
          </p:nvSpPr>
          <p:spPr>
            <a:xfrm rot="16200000">
              <a:off x="1639125" y="1266550"/>
              <a:ext cx="144147" cy="28260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>
              <a:spLocks noChangeAspect="1"/>
            </p:cNvSpPr>
            <p:nvPr/>
          </p:nvSpPr>
          <p:spPr>
            <a:xfrm rot="16204555">
              <a:off x="1515062" y="1736983"/>
              <a:ext cx="356463" cy="10968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>
              <a:spLocks noChangeAspect="1"/>
            </p:cNvSpPr>
            <p:nvPr/>
          </p:nvSpPr>
          <p:spPr>
            <a:xfrm rot="4555">
              <a:off x="1306740" y="1711811"/>
              <a:ext cx="388564" cy="129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 rot="13233748">
            <a:off x="4681339" y="3819513"/>
            <a:ext cx="820964" cy="874022"/>
            <a:chOff x="1140707" y="1335778"/>
            <a:chExt cx="820964" cy="874022"/>
          </a:xfrm>
        </p:grpSpPr>
        <p:sp>
          <p:nvSpPr>
            <p:cNvPr id="35" name="Rounded Rectangle 34"/>
            <p:cNvSpPr/>
            <p:nvPr/>
          </p:nvSpPr>
          <p:spPr>
            <a:xfrm rot="16200000">
              <a:off x="1301573" y="1360320"/>
              <a:ext cx="499231" cy="82096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 rot="16200000">
              <a:off x="1637304" y="1989113"/>
              <a:ext cx="139179" cy="302195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 rot="16200000">
              <a:off x="1639125" y="1266550"/>
              <a:ext cx="144147" cy="28260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>
              <a:spLocks noChangeAspect="1"/>
            </p:cNvSpPr>
            <p:nvPr/>
          </p:nvSpPr>
          <p:spPr>
            <a:xfrm rot="16204555">
              <a:off x="1515062" y="1736983"/>
              <a:ext cx="356463" cy="10968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>
              <a:spLocks noChangeAspect="1"/>
            </p:cNvSpPr>
            <p:nvPr/>
          </p:nvSpPr>
          <p:spPr>
            <a:xfrm rot="4555">
              <a:off x="1306740" y="1711811"/>
              <a:ext cx="388564" cy="129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 rot="14038743">
            <a:off x="3537171" y="2361786"/>
            <a:ext cx="820964" cy="874022"/>
            <a:chOff x="1140707" y="1335778"/>
            <a:chExt cx="820964" cy="874022"/>
          </a:xfrm>
        </p:grpSpPr>
        <p:sp>
          <p:nvSpPr>
            <p:cNvPr id="46" name="Rounded Rectangle 45"/>
            <p:cNvSpPr/>
            <p:nvPr/>
          </p:nvSpPr>
          <p:spPr>
            <a:xfrm rot="16200000">
              <a:off x="1301573" y="1360320"/>
              <a:ext cx="499231" cy="82096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/>
            <p:cNvSpPr/>
            <p:nvPr/>
          </p:nvSpPr>
          <p:spPr>
            <a:xfrm rot="16200000">
              <a:off x="1637304" y="1989113"/>
              <a:ext cx="139179" cy="302195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 rot="16200000">
              <a:off x="1639125" y="1266550"/>
              <a:ext cx="144147" cy="28260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>
              <a:spLocks noChangeAspect="1"/>
            </p:cNvSpPr>
            <p:nvPr/>
          </p:nvSpPr>
          <p:spPr>
            <a:xfrm rot="16204555">
              <a:off x="1515062" y="1736983"/>
              <a:ext cx="356463" cy="10968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>
              <a:spLocks noChangeAspect="1"/>
            </p:cNvSpPr>
            <p:nvPr/>
          </p:nvSpPr>
          <p:spPr>
            <a:xfrm rot="4555">
              <a:off x="1306740" y="1711811"/>
              <a:ext cx="388564" cy="129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33400" y="2097778"/>
            <a:ext cx="820964" cy="874022"/>
            <a:chOff x="1140707" y="1335778"/>
            <a:chExt cx="820964" cy="874022"/>
          </a:xfrm>
        </p:grpSpPr>
        <p:sp>
          <p:nvSpPr>
            <p:cNvPr id="44" name="Rounded Rectangle 43"/>
            <p:cNvSpPr/>
            <p:nvPr/>
          </p:nvSpPr>
          <p:spPr>
            <a:xfrm rot="16200000">
              <a:off x="1301573" y="1360320"/>
              <a:ext cx="499231" cy="82096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 rot="16200000">
              <a:off x="1637304" y="1989113"/>
              <a:ext cx="139179" cy="302195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 rot="16200000">
              <a:off x="1639125" y="1266550"/>
              <a:ext cx="144147" cy="28260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>
              <a:spLocks noChangeAspect="1"/>
            </p:cNvSpPr>
            <p:nvPr/>
          </p:nvSpPr>
          <p:spPr>
            <a:xfrm rot="16204555">
              <a:off x="1515062" y="1736983"/>
              <a:ext cx="356463" cy="10968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>
              <a:spLocks noChangeAspect="1"/>
            </p:cNvSpPr>
            <p:nvPr/>
          </p:nvSpPr>
          <p:spPr>
            <a:xfrm rot="4555">
              <a:off x="1306740" y="1711811"/>
              <a:ext cx="388564" cy="129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 rot="20295425">
            <a:off x="1732884" y="1900608"/>
            <a:ext cx="820964" cy="874022"/>
            <a:chOff x="1140707" y="1335778"/>
            <a:chExt cx="820964" cy="874022"/>
          </a:xfrm>
        </p:grpSpPr>
        <p:sp>
          <p:nvSpPr>
            <p:cNvPr id="18" name="Rounded Rectangle 17"/>
            <p:cNvSpPr/>
            <p:nvPr/>
          </p:nvSpPr>
          <p:spPr>
            <a:xfrm rot="16200000">
              <a:off x="1301573" y="1360320"/>
              <a:ext cx="499231" cy="82096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 rot="16200000">
              <a:off x="1637304" y="1989113"/>
              <a:ext cx="139179" cy="302195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 rot="16200000">
              <a:off x="1639125" y="1266550"/>
              <a:ext cx="144147" cy="28260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>
              <a:spLocks noChangeAspect="1"/>
            </p:cNvSpPr>
            <p:nvPr/>
          </p:nvSpPr>
          <p:spPr>
            <a:xfrm rot="16204555">
              <a:off x="1515062" y="1736983"/>
              <a:ext cx="356463" cy="10968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>
              <a:spLocks noChangeAspect="1"/>
            </p:cNvSpPr>
            <p:nvPr/>
          </p:nvSpPr>
          <p:spPr>
            <a:xfrm rot="4555">
              <a:off x="1306740" y="1711811"/>
              <a:ext cx="388564" cy="129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 rot="16200000">
            <a:off x="2769729" y="887872"/>
            <a:ext cx="820964" cy="874022"/>
            <a:chOff x="1140707" y="1335778"/>
            <a:chExt cx="820964" cy="874022"/>
          </a:xfrm>
        </p:grpSpPr>
        <p:sp>
          <p:nvSpPr>
            <p:cNvPr id="25" name="Rounded Rectangle 24"/>
            <p:cNvSpPr/>
            <p:nvPr/>
          </p:nvSpPr>
          <p:spPr>
            <a:xfrm rot="16200000">
              <a:off x="1301573" y="1360320"/>
              <a:ext cx="499231" cy="82096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 rot="16200000">
              <a:off x="1637304" y="1989113"/>
              <a:ext cx="139179" cy="302195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 rot="16200000">
              <a:off x="1639125" y="1266550"/>
              <a:ext cx="144147" cy="28260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>
              <a:spLocks noChangeAspect="1"/>
            </p:cNvSpPr>
            <p:nvPr/>
          </p:nvSpPr>
          <p:spPr>
            <a:xfrm rot="16204555">
              <a:off x="1515062" y="1736983"/>
              <a:ext cx="356463" cy="10968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>
              <a:spLocks noChangeAspect="1"/>
            </p:cNvSpPr>
            <p:nvPr/>
          </p:nvSpPr>
          <p:spPr>
            <a:xfrm rot="4555">
              <a:off x="1306740" y="1711811"/>
              <a:ext cx="388564" cy="129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 rot="11075078">
            <a:off x="6843604" y="4871066"/>
            <a:ext cx="820964" cy="874022"/>
            <a:chOff x="1140707" y="1335778"/>
            <a:chExt cx="820964" cy="874022"/>
          </a:xfrm>
        </p:grpSpPr>
        <p:sp>
          <p:nvSpPr>
            <p:cNvPr id="43" name="Rounded Rectangle 42"/>
            <p:cNvSpPr/>
            <p:nvPr/>
          </p:nvSpPr>
          <p:spPr>
            <a:xfrm rot="16200000">
              <a:off x="1301573" y="1360320"/>
              <a:ext cx="499231" cy="8209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 rot="16200000">
              <a:off x="1637304" y="1989113"/>
              <a:ext cx="139179" cy="3021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/>
            <p:cNvSpPr/>
            <p:nvPr/>
          </p:nvSpPr>
          <p:spPr>
            <a:xfrm rot="16200000">
              <a:off x="1639125" y="1266550"/>
              <a:ext cx="144147" cy="2826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>
              <a:spLocks noChangeAspect="1"/>
            </p:cNvSpPr>
            <p:nvPr/>
          </p:nvSpPr>
          <p:spPr>
            <a:xfrm rot="16204555">
              <a:off x="1515062" y="1736983"/>
              <a:ext cx="356463" cy="10968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>
              <a:spLocks noChangeAspect="1"/>
            </p:cNvSpPr>
            <p:nvPr/>
          </p:nvSpPr>
          <p:spPr>
            <a:xfrm rot="4555">
              <a:off x="1306740" y="1711811"/>
              <a:ext cx="388564" cy="129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 rot="10800000">
            <a:off x="7882218" y="4989799"/>
            <a:ext cx="820964" cy="874022"/>
            <a:chOff x="1140707" y="1335778"/>
            <a:chExt cx="820964" cy="874022"/>
          </a:xfrm>
        </p:grpSpPr>
        <p:sp>
          <p:nvSpPr>
            <p:cNvPr id="60" name="Rounded Rectangle 59"/>
            <p:cNvSpPr/>
            <p:nvPr/>
          </p:nvSpPr>
          <p:spPr>
            <a:xfrm rot="16200000">
              <a:off x="1301573" y="1360320"/>
              <a:ext cx="499231" cy="8209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ounded Rectangle 60"/>
            <p:cNvSpPr/>
            <p:nvPr/>
          </p:nvSpPr>
          <p:spPr>
            <a:xfrm rot="16200000">
              <a:off x="1637304" y="1989113"/>
              <a:ext cx="139179" cy="3021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 rot="16200000">
              <a:off x="1639125" y="1266550"/>
              <a:ext cx="144147" cy="2826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>
              <a:spLocks noChangeAspect="1"/>
            </p:cNvSpPr>
            <p:nvPr/>
          </p:nvSpPr>
          <p:spPr>
            <a:xfrm rot="16204555">
              <a:off x="1515062" y="1736983"/>
              <a:ext cx="356463" cy="10968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>
              <a:spLocks noChangeAspect="1"/>
            </p:cNvSpPr>
            <p:nvPr/>
          </p:nvSpPr>
          <p:spPr>
            <a:xfrm rot="4555">
              <a:off x="1306740" y="1711811"/>
              <a:ext cx="388564" cy="129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1" name="Chart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155218"/>
              </p:ext>
            </p:extLst>
          </p:nvPr>
        </p:nvGraphicFramePr>
        <p:xfrm>
          <a:off x="238125" y="279797"/>
          <a:ext cx="8667750" cy="6298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075" name="Picture 3" descr="C:\Users\Behzad\Downloads\hom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140" y="5092161"/>
            <a:ext cx="649907" cy="64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Arrow Connector 70"/>
          <p:cNvCxnSpPr/>
          <p:nvPr/>
        </p:nvCxnSpPr>
        <p:spPr>
          <a:xfrm>
            <a:off x="7247907" y="5287854"/>
            <a:ext cx="435142" cy="100795"/>
          </a:xfrm>
          <a:prstGeom prst="straightConnector1">
            <a:avLst/>
          </a:prstGeom>
          <a:ln w="3175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29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381000" y="-393407"/>
            <a:ext cx="8610600" cy="7937207"/>
            <a:chOff x="76200" y="-342506"/>
            <a:chExt cx="8610600" cy="7937207"/>
          </a:xfrm>
        </p:grpSpPr>
        <p:grpSp>
          <p:nvGrpSpPr>
            <p:cNvPr id="27" name="Group 26"/>
            <p:cNvGrpSpPr/>
            <p:nvPr/>
          </p:nvGrpSpPr>
          <p:grpSpPr>
            <a:xfrm rot="1173782">
              <a:off x="1995727" y="2065455"/>
              <a:ext cx="2519818" cy="3295146"/>
              <a:chOff x="2895600" y="2628900"/>
              <a:chExt cx="1485900" cy="19431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895600" y="4114800"/>
                <a:ext cx="1485900" cy="4572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 rot="5400000">
                <a:off x="2895599" y="3124200"/>
                <a:ext cx="1485900" cy="4953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Oval 27"/>
            <p:cNvSpPr>
              <a:spLocks noChangeAspect="1"/>
            </p:cNvSpPr>
            <p:nvPr/>
          </p:nvSpPr>
          <p:spPr>
            <a:xfrm rot="1173782">
              <a:off x="1866653" y="3420470"/>
              <a:ext cx="2170920" cy="2203812"/>
            </a:xfrm>
            <a:prstGeom prst="ellipse">
              <a:avLst/>
            </a:prstGeom>
            <a:solidFill>
              <a:schemeClr val="accent1">
                <a:alpha val="2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2209800" y="709647"/>
              <a:ext cx="2177644" cy="6046854"/>
            </a:xfrm>
            <a:prstGeom prst="straightConnector1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 flipV="1">
              <a:off x="2626924" y="569473"/>
              <a:ext cx="579732" cy="6187029"/>
            </a:xfrm>
            <a:prstGeom prst="straightConnector1">
              <a:avLst/>
            </a:prstGeom>
            <a:ln w="28575" cap="sq" cmpd="sng">
              <a:solidFill>
                <a:schemeClr val="accent1">
                  <a:lumMod val="40000"/>
                  <a:lumOff val="60000"/>
                </a:schemeClr>
              </a:solidFill>
              <a:prstDash val="lgDashDotDot"/>
              <a:bevel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2438400" y="618918"/>
              <a:ext cx="1536513" cy="6137584"/>
            </a:xfrm>
            <a:prstGeom prst="straightConnector1">
              <a:avLst/>
            </a:prstGeom>
            <a:ln w="28575" cap="sq" cmpd="sng">
              <a:solidFill>
                <a:schemeClr val="accent5">
                  <a:lumMod val="60000"/>
                  <a:lumOff val="40000"/>
                </a:schemeClr>
              </a:solidFill>
              <a:prstDash val="lgDash"/>
              <a:bevel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Arc 54"/>
            <p:cNvSpPr>
              <a:spLocks noChangeAspect="1"/>
            </p:cNvSpPr>
            <p:nvPr/>
          </p:nvSpPr>
          <p:spPr>
            <a:xfrm rot="21393980">
              <a:off x="76200" y="176286"/>
              <a:ext cx="6910314" cy="6910314"/>
            </a:xfrm>
            <a:prstGeom prst="arc">
              <a:avLst>
                <a:gd name="adj1" fmla="val 15571418"/>
                <a:gd name="adj2" fmla="val 17615176"/>
              </a:avLst>
            </a:prstGeom>
            <a:ln w="28575">
              <a:solidFill>
                <a:srgbClr val="92D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endCxn id="28" idx="4"/>
            </p:cNvCxnSpPr>
            <p:nvPr/>
          </p:nvCxnSpPr>
          <p:spPr>
            <a:xfrm rot="1173782">
              <a:off x="2950146" y="3420131"/>
              <a:ext cx="2025" cy="2203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28" idx="6"/>
              <a:endCxn id="28" idx="2"/>
            </p:cNvCxnSpPr>
            <p:nvPr/>
          </p:nvCxnSpPr>
          <p:spPr>
            <a:xfrm flipH="1" flipV="1">
              <a:off x="1929313" y="4158917"/>
              <a:ext cx="2045600" cy="7269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Up Arrow 63"/>
            <p:cNvSpPr/>
            <p:nvPr/>
          </p:nvSpPr>
          <p:spPr>
            <a:xfrm rot="1154028">
              <a:off x="4371708" y="-342506"/>
              <a:ext cx="533400" cy="582188"/>
            </a:xfrm>
            <a:prstGeom prst="upArrow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>
              <a:spLocks noChangeAspect="1"/>
            </p:cNvSpPr>
            <p:nvPr/>
          </p:nvSpPr>
          <p:spPr>
            <a:xfrm>
              <a:off x="2807548" y="4401725"/>
              <a:ext cx="368966" cy="365760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457200" y="228600"/>
              <a:ext cx="8229600" cy="7366101"/>
              <a:chOff x="457200" y="228600"/>
              <a:chExt cx="8229600" cy="7366101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457200" y="228600"/>
                <a:ext cx="8229600" cy="6222424"/>
                <a:chOff x="3638549" y="1714500"/>
                <a:chExt cx="1962151" cy="2400301"/>
              </a:xfrm>
            </p:grpSpPr>
            <p:cxnSp>
              <p:nvCxnSpPr>
                <p:cNvPr id="69" name="Straight Arrow Connector 68"/>
                <p:cNvCxnSpPr/>
                <p:nvPr/>
              </p:nvCxnSpPr>
              <p:spPr>
                <a:xfrm flipV="1">
                  <a:off x="3638549" y="1714500"/>
                  <a:ext cx="0" cy="2400300"/>
                </a:xfrm>
                <a:prstGeom prst="straightConnector1">
                  <a:avLst/>
                </a:prstGeom>
                <a:ln w="28575">
                  <a:solidFill>
                    <a:schemeClr val="bg2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/>
                <p:cNvCxnSpPr/>
                <p:nvPr/>
              </p:nvCxnSpPr>
              <p:spPr>
                <a:xfrm flipV="1">
                  <a:off x="3638550" y="4114800"/>
                  <a:ext cx="1962150" cy="1"/>
                </a:xfrm>
                <a:prstGeom prst="straightConnector1">
                  <a:avLst/>
                </a:prstGeom>
                <a:ln w="28575">
                  <a:solidFill>
                    <a:schemeClr val="bg2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3" name="Arc 82"/>
              <p:cNvSpPr/>
              <p:nvPr/>
            </p:nvSpPr>
            <p:spPr>
              <a:xfrm rot="2483827">
                <a:off x="525861" y="5503517"/>
                <a:ext cx="2658294" cy="2091184"/>
              </a:xfrm>
              <a:prstGeom prst="arc">
                <a:avLst>
                  <a:gd name="adj1" fmla="val 15033123"/>
                  <a:gd name="adj2" fmla="val 19500033"/>
                </a:avLst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743200" y="5738758"/>
                <a:ext cx="4203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2400" dirty="0" smtClean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Θ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3" name="Straight Connector 72"/>
              <p:cNvCxnSpPr/>
              <p:nvPr/>
            </p:nvCxnSpPr>
            <p:spPr>
              <a:xfrm flipH="1">
                <a:off x="2315485" y="274335"/>
                <a:ext cx="2332715" cy="6482166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40" name="TextBox 1039"/>
              <p:cNvSpPr txBox="1"/>
              <p:nvPr/>
            </p:nvSpPr>
            <p:spPr>
              <a:xfrm>
                <a:off x="5263619" y="2712106"/>
                <a:ext cx="2766462" cy="24161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𝜇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00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00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 smtClean="0">
                  <a:solidFill>
                    <a:schemeClr val="bg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𝜇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00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00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>
                  <a:solidFill>
                    <a:schemeClr val="bg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𝜇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11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00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00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 smtClean="0">
                  <a:solidFill>
                    <a:schemeClr val="bg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Θ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arctan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⁡(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40" name="TextBox 10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619" y="2712106"/>
                <a:ext cx="2766462" cy="241611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0598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381000" y="-149619"/>
            <a:ext cx="8229600" cy="7744320"/>
            <a:chOff x="381000" y="-149619"/>
            <a:chExt cx="8229600" cy="7744320"/>
          </a:xfrm>
        </p:grpSpPr>
        <p:grpSp>
          <p:nvGrpSpPr>
            <p:cNvPr id="44" name="Group 43"/>
            <p:cNvGrpSpPr/>
            <p:nvPr/>
          </p:nvGrpSpPr>
          <p:grpSpPr>
            <a:xfrm>
              <a:off x="1281721" y="-149619"/>
              <a:ext cx="3680239" cy="5940819"/>
              <a:chOff x="2525075" y="147810"/>
              <a:chExt cx="3680239" cy="5940819"/>
            </a:xfrm>
          </p:grpSpPr>
          <p:sp>
            <p:nvSpPr>
              <p:cNvPr id="20" name="Rectangle 19"/>
              <p:cNvSpPr/>
              <p:nvPr/>
            </p:nvSpPr>
            <p:spPr>
              <a:xfrm rot="1173782">
                <a:off x="2798741" y="4708193"/>
                <a:ext cx="2519818" cy="77532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 rot="6573782">
                <a:off x="3350420" y="3123422"/>
                <a:ext cx="2519818" cy="839939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" name="Group 28"/>
              <p:cNvGrpSpPr>
                <a:grpSpLocks noChangeAspect="1"/>
              </p:cNvGrpSpPr>
              <p:nvPr/>
            </p:nvGrpSpPr>
            <p:grpSpPr>
              <a:xfrm>
                <a:off x="2525075" y="2194978"/>
                <a:ext cx="3680239" cy="3893651"/>
                <a:chOff x="1990788" y="2158601"/>
                <a:chExt cx="4137652" cy="4388150"/>
              </a:xfrm>
            </p:grpSpPr>
            <p:sp>
              <p:nvSpPr>
                <p:cNvPr id="25" name="Oval 24"/>
                <p:cNvSpPr>
                  <a:spLocks noChangeAspect="1"/>
                </p:cNvSpPr>
                <p:nvPr/>
              </p:nvSpPr>
              <p:spPr>
                <a:xfrm rot="1173782">
                  <a:off x="1990788" y="2158601"/>
                  <a:ext cx="4137652" cy="4388150"/>
                </a:xfrm>
                <a:prstGeom prst="ellipse">
                  <a:avLst/>
                </a:prstGeom>
                <a:solidFill>
                  <a:schemeClr val="accent1">
                    <a:alpha val="4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" name="Straight Connector 25"/>
                <p:cNvCxnSpPr>
                  <a:stCxn id="25" idx="0"/>
                  <a:endCxn id="25" idx="4"/>
                </p:cNvCxnSpPr>
                <p:nvPr/>
              </p:nvCxnSpPr>
              <p:spPr>
                <a:xfrm flipH="1">
                  <a:off x="3326710" y="2285257"/>
                  <a:ext cx="1465807" cy="4134838"/>
                </a:xfrm>
                <a:prstGeom prst="line">
                  <a:avLst/>
                </a:prstGeom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>
                  <a:stCxn id="25" idx="6"/>
                  <a:endCxn id="25" idx="2"/>
                </p:cNvCxnSpPr>
                <p:nvPr/>
              </p:nvCxnSpPr>
              <p:spPr>
                <a:xfrm flipH="1" flipV="1">
                  <a:off x="2110213" y="3658271"/>
                  <a:ext cx="3898801" cy="1388808"/>
                </a:xfrm>
                <a:prstGeom prst="line">
                  <a:avLst/>
                </a:prstGeom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Oval 21"/>
              <p:cNvSpPr>
                <a:spLocks noChangeAspect="1"/>
              </p:cNvSpPr>
              <p:nvPr/>
            </p:nvSpPr>
            <p:spPr>
              <a:xfrm rot="1173782">
                <a:off x="3105188" y="3578263"/>
                <a:ext cx="2170920" cy="2203812"/>
              </a:xfrm>
              <a:prstGeom prst="ellipse">
                <a:avLst/>
              </a:prstGeom>
              <a:solidFill>
                <a:schemeClr val="accent1">
                  <a:alpha val="29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/>
              <p:cNvCxnSpPr>
                <a:endCxn id="22" idx="4"/>
              </p:cNvCxnSpPr>
              <p:nvPr/>
            </p:nvCxnSpPr>
            <p:spPr>
              <a:xfrm rot="1173782">
                <a:off x="4188681" y="3577924"/>
                <a:ext cx="2025" cy="22038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22" idx="6"/>
                <a:endCxn id="22" idx="2"/>
              </p:cNvCxnSpPr>
              <p:nvPr/>
            </p:nvCxnSpPr>
            <p:spPr>
              <a:xfrm flipH="1" flipV="1">
                <a:off x="3167848" y="4316710"/>
                <a:ext cx="2045600" cy="7269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4210224" y="801608"/>
                <a:ext cx="1372191" cy="3861503"/>
              </a:xfrm>
              <a:prstGeom prst="straightConnector1">
                <a:avLst/>
              </a:prstGeom>
              <a:ln w="28575">
                <a:solidFill>
                  <a:schemeClr val="accent5">
                    <a:lumMod val="60000"/>
                    <a:lumOff val="4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Up Arrow 36"/>
              <p:cNvSpPr/>
              <p:nvPr/>
            </p:nvSpPr>
            <p:spPr>
              <a:xfrm rot="1154028">
                <a:off x="5444195" y="147810"/>
                <a:ext cx="533400" cy="582188"/>
              </a:xfrm>
              <a:prstGeom prst="upArrow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>
                <a:spLocks noChangeAspect="1"/>
              </p:cNvSpPr>
              <p:nvPr/>
            </p:nvSpPr>
            <p:spPr>
              <a:xfrm>
                <a:off x="4214540" y="3937278"/>
                <a:ext cx="368966" cy="365760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>
                <a:spLocks noChangeAspect="1"/>
              </p:cNvSpPr>
              <p:nvPr/>
            </p:nvSpPr>
            <p:spPr>
              <a:xfrm>
                <a:off x="4025740" y="4480231"/>
                <a:ext cx="368966" cy="365760"/>
              </a:xfrm>
              <a:prstGeom prst="ellipse">
                <a:avLst/>
              </a:prstGeom>
              <a:solidFill>
                <a:srgbClr val="FF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381000" y="228600"/>
              <a:ext cx="8229600" cy="6222424"/>
              <a:chOff x="3638549" y="1714500"/>
              <a:chExt cx="1962151" cy="2400301"/>
            </a:xfrm>
          </p:grpSpPr>
          <p:cxnSp>
            <p:nvCxnSpPr>
              <p:cNvPr id="40" name="Straight Arrow Connector 39"/>
              <p:cNvCxnSpPr/>
              <p:nvPr/>
            </p:nvCxnSpPr>
            <p:spPr>
              <a:xfrm flipV="1">
                <a:off x="3638549" y="1714500"/>
                <a:ext cx="0" cy="2400300"/>
              </a:xfrm>
              <a:prstGeom prst="straightConnector1">
                <a:avLst/>
              </a:prstGeom>
              <a:ln w="28575">
                <a:solidFill>
                  <a:schemeClr val="bg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 flipV="1">
                <a:off x="3638550" y="4114800"/>
                <a:ext cx="1962150" cy="1"/>
              </a:xfrm>
              <a:prstGeom prst="straightConnector1">
                <a:avLst/>
              </a:prstGeom>
              <a:ln w="28575">
                <a:solidFill>
                  <a:schemeClr val="bg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/>
            <p:cNvCxnSpPr/>
            <p:nvPr/>
          </p:nvCxnSpPr>
          <p:spPr>
            <a:xfrm flipH="1">
              <a:off x="2163085" y="223434"/>
              <a:ext cx="2332715" cy="6482166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Arc 42"/>
            <p:cNvSpPr/>
            <p:nvPr/>
          </p:nvSpPr>
          <p:spPr>
            <a:xfrm rot="2483827">
              <a:off x="449661" y="5503517"/>
              <a:ext cx="2658294" cy="2091184"/>
            </a:xfrm>
            <a:prstGeom prst="arc">
              <a:avLst>
                <a:gd name="adj1" fmla="val 15033123"/>
                <a:gd name="adj2" fmla="val 19500033"/>
              </a:avLst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2743200" y="5791200"/>
            <a:ext cx="420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>
                <a:solidFill>
                  <a:schemeClr val="bg1"/>
                </a:solidFill>
                <a:latin typeface="Times New Roman"/>
                <a:cs typeface="Times New Roman"/>
              </a:rPr>
              <a:t>Θ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499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>
            <a:grpSpLocks noChangeAspect="1"/>
          </p:cNvGrpSpPr>
          <p:nvPr/>
        </p:nvGrpSpPr>
        <p:grpSpPr>
          <a:xfrm>
            <a:off x="847858" y="193618"/>
            <a:ext cx="5781542" cy="5216582"/>
            <a:chOff x="288307" y="457200"/>
            <a:chExt cx="6544463" cy="5904955"/>
          </a:xfrm>
        </p:grpSpPr>
        <p:grpSp>
          <p:nvGrpSpPr>
            <p:cNvPr id="39" name="Group 38"/>
            <p:cNvGrpSpPr/>
            <p:nvPr/>
          </p:nvGrpSpPr>
          <p:grpSpPr>
            <a:xfrm>
              <a:off x="288307" y="990600"/>
              <a:ext cx="6544463" cy="5371555"/>
              <a:chOff x="858564" y="-190656"/>
              <a:chExt cx="6544463" cy="5371555"/>
            </a:xfrm>
          </p:grpSpPr>
          <p:sp>
            <p:nvSpPr>
              <p:cNvPr id="4" name="Rounded Rectangle 3"/>
              <p:cNvSpPr/>
              <p:nvPr/>
            </p:nvSpPr>
            <p:spPr>
              <a:xfrm rot="2483448">
                <a:off x="3033906" y="1259374"/>
                <a:ext cx="1676400" cy="28956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 rot="2483448">
                <a:off x="2566546" y="1953753"/>
                <a:ext cx="277108" cy="95329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 rot="2483448">
                <a:off x="4166746" y="3325353"/>
                <a:ext cx="277108" cy="95329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 flipV="1">
                <a:off x="1365164" y="228601"/>
                <a:ext cx="0" cy="4952298"/>
              </a:xfrm>
              <a:prstGeom prst="straightConnector1">
                <a:avLst/>
              </a:prstGeom>
              <a:ln w="28575">
                <a:solidFill>
                  <a:schemeClr val="bg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1106399" y="4749619"/>
                <a:ext cx="6296628" cy="1"/>
              </a:xfrm>
              <a:prstGeom prst="straightConnector1">
                <a:avLst/>
              </a:prstGeom>
              <a:ln w="28575">
                <a:solidFill>
                  <a:schemeClr val="bg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3834009" y="201246"/>
                <a:ext cx="2" cy="4548375"/>
              </a:xfrm>
              <a:prstGeom prst="line">
                <a:avLst/>
              </a:prstGeom>
              <a:ln w="25400"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1365164" y="2717056"/>
                <a:ext cx="5779098" cy="6122"/>
              </a:xfrm>
              <a:prstGeom prst="line">
                <a:avLst/>
              </a:prstGeom>
              <a:ln w="25400"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858564" y="2526268"/>
                <a:ext cx="420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X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676028" y="4811567"/>
                <a:ext cx="420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Y</a:t>
                </a:r>
              </a:p>
            </p:txBody>
          </p:sp>
          <p:sp>
            <p:nvSpPr>
              <p:cNvPr id="30" name="Arc 29"/>
              <p:cNvSpPr/>
              <p:nvPr/>
            </p:nvSpPr>
            <p:spPr>
              <a:xfrm rot="2483827">
                <a:off x="2832198" y="1019354"/>
                <a:ext cx="2946204" cy="2765149"/>
              </a:xfrm>
              <a:prstGeom prst="arc">
                <a:avLst>
                  <a:gd name="adj1" fmla="val 15906267"/>
                  <a:gd name="adj2" fmla="val 19789987"/>
                </a:avLst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638800" y="1595735"/>
                <a:ext cx="4203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2400" dirty="0" smtClean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Θ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Arc 31"/>
              <p:cNvSpPr>
                <a:spLocks noChangeAspect="1"/>
              </p:cNvSpPr>
              <p:nvPr/>
            </p:nvSpPr>
            <p:spPr>
              <a:xfrm rot="21393980">
                <a:off x="1794366" y="-50878"/>
                <a:ext cx="4079285" cy="4370306"/>
              </a:xfrm>
              <a:prstGeom prst="arc">
                <a:avLst>
                  <a:gd name="adj1" fmla="val 17486671"/>
                  <a:gd name="adj2" fmla="val 19711374"/>
                </a:avLst>
              </a:prstGeom>
              <a:ln w="28575">
                <a:solidFill>
                  <a:srgbClr val="92D050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4334203" y="-190656"/>
                    <a:ext cx="1676400" cy="39190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𝐴𝑛𝑔𝑢𝑙𝑎𝑟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34203" y="-190656"/>
                    <a:ext cx="1676400" cy="39190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b="-2280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5" name="Straight Connector 34"/>
              <p:cNvCxnSpPr/>
              <p:nvPr/>
            </p:nvCxnSpPr>
            <p:spPr>
              <a:xfrm flipH="1">
                <a:off x="3834011" y="385825"/>
                <a:ext cx="2225132" cy="2337353"/>
              </a:xfrm>
              <a:prstGeom prst="line">
                <a:avLst/>
              </a:prstGeom>
              <a:ln w="25400">
                <a:solidFill>
                  <a:srgbClr val="92D050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" name="TextBox 37"/>
                  <p:cNvSpPr txBox="1"/>
                  <p:nvPr/>
                </p:nvSpPr>
                <p:spPr>
                  <a:xfrm rot="18714884">
                    <a:off x="4876605" y="808773"/>
                    <a:ext cx="1676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𝐿𝑖𝑛𝑒𝑎𝑟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8714884">
                    <a:off x="4876605" y="808773"/>
                    <a:ext cx="1676400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0" name="Straight Connector 39"/>
            <p:cNvCxnSpPr/>
            <p:nvPr/>
          </p:nvCxnSpPr>
          <p:spPr>
            <a:xfrm flipV="1">
              <a:off x="3263753" y="457200"/>
              <a:ext cx="890390" cy="3434990"/>
            </a:xfrm>
            <a:prstGeom prst="line">
              <a:avLst/>
            </a:prstGeom>
            <a:ln w="25400">
              <a:solidFill>
                <a:schemeClr val="tx1">
                  <a:lumMod val="85000"/>
                  <a:lumOff val="15000"/>
                </a:schemeClr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/>
                <p:cNvSpPr txBox="1"/>
                <p:nvPr/>
              </p:nvSpPr>
              <p:spPr>
                <a:xfrm rot="17074639">
                  <a:off x="2739902" y="1382415"/>
                  <a:ext cx="1676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𝑉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074639">
                  <a:off x="2739902" y="1382415"/>
                  <a:ext cx="167640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Arc 52"/>
          <p:cNvSpPr>
            <a:spLocks/>
          </p:cNvSpPr>
          <p:nvPr/>
        </p:nvSpPr>
        <p:spPr>
          <a:xfrm rot="2453611">
            <a:off x="4017833" y="3909882"/>
            <a:ext cx="189392" cy="938343"/>
          </a:xfrm>
          <a:prstGeom prst="arc">
            <a:avLst>
              <a:gd name="adj1" fmla="val 625245"/>
              <a:gd name="adj2" fmla="val 20154452"/>
            </a:avLst>
          </a:prstGeom>
          <a:ln w="28575">
            <a:solidFill>
              <a:srgbClr val="92D05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/>
          <p:cNvSpPr>
            <a:spLocks/>
          </p:cNvSpPr>
          <p:nvPr/>
        </p:nvSpPr>
        <p:spPr>
          <a:xfrm rot="2453611">
            <a:off x="2189032" y="2318384"/>
            <a:ext cx="189392" cy="938343"/>
          </a:xfrm>
          <a:prstGeom prst="arc">
            <a:avLst>
              <a:gd name="adj1" fmla="val 625245"/>
              <a:gd name="adj2" fmla="val 20154452"/>
            </a:avLst>
          </a:prstGeom>
          <a:ln w="28575">
            <a:solidFill>
              <a:srgbClr val="92D05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3700692" y="4494218"/>
                <a:ext cx="1480974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𝑅𝑖𝑔h𝑡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0692" y="4494218"/>
                <a:ext cx="1480974" cy="391902"/>
              </a:xfrm>
              <a:prstGeom prst="rect">
                <a:avLst/>
              </a:prstGeom>
              <a:blipFill rotWithShape="1">
                <a:blip r:embed="rId6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1066800" y="2580218"/>
                <a:ext cx="1480974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𝐿𝑒𝑓𝑡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580218"/>
                <a:ext cx="1480974" cy="391582"/>
              </a:xfrm>
              <a:prstGeom prst="rect">
                <a:avLst/>
              </a:prstGeom>
              <a:blipFill rotWithShape="1">
                <a:blip r:embed="rId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/>
              <p:cNvSpPr txBox="1"/>
              <p:nvPr/>
            </p:nvSpPr>
            <p:spPr>
              <a:xfrm>
                <a:off x="5562600" y="294450"/>
                <a:ext cx="3689087" cy="20363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𝐿𝑖𝑛𝑒𝑎𝑟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∗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solidFill>
                    <a:schemeClr val="bg1"/>
                  </a:solidFill>
                  <a:latin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𝐴𝑛𝑔𝑢𝑙𝑎𝑟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𝑘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US" b="0" i="1" dirty="0" smtClean="0">
                  <a:solidFill>
                    <a:schemeClr val="bg1"/>
                  </a:solidFill>
                  <a:latin typeface="Cambria Math"/>
                </a:endParaRPr>
              </a:p>
              <a:p>
                <a:endParaRPr lang="en-US" b="0" i="1" dirty="0" smtClean="0">
                  <a:solidFill>
                    <a:schemeClr val="bg1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𝐿𝑒𝑓𝑡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𝐿𝑖𝑛𝑒𝑎𝑟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𝑟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𝐴𝑛𝑔𝑢𝑙𝑎𝑟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i="1" dirty="0" smtClean="0">
                  <a:solidFill>
                    <a:schemeClr val="bg1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𝑅𝑖𝑔h𝑡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𝐿𝑖𝑛𝑒𝑎𝑟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𝑟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𝐴𝑛𝑔𝑢𝑙𝑎𝑟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i="1" dirty="0">
                  <a:solidFill>
                    <a:schemeClr val="bg1"/>
                  </a:solidFill>
                  <a:latin typeface="Cambria Math"/>
                </a:endParaRPr>
              </a:p>
              <a:p>
                <a:endParaRPr lang="en-US" i="1" dirty="0">
                  <a:solidFill>
                    <a:schemeClr val="bg1"/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294450"/>
                <a:ext cx="3689087" cy="203632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Arc 65"/>
          <p:cNvSpPr/>
          <p:nvPr/>
        </p:nvSpPr>
        <p:spPr>
          <a:xfrm rot="2483827">
            <a:off x="2920925" y="354608"/>
            <a:ext cx="2602750" cy="2442800"/>
          </a:xfrm>
          <a:prstGeom prst="arc">
            <a:avLst>
              <a:gd name="adj1" fmla="val 14491520"/>
              <a:gd name="adj2" fmla="val 17166175"/>
            </a:avLst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4885167" y="212482"/>
            <a:ext cx="371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>
                <a:solidFill>
                  <a:schemeClr val="bg1"/>
                </a:solidFill>
                <a:latin typeface="Times New Roman"/>
                <a:cs typeface="Times New Roman"/>
              </a:rPr>
              <a:t>α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57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787013"/>
              </p:ext>
            </p:extLst>
          </p:nvPr>
        </p:nvGraphicFramePr>
        <p:xfrm>
          <a:off x="370121" y="43123"/>
          <a:ext cx="8667750" cy="6298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048" name="Group 2047"/>
          <p:cNvGrpSpPr/>
          <p:nvPr/>
        </p:nvGrpSpPr>
        <p:grpSpPr>
          <a:xfrm>
            <a:off x="1140707" y="651137"/>
            <a:ext cx="6877114" cy="3464235"/>
            <a:chOff x="1160237" y="651137"/>
            <a:chExt cx="6877114" cy="3464235"/>
          </a:xfrm>
        </p:grpSpPr>
        <p:sp>
          <p:nvSpPr>
            <p:cNvPr id="17" name="Rounded Rectangle 16"/>
            <p:cNvSpPr/>
            <p:nvPr/>
          </p:nvSpPr>
          <p:spPr>
            <a:xfrm rot="14877436">
              <a:off x="2503926" y="1248786"/>
              <a:ext cx="499231" cy="8209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 rot="14877436">
              <a:off x="2966913" y="1792141"/>
              <a:ext cx="139179" cy="3021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 rot="14877436">
              <a:off x="2693568" y="1121494"/>
              <a:ext cx="144147" cy="2826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 rot="16200000">
              <a:off x="1321103" y="1360320"/>
              <a:ext cx="499231" cy="8209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 rot="16200000">
              <a:off x="1656834" y="1989113"/>
              <a:ext cx="139179" cy="3021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 rot="16200000">
              <a:off x="1658655" y="1266550"/>
              <a:ext cx="144147" cy="2826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 rot="10800000">
              <a:off x="3462009" y="651137"/>
              <a:ext cx="499231" cy="8209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 rot="10800000">
              <a:off x="4011443" y="754817"/>
              <a:ext cx="139179" cy="3021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 rot="10800000">
              <a:off x="3276600" y="760306"/>
              <a:ext cx="144147" cy="2826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 rot="8786313">
              <a:off x="4110643" y="1469662"/>
              <a:ext cx="499231" cy="8209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 rot="8786313">
              <a:off x="4512416" y="1395079"/>
              <a:ext cx="139179" cy="3021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 rot="8786313">
              <a:off x="3897282" y="1806157"/>
              <a:ext cx="144147" cy="2826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 rot="7675010">
              <a:off x="5100382" y="2550293"/>
              <a:ext cx="499231" cy="8209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/>
            <p:cNvSpPr/>
            <p:nvPr/>
          </p:nvSpPr>
          <p:spPr>
            <a:xfrm rot="7675010">
              <a:off x="5384579" y="2422567"/>
              <a:ext cx="139179" cy="3021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/>
            <p:cNvSpPr/>
            <p:nvPr/>
          </p:nvSpPr>
          <p:spPr>
            <a:xfrm rot="7675010">
              <a:off x="4928651" y="3007477"/>
              <a:ext cx="144147" cy="2826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/>
            <p:cNvSpPr/>
            <p:nvPr/>
          </p:nvSpPr>
          <p:spPr>
            <a:xfrm rot="6594455">
              <a:off x="6225351" y="3037654"/>
              <a:ext cx="499231" cy="8209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/>
            <p:cNvSpPr/>
            <p:nvPr/>
          </p:nvSpPr>
          <p:spPr>
            <a:xfrm rot="6594455">
              <a:off x="6384762" y="2896687"/>
              <a:ext cx="139179" cy="3021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 rot="6594455">
              <a:off x="6128858" y="3593611"/>
              <a:ext cx="144147" cy="2826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/>
            <p:cNvSpPr/>
            <p:nvPr/>
          </p:nvSpPr>
          <p:spPr>
            <a:xfrm rot="5400000">
              <a:off x="7377253" y="3269867"/>
              <a:ext cx="499231" cy="8209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/>
            <p:cNvSpPr/>
            <p:nvPr/>
          </p:nvSpPr>
          <p:spPr>
            <a:xfrm rot="5400000">
              <a:off x="7401575" y="3159843"/>
              <a:ext cx="139179" cy="3021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/>
            <p:cNvSpPr/>
            <p:nvPr/>
          </p:nvSpPr>
          <p:spPr>
            <a:xfrm rot="5400000">
              <a:off x="7394785" y="3901997"/>
              <a:ext cx="144147" cy="2826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>
              <a:spLocks noChangeAspect="1"/>
            </p:cNvSpPr>
            <p:nvPr/>
          </p:nvSpPr>
          <p:spPr>
            <a:xfrm rot="15004910">
              <a:off x="2715152" y="1532515"/>
              <a:ext cx="356463" cy="10968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>
              <a:spLocks noChangeAspect="1"/>
            </p:cNvSpPr>
            <p:nvPr/>
          </p:nvSpPr>
          <p:spPr>
            <a:xfrm rot="20404910">
              <a:off x="2484683" y="1590679"/>
              <a:ext cx="388564" cy="129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>
              <a:spLocks noChangeAspect="1"/>
            </p:cNvSpPr>
            <p:nvPr/>
          </p:nvSpPr>
          <p:spPr>
            <a:xfrm rot="16204555">
              <a:off x="1542281" y="1696402"/>
              <a:ext cx="356463" cy="10968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>
              <a:spLocks noChangeAspect="1"/>
            </p:cNvSpPr>
            <p:nvPr/>
          </p:nvSpPr>
          <p:spPr>
            <a:xfrm rot="4555">
              <a:off x="1301456" y="1677148"/>
              <a:ext cx="388564" cy="129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>
              <a:spLocks noChangeAspect="1"/>
            </p:cNvSpPr>
            <p:nvPr/>
          </p:nvSpPr>
          <p:spPr>
            <a:xfrm rot="10799625">
              <a:off x="3557425" y="818531"/>
              <a:ext cx="356463" cy="10968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>
              <a:spLocks noChangeAspect="1"/>
            </p:cNvSpPr>
            <p:nvPr/>
          </p:nvSpPr>
          <p:spPr>
            <a:xfrm rot="16199625">
              <a:off x="3532364" y="1033399"/>
              <a:ext cx="388564" cy="129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>
              <a:spLocks noChangeAspect="1"/>
            </p:cNvSpPr>
            <p:nvPr/>
          </p:nvSpPr>
          <p:spPr>
            <a:xfrm rot="8788304">
              <a:off x="4087454" y="1662626"/>
              <a:ext cx="356463" cy="10968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>
              <a:spLocks noChangeAspect="1"/>
            </p:cNvSpPr>
            <p:nvPr/>
          </p:nvSpPr>
          <p:spPr>
            <a:xfrm rot="14188304">
              <a:off x="4188032" y="1845082"/>
              <a:ext cx="388564" cy="129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>
              <a:spLocks noChangeAspect="1"/>
            </p:cNvSpPr>
            <p:nvPr/>
          </p:nvSpPr>
          <p:spPr>
            <a:xfrm rot="7697286">
              <a:off x="5036324" y="2798563"/>
              <a:ext cx="356463" cy="10968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>
              <a:spLocks noChangeAspect="1"/>
            </p:cNvSpPr>
            <p:nvPr/>
          </p:nvSpPr>
          <p:spPr>
            <a:xfrm rot="13097286">
              <a:off x="5191111" y="2935017"/>
              <a:ext cx="388564" cy="129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>
              <a:spLocks noChangeAspect="1"/>
            </p:cNvSpPr>
            <p:nvPr/>
          </p:nvSpPr>
          <p:spPr>
            <a:xfrm rot="6573782">
              <a:off x="6124302" y="3323792"/>
              <a:ext cx="356463" cy="10968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>
              <a:spLocks noChangeAspect="1"/>
            </p:cNvSpPr>
            <p:nvPr/>
          </p:nvSpPr>
          <p:spPr>
            <a:xfrm rot="11973782">
              <a:off x="6317037" y="3397655"/>
              <a:ext cx="388564" cy="129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>
              <a:spLocks noChangeAspect="1"/>
            </p:cNvSpPr>
            <p:nvPr/>
          </p:nvSpPr>
          <p:spPr>
            <a:xfrm rot="5373853">
              <a:off x="7306851" y="3645120"/>
              <a:ext cx="356463" cy="10968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>
              <a:spLocks noChangeAspect="1"/>
            </p:cNvSpPr>
            <p:nvPr/>
          </p:nvSpPr>
          <p:spPr>
            <a:xfrm rot="10773853">
              <a:off x="7515649" y="3642526"/>
              <a:ext cx="388564" cy="129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193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533400" y="2097778"/>
            <a:ext cx="820964" cy="874022"/>
            <a:chOff x="1140707" y="1335778"/>
            <a:chExt cx="820964" cy="874022"/>
          </a:xfrm>
        </p:grpSpPr>
        <p:sp>
          <p:nvSpPr>
            <p:cNvPr id="44" name="Rounded Rectangle 43"/>
            <p:cNvSpPr/>
            <p:nvPr/>
          </p:nvSpPr>
          <p:spPr>
            <a:xfrm rot="16200000">
              <a:off x="1301573" y="1360320"/>
              <a:ext cx="499231" cy="8209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 rot="16200000">
              <a:off x="1637304" y="1989113"/>
              <a:ext cx="139179" cy="3021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 rot="16200000">
              <a:off x="1639125" y="1266550"/>
              <a:ext cx="144147" cy="2826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>
              <a:spLocks noChangeAspect="1"/>
            </p:cNvSpPr>
            <p:nvPr/>
          </p:nvSpPr>
          <p:spPr>
            <a:xfrm rot="16204555">
              <a:off x="1515062" y="1736983"/>
              <a:ext cx="356463" cy="10968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>
              <a:spLocks noChangeAspect="1"/>
            </p:cNvSpPr>
            <p:nvPr/>
          </p:nvSpPr>
          <p:spPr>
            <a:xfrm rot="4555">
              <a:off x="1306740" y="1711811"/>
              <a:ext cx="388564" cy="129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9" name="Chart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415616"/>
              </p:ext>
            </p:extLst>
          </p:nvPr>
        </p:nvGraphicFramePr>
        <p:xfrm>
          <a:off x="238125" y="279797"/>
          <a:ext cx="8667750" cy="6298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60" name="Picture 3" descr="C:\Users\Behzad\Downloads\hom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140" y="5092161"/>
            <a:ext cx="649907" cy="64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07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533400" y="2097778"/>
            <a:ext cx="820964" cy="874022"/>
            <a:chOff x="1140707" y="1335778"/>
            <a:chExt cx="820964" cy="874022"/>
          </a:xfrm>
        </p:grpSpPr>
        <p:sp>
          <p:nvSpPr>
            <p:cNvPr id="44" name="Rounded Rectangle 43"/>
            <p:cNvSpPr/>
            <p:nvPr/>
          </p:nvSpPr>
          <p:spPr>
            <a:xfrm rot="16200000">
              <a:off x="1301573" y="1360320"/>
              <a:ext cx="499231" cy="82096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 rot="16200000">
              <a:off x="1637304" y="1989113"/>
              <a:ext cx="139179" cy="302195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 rot="16200000">
              <a:off x="1639125" y="1266550"/>
              <a:ext cx="144147" cy="28260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>
              <a:spLocks noChangeAspect="1"/>
            </p:cNvSpPr>
            <p:nvPr/>
          </p:nvSpPr>
          <p:spPr>
            <a:xfrm rot="16204555">
              <a:off x="1515062" y="1736983"/>
              <a:ext cx="356463" cy="10968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>
              <a:spLocks noChangeAspect="1"/>
            </p:cNvSpPr>
            <p:nvPr/>
          </p:nvSpPr>
          <p:spPr>
            <a:xfrm rot="4555">
              <a:off x="1306740" y="1711811"/>
              <a:ext cx="388564" cy="129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 rot="20309289">
            <a:off x="1676400" y="1872680"/>
            <a:ext cx="820964" cy="874022"/>
            <a:chOff x="1140707" y="1335778"/>
            <a:chExt cx="820964" cy="874022"/>
          </a:xfrm>
        </p:grpSpPr>
        <p:sp>
          <p:nvSpPr>
            <p:cNvPr id="11" name="Rounded Rectangle 10"/>
            <p:cNvSpPr/>
            <p:nvPr/>
          </p:nvSpPr>
          <p:spPr>
            <a:xfrm rot="16200000">
              <a:off x="1301573" y="1360320"/>
              <a:ext cx="499231" cy="8209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 rot="16200000">
              <a:off x="1637304" y="1989113"/>
              <a:ext cx="139179" cy="3021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 rot="16200000">
              <a:off x="1639125" y="1266550"/>
              <a:ext cx="144147" cy="2826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 noChangeAspect="1"/>
            </p:cNvSpPr>
            <p:nvPr/>
          </p:nvSpPr>
          <p:spPr>
            <a:xfrm rot="16204555">
              <a:off x="1515062" y="1736983"/>
              <a:ext cx="356463" cy="10968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>
              <a:spLocks noChangeAspect="1"/>
            </p:cNvSpPr>
            <p:nvPr/>
          </p:nvSpPr>
          <p:spPr>
            <a:xfrm rot="4555">
              <a:off x="1306740" y="1711811"/>
              <a:ext cx="388564" cy="129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9" name="Char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636910"/>
              </p:ext>
            </p:extLst>
          </p:nvPr>
        </p:nvGraphicFramePr>
        <p:xfrm>
          <a:off x="238125" y="279797"/>
          <a:ext cx="8667750" cy="6298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6" name="Picture 3" descr="C:\Users\Behzad\Downloads\hom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140" y="5092161"/>
            <a:ext cx="649907" cy="64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>
            <a:off x="2195360" y="2375519"/>
            <a:ext cx="1852685" cy="901081"/>
          </a:xfrm>
          <a:prstGeom prst="straightConnector1">
            <a:avLst/>
          </a:prstGeom>
          <a:ln w="3175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44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Chart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995823"/>
              </p:ext>
            </p:extLst>
          </p:nvPr>
        </p:nvGraphicFramePr>
        <p:xfrm>
          <a:off x="238125" y="279797"/>
          <a:ext cx="8667750" cy="6298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0" name="Group 39"/>
          <p:cNvGrpSpPr/>
          <p:nvPr/>
        </p:nvGrpSpPr>
        <p:grpSpPr>
          <a:xfrm>
            <a:off x="533400" y="2097778"/>
            <a:ext cx="820964" cy="874022"/>
            <a:chOff x="1140707" y="1335778"/>
            <a:chExt cx="820964" cy="874022"/>
          </a:xfrm>
        </p:grpSpPr>
        <p:sp>
          <p:nvSpPr>
            <p:cNvPr id="44" name="Rounded Rectangle 43"/>
            <p:cNvSpPr/>
            <p:nvPr/>
          </p:nvSpPr>
          <p:spPr>
            <a:xfrm rot="16200000">
              <a:off x="1301573" y="1360320"/>
              <a:ext cx="499231" cy="82096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 rot="16200000">
              <a:off x="1637304" y="1989113"/>
              <a:ext cx="139179" cy="302195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 rot="16200000">
              <a:off x="1639125" y="1266550"/>
              <a:ext cx="144147" cy="28260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>
              <a:spLocks noChangeAspect="1"/>
            </p:cNvSpPr>
            <p:nvPr/>
          </p:nvSpPr>
          <p:spPr>
            <a:xfrm rot="16204555">
              <a:off x="1515062" y="1736983"/>
              <a:ext cx="356463" cy="10968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>
              <a:spLocks noChangeAspect="1"/>
            </p:cNvSpPr>
            <p:nvPr/>
          </p:nvSpPr>
          <p:spPr>
            <a:xfrm rot="4555">
              <a:off x="1306740" y="1711811"/>
              <a:ext cx="388564" cy="129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 rot="16200000">
            <a:off x="2804985" y="1106411"/>
            <a:ext cx="820964" cy="874022"/>
            <a:chOff x="1140707" y="1335778"/>
            <a:chExt cx="820964" cy="874022"/>
          </a:xfrm>
        </p:grpSpPr>
        <p:sp>
          <p:nvSpPr>
            <p:cNvPr id="11" name="Rounded Rectangle 10"/>
            <p:cNvSpPr/>
            <p:nvPr/>
          </p:nvSpPr>
          <p:spPr>
            <a:xfrm rot="16200000">
              <a:off x="1301573" y="1360320"/>
              <a:ext cx="499231" cy="8209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 rot="16200000">
              <a:off x="1637304" y="1989113"/>
              <a:ext cx="139179" cy="3021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 rot="16200000">
              <a:off x="1639125" y="1266550"/>
              <a:ext cx="144147" cy="2826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 noChangeAspect="1"/>
            </p:cNvSpPr>
            <p:nvPr/>
          </p:nvSpPr>
          <p:spPr>
            <a:xfrm rot="16204555">
              <a:off x="1515062" y="1736983"/>
              <a:ext cx="356463" cy="10968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>
              <a:spLocks noChangeAspect="1"/>
            </p:cNvSpPr>
            <p:nvPr/>
          </p:nvSpPr>
          <p:spPr>
            <a:xfrm rot="4555">
              <a:off x="1306740" y="1711811"/>
              <a:ext cx="388564" cy="129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 rot="20295425">
            <a:off x="1732884" y="1900608"/>
            <a:ext cx="820964" cy="874022"/>
            <a:chOff x="1140707" y="1335778"/>
            <a:chExt cx="820964" cy="874022"/>
          </a:xfrm>
        </p:grpSpPr>
        <p:sp>
          <p:nvSpPr>
            <p:cNvPr id="18" name="Rounded Rectangle 17"/>
            <p:cNvSpPr/>
            <p:nvPr/>
          </p:nvSpPr>
          <p:spPr>
            <a:xfrm rot="16200000">
              <a:off x="1301573" y="1360320"/>
              <a:ext cx="499231" cy="82096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 rot="16200000">
              <a:off x="1637304" y="1989113"/>
              <a:ext cx="139179" cy="302195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 rot="16200000">
              <a:off x="1639125" y="1266550"/>
              <a:ext cx="144147" cy="28260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>
              <a:spLocks noChangeAspect="1"/>
            </p:cNvSpPr>
            <p:nvPr/>
          </p:nvSpPr>
          <p:spPr>
            <a:xfrm rot="16204555">
              <a:off x="1515062" y="1736983"/>
              <a:ext cx="356463" cy="10968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>
              <a:spLocks noChangeAspect="1"/>
            </p:cNvSpPr>
            <p:nvPr/>
          </p:nvSpPr>
          <p:spPr>
            <a:xfrm rot="4555">
              <a:off x="1306740" y="1711811"/>
              <a:ext cx="388564" cy="129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Picture 3" descr="C:\Users\Behzad\Downloads\hom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140" y="5092161"/>
            <a:ext cx="649907" cy="64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/>
          <p:cNvCxnSpPr/>
          <p:nvPr/>
        </p:nvCxnSpPr>
        <p:spPr>
          <a:xfrm>
            <a:off x="3219250" y="1524715"/>
            <a:ext cx="1505150" cy="1377495"/>
          </a:xfrm>
          <a:prstGeom prst="straightConnector1">
            <a:avLst/>
          </a:prstGeom>
          <a:ln w="3175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66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533400" y="2097778"/>
            <a:ext cx="820964" cy="874022"/>
            <a:chOff x="1140707" y="1335778"/>
            <a:chExt cx="820964" cy="874022"/>
          </a:xfrm>
        </p:grpSpPr>
        <p:sp>
          <p:nvSpPr>
            <p:cNvPr id="44" name="Rounded Rectangle 43"/>
            <p:cNvSpPr/>
            <p:nvPr/>
          </p:nvSpPr>
          <p:spPr>
            <a:xfrm rot="16200000">
              <a:off x="1301573" y="1360320"/>
              <a:ext cx="499231" cy="82096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 rot="16200000">
              <a:off x="1637304" y="1989113"/>
              <a:ext cx="139179" cy="302195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 rot="16200000">
              <a:off x="1639125" y="1266550"/>
              <a:ext cx="144147" cy="28260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>
              <a:spLocks noChangeAspect="1"/>
            </p:cNvSpPr>
            <p:nvPr/>
          </p:nvSpPr>
          <p:spPr>
            <a:xfrm rot="16204555">
              <a:off x="1515062" y="1736983"/>
              <a:ext cx="356463" cy="10968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>
              <a:spLocks noChangeAspect="1"/>
            </p:cNvSpPr>
            <p:nvPr/>
          </p:nvSpPr>
          <p:spPr>
            <a:xfrm rot="4555">
              <a:off x="1306740" y="1711811"/>
              <a:ext cx="388564" cy="129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 rot="14015329">
            <a:off x="3537668" y="2362536"/>
            <a:ext cx="820964" cy="874022"/>
            <a:chOff x="1140707" y="1335778"/>
            <a:chExt cx="820964" cy="874022"/>
          </a:xfrm>
        </p:grpSpPr>
        <p:sp>
          <p:nvSpPr>
            <p:cNvPr id="11" name="Rounded Rectangle 10"/>
            <p:cNvSpPr/>
            <p:nvPr/>
          </p:nvSpPr>
          <p:spPr>
            <a:xfrm rot="16200000">
              <a:off x="1301573" y="1360320"/>
              <a:ext cx="499231" cy="8209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 rot="16200000">
              <a:off x="1637304" y="1989113"/>
              <a:ext cx="139179" cy="3021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 rot="16200000">
              <a:off x="1639125" y="1266550"/>
              <a:ext cx="144147" cy="2826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 noChangeAspect="1"/>
            </p:cNvSpPr>
            <p:nvPr/>
          </p:nvSpPr>
          <p:spPr>
            <a:xfrm rot="16204555">
              <a:off x="1515062" y="1736983"/>
              <a:ext cx="356463" cy="10968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>
              <a:spLocks noChangeAspect="1"/>
            </p:cNvSpPr>
            <p:nvPr/>
          </p:nvSpPr>
          <p:spPr>
            <a:xfrm rot="4555">
              <a:off x="1306740" y="1711811"/>
              <a:ext cx="388564" cy="129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 rot="20295425">
            <a:off x="1732884" y="1900608"/>
            <a:ext cx="820964" cy="874022"/>
            <a:chOff x="1140707" y="1335778"/>
            <a:chExt cx="820964" cy="874022"/>
          </a:xfrm>
        </p:grpSpPr>
        <p:sp>
          <p:nvSpPr>
            <p:cNvPr id="18" name="Rounded Rectangle 17"/>
            <p:cNvSpPr/>
            <p:nvPr/>
          </p:nvSpPr>
          <p:spPr>
            <a:xfrm rot="16200000">
              <a:off x="1301573" y="1360320"/>
              <a:ext cx="499231" cy="82096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 rot="16200000">
              <a:off x="1637304" y="1989113"/>
              <a:ext cx="139179" cy="302195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 rot="16200000">
              <a:off x="1639125" y="1266550"/>
              <a:ext cx="144147" cy="28260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>
              <a:spLocks noChangeAspect="1"/>
            </p:cNvSpPr>
            <p:nvPr/>
          </p:nvSpPr>
          <p:spPr>
            <a:xfrm rot="16204555">
              <a:off x="1515062" y="1736983"/>
              <a:ext cx="356463" cy="10968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>
              <a:spLocks noChangeAspect="1"/>
            </p:cNvSpPr>
            <p:nvPr/>
          </p:nvSpPr>
          <p:spPr>
            <a:xfrm rot="4555">
              <a:off x="1306740" y="1711811"/>
              <a:ext cx="388564" cy="129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 rot="16200000">
            <a:off x="2810107" y="1116472"/>
            <a:ext cx="820964" cy="874022"/>
            <a:chOff x="1140707" y="1335778"/>
            <a:chExt cx="820964" cy="874022"/>
          </a:xfrm>
        </p:grpSpPr>
        <p:sp>
          <p:nvSpPr>
            <p:cNvPr id="25" name="Rounded Rectangle 24"/>
            <p:cNvSpPr/>
            <p:nvPr/>
          </p:nvSpPr>
          <p:spPr>
            <a:xfrm rot="16200000">
              <a:off x="1301573" y="1360320"/>
              <a:ext cx="499231" cy="82096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 rot="16200000">
              <a:off x="1637304" y="1989113"/>
              <a:ext cx="139179" cy="302195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 rot="16200000">
              <a:off x="1639125" y="1266550"/>
              <a:ext cx="144147" cy="28260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>
              <a:spLocks noChangeAspect="1"/>
            </p:cNvSpPr>
            <p:nvPr/>
          </p:nvSpPr>
          <p:spPr>
            <a:xfrm rot="16204555">
              <a:off x="1515062" y="1736983"/>
              <a:ext cx="356463" cy="10968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>
              <a:spLocks noChangeAspect="1"/>
            </p:cNvSpPr>
            <p:nvPr/>
          </p:nvSpPr>
          <p:spPr>
            <a:xfrm rot="4555">
              <a:off x="1306740" y="1711811"/>
              <a:ext cx="388564" cy="129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6" name="Picture 3" descr="C:\Users\Behzad\Downloads\hom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140" y="5092161"/>
            <a:ext cx="649907" cy="64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3" name="Chart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820803"/>
              </p:ext>
            </p:extLst>
          </p:nvPr>
        </p:nvGraphicFramePr>
        <p:xfrm>
          <a:off x="238125" y="279797"/>
          <a:ext cx="8667750" cy="6298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37" name="Straight Arrow Connector 36"/>
          <p:cNvCxnSpPr/>
          <p:nvPr/>
        </p:nvCxnSpPr>
        <p:spPr>
          <a:xfrm>
            <a:off x="4005728" y="2887393"/>
            <a:ext cx="1252072" cy="998807"/>
          </a:xfrm>
          <a:prstGeom prst="straightConnector1">
            <a:avLst/>
          </a:prstGeom>
          <a:ln w="3175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3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3264</TotalTime>
  <Words>218</Words>
  <Application>Microsoft Office PowerPoint</Application>
  <PresentationFormat>On-screen Show (4:3)</PresentationFormat>
  <Paragraphs>41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Behzad</dc:creator>
  <cp:lastModifiedBy>Behzad</cp:lastModifiedBy>
  <cp:revision>40</cp:revision>
  <dcterms:created xsi:type="dcterms:W3CDTF">2011-02-04T18:29:38Z</dcterms:created>
  <dcterms:modified xsi:type="dcterms:W3CDTF">2011-03-24T01:42:38Z</dcterms:modified>
</cp:coreProperties>
</file>