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7B57-5BAF-4760-9133-92883CE5CF4A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F9D2-4EE7-4863-A347-7B1A8B83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F9D2-4EE7-4863-A347-7B1A8B83AA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5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1F8-A488-4C72-9ED3-50638F28EBFF}" type="datetimeFigureOut">
              <a:rPr lang="en-US" smtClean="0"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496A-3017-4D54-A133-42DBA885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200400" y="1235403"/>
            <a:ext cx="2210177" cy="2726997"/>
            <a:chOff x="3352800" y="621268"/>
            <a:chExt cx="2210177" cy="2726997"/>
          </a:xfrm>
        </p:grpSpPr>
        <p:sp>
          <p:nvSpPr>
            <p:cNvPr id="5" name="Rectangle 4"/>
            <p:cNvSpPr/>
            <p:nvPr/>
          </p:nvSpPr>
          <p:spPr>
            <a:xfrm rot="1984709">
              <a:off x="3432224" y="1948994"/>
              <a:ext cx="990600" cy="1399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912068">
              <a:off x="3365305" y="1975843"/>
              <a:ext cx="381000" cy="638717"/>
            </a:xfrm>
            <a:prstGeom prst="rect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912068">
              <a:off x="4254695" y="2567040"/>
              <a:ext cx="381000" cy="638717"/>
            </a:xfrm>
            <a:prstGeom prst="rect">
              <a:avLst/>
            </a:prstGeom>
            <a:solidFill>
              <a:srgbClr val="C00000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987410" y="1066800"/>
              <a:ext cx="889390" cy="1466204"/>
            </a:xfrm>
            <a:prstGeom prst="line">
              <a:avLst/>
            </a:prstGeom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62400" y="838200"/>
              <a:ext cx="0" cy="1694805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038600" y="761999"/>
              <a:ext cx="720676" cy="533401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104934" y="1429398"/>
              <a:ext cx="695666" cy="1161402"/>
            </a:xfrm>
            <a:prstGeom prst="straightConnector1">
              <a:avLst/>
            </a:prstGeom>
            <a:ln w="47625">
              <a:solidFill>
                <a:schemeClr val="bg1">
                  <a:lumMod val="6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1066800"/>
              <a:ext cx="65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</a:t>
              </a:r>
              <a:r>
                <a:rPr lang="en-US" dirty="0" err="1" smtClean="0"/>
                <a:t>pf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167640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V(linear)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23657" y="621268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V(Angular)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49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Behzad</dc:creator>
  <cp:lastModifiedBy>Behzad</cp:lastModifiedBy>
  <cp:revision>1</cp:revision>
  <dcterms:created xsi:type="dcterms:W3CDTF">2011-02-04T18:29:38Z</dcterms:created>
  <dcterms:modified xsi:type="dcterms:W3CDTF">2011-02-04T18:37:20Z</dcterms:modified>
</cp:coreProperties>
</file>