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534" autoAdjust="0"/>
  </p:normalViewPr>
  <p:slideViewPr>
    <p:cSldViewPr snapToGrid="0" snapToObjects="1">
      <p:cViewPr varScale="1">
        <p:scale>
          <a:sx n="54" d="100"/>
          <a:sy n="54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32298-AE35-F24E-8E9F-BF0A4CAFC80E}" type="datetimeFigureOut">
              <a:rPr lang="en-US" smtClean="0"/>
              <a:t>27/05/15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AEB0B-703A-154F-A184-D336BBE0A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4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research aims not at guiding the lifelong learning society towards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plishment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these two competences, but rather at providing cues for individual lifelong learners to foster meta-learning practice supported by technology. Biggs (1985) defines meta-learning as an awareness and understanding of the phenomenon of learning itself. Hereby we conceive meta-learning activities as the increase of knowledge, motivation and self-regulated learning as a result of introspective episodes of reflection by the user to understand how he/she is learning.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Filters 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seams,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wong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barriers,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fischer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kalz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eurostat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(time location and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confilcts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other barriers),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time, interaction and visualization. Chapter 3</a:t>
            </a:r>
            <a:endParaRPr lang="en-US" dirty="0" smtClean="0"/>
          </a:p>
          <a:p>
            <a:endParaRPr lang="en-GB" dirty="0" smtClean="0"/>
          </a:p>
          <a:p>
            <a:r>
              <a:rPr lang="en-GB" dirty="0" smtClean="0"/>
              <a:t>Solutions</a:t>
            </a:r>
            <a:r>
              <a:rPr lang="en-GB" baseline="0" dirty="0" smtClean="0"/>
              <a:t> are 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ecology increases the chances of learning in scattered moments (i.e. waiting times, commercial break on TV) replacing this perceived “lost time” into perceived “productive time”. </a:t>
            </a:r>
            <a:endParaRPr lang="en-US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AEB0B-703A-154F-A184-D336BBE0AE4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62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16ED-BE6F-D34A-8C03-54D2286548C4}" type="datetimeFigureOut">
              <a:rPr lang="en-US" smtClean="0"/>
              <a:t>27/05/15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E357-0284-AB47-ABF0-ED71DEBEC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98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16ED-BE6F-D34A-8C03-54D2286548C4}" type="datetimeFigureOut">
              <a:rPr lang="en-US" smtClean="0"/>
              <a:t>27/05/15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E357-0284-AB47-ABF0-ED71DEBEC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9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16ED-BE6F-D34A-8C03-54D2286548C4}" type="datetimeFigureOut">
              <a:rPr lang="en-US" smtClean="0"/>
              <a:t>27/05/15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E357-0284-AB47-ABF0-ED71DEBEC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05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16ED-BE6F-D34A-8C03-54D2286548C4}" type="datetimeFigureOut">
              <a:rPr lang="en-US" smtClean="0"/>
              <a:t>27/05/15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E357-0284-AB47-ABF0-ED71DEBEC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98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16ED-BE6F-D34A-8C03-54D2286548C4}" type="datetimeFigureOut">
              <a:rPr lang="en-US" smtClean="0"/>
              <a:t>27/05/15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E357-0284-AB47-ABF0-ED71DEBEC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57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16ED-BE6F-D34A-8C03-54D2286548C4}" type="datetimeFigureOut">
              <a:rPr lang="en-US" smtClean="0"/>
              <a:t>27/05/15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E357-0284-AB47-ABF0-ED71DEBEC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26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16ED-BE6F-D34A-8C03-54D2286548C4}" type="datetimeFigureOut">
              <a:rPr lang="en-US" smtClean="0"/>
              <a:t>27/05/15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E357-0284-AB47-ABF0-ED71DEBEC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77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16ED-BE6F-D34A-8C03-54D2286548C4}" type="datetimeFigureOut">
              <a:rPr lang="en-US" smtClean="0"/>
              <a:t>27/05/15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E357-0284-AB47-ABF0-ED71DEBEC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1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16ED-BE6F-D34A-8C03-54D2286548C4}" type="datetimeFigureOut">
              <a:rPr lang="en-US" smtClean="0"/>
              <a:t>27/05/15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E357-0284-AB47-ABF0-ED71DEBEC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7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16ED-BE6F-D34A-8C03-54D2286548C4}" type="datetimeFigureOut">
              <a:rPr lang="en-US" smtClean="0"/>
              <a:t>27/05/15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E357-0284-AB47-ABF0-ED71DEBEC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8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16ED-BE6F-D34A-8C03-54D2286548C4}" type="datetimeFigureOut">
              <a:rPr lang="en-US" smtClean="0"/>
              <a:t>27/05/15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E357-0284-AB47-ABF0-ED71DEBEC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03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216ED-BE6F-D34A-8C03-54D2286548C4}" type="datetimeFigureOut">
              <a:rPr lang="en-US" smtClean="0"/>
              <a:t>27/05/15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DE357-0284-AB47-ABF0-ED71DEBEC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42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Thesis presentation text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00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Contribution of your thesis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Empirical results</a:t>
            </a:r>
          </a:p>
          <a:p>
            <a:r>
              <a:rPr lang="en-GB" dirty="0" smtClean="0"/>
              <a:t>Framework for sampling experiences on mobile devices. Explored dimensions of context</a:t>
            </a:r>
          </a:p>
          <a:p>
            <a:r>
              <a:rPr lang="en-GB" dirty="0" smtClean="0"/>
              <a:t>Software artefacts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12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1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problem.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Ubiquitous</a:t>
            </a:r>
          </a:p>
          <a:p>
            <a:r>
              <a:rPr lang="en-GB" dirty="0" smtClean="0"/>
              <a:t>Technology</a:t>
            </a:r>
          </a:p>
          <a:p>
            <a:r>
              <a:rPr lang="en-GB" dirty="0" smtClean="0"/>
              <a:t>Lifelong learners</a:t>
            </a:r>
            <a:endParaRPr lang="en-GB" dirty="0"/>
          </a:p>
        </p:txBody>
      </p:sp>
      <p:pic>
        <p:nvPicPr>
          <p:cNvPr id="4" name="Picture 3" descr="nfcreview_fig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59" y="4206240"/>
            <a:ext cx="4315968" cy="2651760"/>
          </a:xfrm>
          <a:prstGeom prst="rect">
            <a:avLst/>
          </a:prstGeom>
        </p:spPr>
      </p:pic>
      <p:pic>
        <p:nvPicPr>
          <p:cNvPr id="6" name="Picture 5" descr="nfcreview_fi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0" y="121920"/>
            <a:ext cx="3169920" cy="2956560"/>
          </a:xfrm>
          <a:prstGeom prst="rect">
            <a:avLst/>
          </a:prstGeom>
        </p:spPr>
      </p:pic>
      <p:pic>
        <p:nvPicPr>
          <p:cNvPr id="5" name="Picture 4" descr="nfcreview_fig1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571" y="3479655"/>
            <a:ext cx="3474720" cy="32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7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Key competences for lifelong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Learning to learn</a:t>
            </a:r>
          </a:p>
          <a:p>
            <a:r>
              <a:rPr lang="en-GB" dirty="0" smtClean="0"/>
              <a:t>Digital competence</a:t>
            </a:r>
          </a:p>
        </p:txBody>
      </p:sp>
    </p:spTree>
    <p:extLst>
      <p:ext uri="{BB962C8B-B14F-4D97-AF65-F5344CB8AC3E}">
        <p14:creationId xmlns:p14="http://schemas.microsoft.com/office/powerpoint/2010/main" val="213844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Technologies enriching </a:t>
            </a:r>
            <a:r>
              <a:rPr lang="en-GB" smtClean="0"/>
              <a:t>daily environments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WI-FI hotspots</a:t>
            </a:r>
          </a:p>
          <a:p>
            <a:r>
              <a:rPr lang="en-GB" dirty="0" smtClean="0"/>
              <a:t>NFC tagged objects</a:t>
            </a:r>
          </a:p>
          <a:p>
            <a:r>
              <a:rPr lang="en-GB" dirty="0" smtClean="0"/>
              <a:t>Notifications</a:t>
            </a:r>
          </a:p>
          <a:p>
            <a:r>
              <a:rPr lang="en-GB" dirty="0" smtClean="0"/>
              <a:t>Open Content</a:t>
            </a:r>
          </a:p>
          <a:p>
            <a:r>
              <a:rPr lang="en-GB" dirty="0" smtClean="0"/>
              <a:t>BLE</a:t>
            </a:r>
          </a:p>
          <a:p>
            <a:r>
              <a:rPr lang="en-GB" dirty="0" err="1" smtClean="0"/>
              <a:t>Arduino</a:t>
            </a:r>
            <a:r>
              <a:rPr lang="en-GB" smtClean="0"/>
              <a:t>. Ambient </a:t>
            </a:r>
            <a:r>
              <a:rPr lang="en-GB" dirty="0" smtClean="0"/>
              <a:t>displays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854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Key </a:t>
            </a:r>
            <a:r>
              <a:rPr lang="en-GB" dirty="0" smtClean="0"/>
              <a:t>concepts </a:t>
            </a:r>
            <a:r>
              <a:rPr lang="en-GB" dirty="0" smtClean="0"/>
              <a:t>to support lifelong learners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Reflective practice</a:t>
            </a:r>
          </a:p>
          <a:p>
            <a:r>
              <a:rPr lang="en-GB" dirty="0" smtClean="0"/>
              <a:t>Self-regulated learning</a:t>
            </a:r>
          </a:p>
          <a:p>
            <a:r>
              <a:rPr lang="en-GB" dirty="0" smtClean="0"/>
              <a:t>Feedback</a:t>
            </a:r>
          </a:p>
          <a:p>
            <a:r>
              <a:rPr lang="en-GB" dirty="0" smtClean="0"/>
              <a:t>Awareness</a:t>
            </a:r>
          </a:p>
          <a:p>
            <a:r>
              <a:rPr lang="en-GB" dirty="0" smtClean="0"/>
              <a:t>Open Educational Resources (Authoring, MOOCS, LOs repos)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04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Theoretical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3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Formative studies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70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Empirical 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73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194</Words>
  <Application>Microsoft Macintosh PowerPoint</Application>
  <PresentationFormat>On-screen Show (4:3)</PresentationFormat>
  <Paragraphs>39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Thesis presentation text</vt:lpstr>
      <vt:lpstr>Agenda</vt:lpstr>
      <vt:lpstr>The problem. Scope</vt:lpstr>
      <vt:lpstr>Key competences for lifelong learning</vt:lpstr>
      <vt:lpstr>Technologies enriching daily environments</vt:lpstr>
      <vt:lpstr>Key concepts to support lifelong learners</vt:lpstr>
      <vt:lpstr>Theoretical approach</vt:lpstr>
      <vt:lpstr>Formative studies</vt:lpstr>
      <vt:lpstr>Empirical findings</vt:lpstr>
      <vt:lpstr>Contribution of your thesis</vt:lpstr>
    </vt:vector>
  </TitlesOfParts>
  <Company>ou.nl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presentation text</dc:title>
  <dc:creator>Bernardo Tabuenca</dc:creator>
  <cp:lastModifiedBy>Bernardo Tabuenca</cp:lastModifiedBy>
  <cp:revision>25</cp:revision>
  <dcterms:created xsi:type="dcterms:W3CDTF">2015-05-05T08:19:54Z</dcterms:created>
  <dcterms:modified xsi:type="dcterms:W3CDTF">2015-05-27T18:26:13Z</dcterms:modified>
</cp:coreProperties>
</file>