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84" r:id="rId3"/>
    <p:sldId id="289" r:id="rId4"/>
    <p:sldId id="288" r:id="rId5"/>
    <p:sldId id="261" r:id="rId6"/>
    <p:sldId id="290" r:id="rId7"/>
    <p:sldId id="292" r:id="rId8"/>
    <p:sldId id="291" r:id="rId9"/>
    <p:sldId id="293" r:id="rId10"/>
    <p:sldId id="294" r:id="rId11"/>
    <p:sldId id="295" r:id="rId12"/>
    <p:sldId id="298" r:id="rId13"/>
    <p:sldId id="299" r:id="rId14"/>
    <p:sldId id="301" r:id="rId15"/>
    <p:sldId id="300" r:id="rId16"/>
    <p:sldId id="296" r:id="rId17"/>
    <p:sldId id="297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4"/>
            <p14:sldId id="289"/>
            <p14:sldId id="288"/>
            <p14:sldId id="261"/>
            <p14:sldId id="290"/>
            <p14:sldId id="292"/>
            <p14:sldId id="291"/>
            <p14:sldId id="293"/>
            <p14:sldId id="294"/>
            <p14:sldId id="295"/>
            <p14:sldId id="298"/>
            <p14:sldId id="299"/>
            <p14:sldId id="301"/>
            <p14:sldId id="300"/>
            <p14:sldId id="296"/>
            <p14:sldId id="297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>
            <p14:sldId id="276"/>
            <p14:sldId id="277"/>
          </p14:sldIdLst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83" d="100"/>
          <a:sy n="83" d="100"/>
        </p:scale>
        <p:origin x="-8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9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1.xml"/><Relationship Id="rId5" Type="http://schemas.openxmlformats.org/officeDocument/2006/relationships/image" Target="../media/image10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3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5.xml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8.xml"/><Relationship Id="rId6" Type="http://schemas.openxmlformats.org/officeDocument/2006/relationships/hyperlink" Target="https://ionicframework.com/docs" TargetMode="External"/><Relationship Id="rId7" Type="http://schemas.openxmlformats.org/officeDocument/2006/relationships/hyperlink" Target="https://angular.io/guide/quickstart" TargetMode="External"/><Relationship Id="rId8" Type="http://schemas.openxmlformats.org/officeDocument/2006/relationships/hyperlink" Target="https://devdactic.com/ionic-4-sqlite-queries/" TargetMode="External"/><Relationship Id="rId9" Type="http://schemas.openxmlformats.org/officeDocument/2006/relationships/hyperlink" Target="https://www.youtube.com/watch?v=fZ4giHzXfSg" TargetMode="External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8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6800" y="2286000"/>
            <a:ext cx="77042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Mobile :</a:t>
            </a:r>
            <a:br>
              <a:rPr lang="en-US" dirty="0" smtClean="0"/>
            </a:br>
            <a:r>
              <a:rPr lang="en-US" dirty="0" err="1" smtClean="0"/>
              <a:t>Gestion</a:t>
            </a:r>
            <a:r>
              <a:rPr lang="en-US" dirty="0" smtClean="0"/>
              <a:t> de régime </a:t>
            </a:r>
            <a:r>
              <a:rPr lang="en-US" dirty="0" err="1" smtClean="0"/>
              <a:t>alimentaire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Bilel</a:t>
            </a:r>
            <a:r>
              <a:rPr lang="en-US" sz="2400" dirty="0" smtClean="0">
                <a:latin typeface="+mn-lt"/>
              </a:rPr>
              <a:t> TAIEB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03/05/2019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Modélisation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Diagramme</a:t>
            </a:r>
            <a:r>
              <a:rPr lang="en-US" dirty="0" smtClean="0"/>
              <a:t> de </a:t>
            </a:r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d’utilisation</a:t>
            </a:r>
            <a:endParaRPr lang="en-US" dirty="0"/>
          </a:p>
        </p:txBody>
      </p:sp>
      <p:pic>
        <p:nvPicPr>
          <p:cNvPr id="3" name="Content Placeholder 2" descr="uc.png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5" t="-17761" r="-10617" b="2972"/>
          <a:stretch/>
        </p:blipFill>
        <p:spPr>
          <a:xfrm>
            <a:off x="457200" y="826174"/>
            <a:ext cx="9182156" cy="603182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121992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Modélisation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Diagramme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endParaRPr lang="en-US" dirty="0"/>
          </a:p>
        </p:txBody>
      </p:sp>
      <p:pic>
        <p:nvPicPr>
          <p:cNvPr id="5" name="Content Placeholder 4" descr="cd.pn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" b="624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9099228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err="1" smtClean="0"/>
              <a:t>Démonstration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2525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Démonstration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Notes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Générer</a:t>
            </a:r>
            <a:r>
              <a:rPr lang="en-US" dirty="0" smtClean="0"/>
              <a:t> des pages/service ionic et angular :</a:t>
            </a:r>
          </a:p>
          <a:p>
            <a:pPr lvl="1"/>
            <a:r>
              <a:rPr lang="en-US" dirty="0"/>
              <a:t>generate database service </a:t>
            </a:r>
            <a:r>
              <a:rPr lang="en-US" dirty="0" smtClean="0"/>
              <a:t>services/database</a:t>
            </a:r>
            <a:endParaRPr lang="en-US" dirty="0"/>
          </a:p>
          <a:p>
            <a:pPr lvl="2"/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commande</a:t>
            </a:r>
            <a:r>
              <a:rPr lang="en-US" dirty="0" smtClean="0"/>
              <a:t> </a:t>
            </a:r>
            <a:r>
              <a:rPr lang="en-US" dirty="0" err="1" smtClean="0"/>
              <a:t>génère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service (</a:t>
            </a:r>
            <a:r>
              <a:rPr lang="en-US" dirty="0" err="1" smtClean="0"/>
              <a:t>DatabaseService.ts</a:t>
            </a:r>
            <a:r>
              <a:rPr lang="en-US" dirty="0" smtClean="0"/>
              <a:t>) </a:t>
            </a:r>
            <a:r>
              <a:rPr lang="en-US" dirty="0" err="1" smtClean="0"/>
              <a:t>dans</a:t>
            </a:r>
            <a:r>
              <a:rPr lang="en-US" dirty="0" smtClean="0"/>
              <a:t> un sous </a:t>
            </a:r>
            <a:r>
              <a:rPr lang="en-US" dirty="0" err="1" smtClean="0"/>
              <a:t>répertoire</a:t>
            </a:r>
            <a:r>
              <a:rPr lang="en-US" dirty="0" smtClean="0"/>
              <a:t> services</a:t>
            </a:r>
            <a:endParaRPr lang="en-US" dirty="0"/>
          </a:p>
          <a:p>
            <a:pPr lvl="1"/>
            <a:r>
              <a:rPr lang="en-US" dirty="0"/>
              <a:t>generate page </a:t>
            </a:r>
            <a:r>
              <a:rPr lang="en-US" dirty="0" smtClean="0"/>
              <a:t>ionic meals</a:t>
            </a:r>
          </a:p>
          <a:p>
            <a:pPr lvl="2"/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commande</a:t>
            </a:r>
            <a:r>
              <a:rPr lang="en-US" dirty="0" smtClean="0"/>
              <a:t> </a:t>
            </a:r>
            <a:r>
              <a:rPr lang="en-US" dirty="0" err="1" smtClean="0"/>
              <a:t>génère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</a:t>
            </a:r>
            <a:r>
              <a:rPr lang="en-US" dirty="0" err="1" smtClean="0"/>
              <a:t>contr</a:t>
            </a:r>
            <a:r>
              <a:rPr lang="en-US" dirty="0" err="1" smtClean="0"/>
              <a:t>ôleur</a:t>
            </a:r>
            <a:r>
              <a:rPr lang="en-US" dirty="0" smtClean="0"/>
              <a:t> Angular (</a:t>
            </a:r>
            <a:r>
              <a:rPr lang="en-US" dirty="0" err="1" smtClean="0"/>
              <a:t>MealsPage.ts</a:t>
            </a:r>
            <a:r>
              <a:rPr lang="en-US" dirty="0" smtClean="0"/>
              <a:t>) et </a:t>
            </a:r>
            <a:r>
              <a:rPr lang="en-US" dirty="0" err="1" smtClean="0"/>
              <a:t>vue</a:t>
            </a:r>
            <a:r>
              <a:rPr lang="en-US" dirty="0" smtClean="0"/>
              <a:t> Angular (</a:t>
            </a:r>
            <a:r>
              <a:rPr lang="en-US" dirty="0" err="1" smtClean="0"/>
              <a:t>MealsPage.html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84656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Démonstration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Notes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Lancer </a:t>
            </a:r>
            <a:r>
              <a:rPr lang="en-US" dirty="0" err="1" smtClean="0"/>
              <a:t>l’application</a:t>
            </a:r>
            <a:r>
              <a:rPr lang="en-US" dirty="0" smtClean="0"/>
              <a:t> sous android grace </a:t>
            </a:r>
            <a:r>
              <a:rPr lang="en-US" dirty="0" err="1" smtClean="0"/>
              <a:t>à</a:t>
            </a:r>
            <a:r>
              <a:rPr lang="en-US" dirty="0" smtClean="0"/>
              <a:t> Cordova :</a:t>
            </a:r>
          </a:p>
          <a:p>
            <a:pPr lvl="1"/>
            <a:r>
              <a:rPr lang="en-US" dirty="0"/>
              <a:t>ionic </a:t>
            </a:r>
            <a:r>
              <a:rPr lang="en-US" dirty="0" err="1"/>
              <a:t>cordova</a:t>
            </a:r>
            <a:r>
              <a:rPr lang="en-US" dirty="0"/>
              <a:t> run android </a:t>
            </a:r>
            <a:r>
              <a:rPr lang="mr-IN" dirty="0" smtClean="0"/>
              <a:t>–</a:t>
            </a:r>
            <a:r>
              <a:rPr lang="en-US" dirty="0" smtClean="0"/>
              <a:t>l </a:t>
            </a:r>
          </a:p>
          <a:p>
            <a:pPr lvl="1"/>
            <a:endParaRPr lang="en-US" dirty="0"/>
          </a:p>
          <a:p>
            <a:pPr lvl="2"/>
            <a:r>
              <a:rPr lang="en-US" dirty="0" err="1" smtClean="0"/>
              <a:t>L’argument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l pour recharger </a:t>
            </a:r>
            <a:r>
              <a:rPr lang="en-US" dirty="0" err="1" smtClean="0"/>
              <a:t>automatiquement</a:t>
            </a:r>
            <a:r>
              <a:rPr lang="en-US" dirty="0" smtClean="0"/>
              <a:t> </a:t>
            </a:r>
            <a:r>
              <a:rPr lang="en-US" dirty="0" err="1" smtClean="0"/>
              <a:t>l’application</a:t>
            </a:r>
            <a:endParaRPr lang="en-US" dirty="0" smtClean="0"/>
          </a:p>
          <a:p>
            <a:r>
              <a:rPr lang="en-US" dirty="0" smtClean="0"/>
              <a:t>Lancer </a:t>
            </a:r>
            <a:r>
              <a:rPr lang="en-US" dirty="0" err="1" smtClean="0"/>
              <a:t>l’émulateur</a:t>
            </a:r>
            <a:r>
              <a:rPr lang="en-US" dirty="0" smtClean="0"/>
              <a:t> </a:t>
            </a:r>
            <a:r>
              <a:rPr lang="en-US" dirty="0" err="1" smtClean="0"/>
              <a:t>depuis</a:t>
            </a:r>
            <a:r>
              <a:rPr lang="en-US" dirty="0" smtClean="0"/>
              <a:t> Android Studio et </a:t>
            </a:r>
            <a:r>
              <a:rPr lang="en-US" dirty="0" err="1" smtClean="0"/>
              <a:t>afficher</a:t>
            </a:r>
            <a:r>
              <a:rPr lang="en-US" dirty="0" smtClean="0"/>
              <a:t> la </a:t>
            </a:r>
            <a:r>
              <a:rPr lang="en-US" dirty="0" err="1" smtClean="0"/>
              <a:t>fen</a:t>
            </a:r>
            <a:r>
              <a:rPr lang="en-US" dirty="0" err="1" smtClean="0"/>
              <a:t>être</a:t>
            </a:r>
            <a:r>
              <a:rPr lang="en-US" dirty="0" smtClean="0"/>
              <a:t> de Log (</a:t>
            </a:r>
            <a:r>
              <a:rPr lang="en-US" dirty="0" err="1" smtClean="0"/>
              <a:t>Logcat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suivre</a:t>
            </a:r>
            <a:r>
              <a:rPr lang="en-US" dirty="0" smtClean="0"/>
              <a:t> le </a:t>
            </a:r>
            <a:r>
              <a:rPr lang="en-US" dirty="0" err="1" smtClean="0"/>
              <a:t>déroulement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r>
              <a:rPr lang="en-US" dirty="0" smtClean="0"/>
              <a:t> : </a:t>
            </a:r>
            <a:r>
              <a:rPr lang="en-US" dirty="0" err="1" smtClean="0"/>
              <a:t>console.log</a:t>
            </a:r>
            <a:r>
              <a:rPr lang="en-US" dirty="0" smtClean="0"/>
              <a:t>(“message”)</a:t>
            </a:r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90321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Démonstration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Lancement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384193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Conclusion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3054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04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Ionic </a:t>
            </a:r>
            <a:r>
              <a:rPr lang="en-US" dirty="0" err="1" smtClean="0"/>
              <a:t>est</a:t>
            </a:r>
            <a:r>
              <a:rPr lang="en-US" dirty="0" smtClean="0"/>
              <a:t> un Framework </a:t>
            </a:r>
            <a:r>
              <a:rPr lang="en-US" dirty="0" err="1" smtClean="0"/>
              <a:t>intéressante</a:t>
            </a:r>
            <a:r>
              <a:rPr lang="en-US" dirty="0" smtClean="0"/>
              <a:t> pour </a:t>
            </a:r>
            <a:r>
              <a:rPr lang="en-US" dirty="0" err="1" smtClean="0"/>
              <a:t>dévlopper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la </a:t>
            </a:r>
            <a:r>
              <a:rPr lang="en-US" dirty="0" err="1" smtClean="0"/>
              <a:t>fois</a:t>
            </a:r>
            <a:r>
              <a:rPr lang="en-US" dirty="0" smtClean="0"/>
              <a:t> des application Web et mobile </a:t>
            </a:r>
            <a:r>
              <a:rPr lang="en-US" dirty="0" err="1" smtClean="0"/>
              <a:t>quelque</a:t>
            </a:r>
            <a:r>
              <a:rPr lang="en-US" dirty="0" smtClean="0"/>
              <a:t> </a:t>
            </a:r>
            <a:r>
              <a:rPr lang="en-US" dirty="0" err="1" smtClean="0"/>
              <a:t>soit</a:t>
            </a:r>
            <a:r>
              <a:rPr lang="en-US" dirty="0" smtClean="0"/>
              <a:t> la </a:t>
            </a:r>
            <a:r>
              <a:rPr lang="en-US" dirty="0" err="1" smtClean="0"/>
              <a:t>plateforme</a:t>
            </a:r>
            <a:r>
              <a:rPr lang="en-US" dirty="0" smtClean="0"/>
              <a:t> avec un </a:t>
            </a:r>
            <a:r>
              <a:rPr lang="en-US" dirty="0" err="1" smtClean="0"/>
              <a:t>seul</a:t>
            </a:r>
            <a:r>
              <a:rPr lang="en-US" dirty="0" smtClean="0"/>
              <a:t> code.</a:t>
            </a:r>
          </a:p>
          <a:p>
            <a:endParaRPr lang="en-US" dirty="0"/>
          </a:p>
          <a:p>
            <a:r>
              <a:rPr lang="en-US" dirty="0" smtClean="0"/>
              <a:t>Angular </a:t>
            </a:r>
            <a:r>
              <a:rPr lang="en-US" dirty="0" err="1" smtClean="0"/>
              <a:t>m’a</a:t>
            </a:r>
            <a:r>
              <a:rPr lang="en-US" dirty="0" smtClean="0"/>
              <a:t> </a:t>
            </a:r>
            <a:r>
              <a:rPr lang="en-US" dirty="0" err="1" smtClean="0"/>
              <a:t>permis</a:t>
            </a:r>
            <a:r>
              <a:rPr lang="en-US" dirty="0" smtClean="0"/>
              <a:t> de </a:t>
            </a:r>
            <a:r>
              <a:rPr lang="en-US" dirty="0" err="1" smtClean="0"/>
              <a:t>comprendre</a:t>
            </a:r>
            <a:r>
              <a:rPr lang="en-US" dirty="0" smtClean="0"/>
              <a:t> au </a:t>
            </a:r>
            <a:r>
              <a:rPr lang="en-US" dirty="0" err="1" smtClean="0"/>
              <a:t>mieux</a:t>
            </a:r>
            <a:r>
              <a:rPr lang="en-US" dirty="0" smtClean="0"/>
              <a:t> le </a:t>
            </a:r>
            <a:r>
              <a:rPr lang="en-US" dirty="0" err="1" smtClean="0"/>
              <a:t>modèle</a:t>
            </a:r>
            <a:r>
              <a:rPr lang="en-US" dirty="0" smtClean="0"/>
              <a:t> MVC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22461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hlinkClick r:id="rId6"/>
              </a:rPr>
              <a:t>https://ionicframework.com/</a:t>
            </a:r>
            <a:r>
              <a:rPr lang="en-US" dirty="0" smtClean="0">
                <a:hlinkClick r:id="rId6"/>
              </a:rPr>
              <a:t>docs</a:t>
            </a: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hlinkClick r:id="rId7"/>
              </a:rPr>
              <a:t>https://angular.io/guide/</a:t>
            </a:r>
            <a:r>
              <a:rPr lang="en-US" dirty="0" smtClean="0">
                <a:hlinkClick r:id="rId7"/>
              </a:rPr>
              <a:t>quickstart</a:t>
            </a: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hlinkClick r:id="rId8"/>
              </a:rPr>
              <a:t>https://devdactic.com/ionic-4-sqlite-queries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hlinkClick r:id="rId9"/>
              </a:rPr>
              <a:t>https://www.youtube.com/watch?v=</a:t>
            </a:r>
            <a:r>
              <a:rPr lang="en-US" dirty="0" smtClean="0">
                <a:hlinkClick r:id="rId9"/>
              </a:rPr>
              <a:t>fZ4giHzXfSg</a:t>
            </a:r>
            <a:endParaRPr lang="en-US" dirty="0" smtClean="0"/>
          </a:p>
          <a:p>
            <a:pPr>
              <a:defRPr/>
            </a:pPr>
            <a:endParaRPr lang="en-US" u="sng" dirty="0">
              <a:solidFill>
                <a:schemeClr val="tx2"/>
              </a:solidFill>
            </a:endParaRPr>
          </a:p>
          <a:p>
            <a:pPr>
              <a:defRPr/>
            </a:pPr>
            <a:endParaRPr lang="en-US" u="sng" dirty="0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40162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err="1" smtClean="0"/>
              <a:t>Sommaire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Sommaire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Contexte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Environnement</a:t>
            </a:r>
            <a:r>
              <a:rPr lang="en-US" dirty="0" smtClean="0"/>
              <a:t> de travail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Modélisation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Démonstration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Conclusion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47858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err="1" smtClean="0"/>
              <a:t>Contexte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938" y="-15240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6666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Contexte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Chaque</a:t>
            </a:r>
            <a:r>
              <a:rPr lang="en-US" dirty="0"/>
              <a:t> jour, </a:t>
            </a:r>
            <a:r>
              <a:rPr lang="en-US" dirty="0" err="1" smtClean="0"/>
              <a:t>notre</a:t>
            </a:r>
            <a:r>
              <a:rPr lang="en-US" dirty="0" smtClean="0"/>
              <a:t> corps </a:t>
            </a:r>
            <a:r>
              <a:rPr lang="en-US" dirty="0"/>
              <a:t>a </a:t>
            </a:r>
            <a:r>
              <a:rPr lang="en-US" dirty="0" err="1"/>
              <a:t>besoin</a:t>
            </a:r>
            <a:r>
              <a:rPr lang="en-US" dirty="0"/>
              <a:t> </a:t>
            </a:r>
            <a:r>
              <a:rPr lang="en-US" dirty="0" err="1"/>
              <a:t>d’énergie</a:t>
            </a:r>
            <a:r>
              <a:rPr lang="en-US" dirty="0"/>
              <a:t> pour </a:t>
            </a:r>
            <a:r>
              <a:rPr lang="en-US" dirty="0" err="1"/>
              <a:t>fonctionner</a:t>
            </a:r>
            <a:r>
              <a:rPr lang="en-US" dirty="0"/>
              <a:t> et </a:t>
            </a:r>
            <a:r>
              <a:rPr lang="en-US" dirty="0" err="1"/>
              <a:t>accomplir</a:t>
            </a:r>
            <a:r>
              <a:rPr lang="en-US" dirty="0"/>
              <a:t> </a:t>
            </a:r>
            <a:r>
              <a:rPr lang="en-US" dirty="0" err="1"/>
              <a:t>correctement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missions.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énergie</a:t>
            </a:r>
            <a:r>
              <a:rPr lang="en-US" dirty="0"/>
              <a:t> nous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fournie</a:t>
            </a:r>
            <a:r>
              <a:rPr lang="en-US" dirty="0"/>
              <a:t> par les aliments </a:t>
            </a:r>
            <a:r>
              <a:rPr lang="en-US" dirty="0" err="1"/>
              <a:t>que</a:t>
            </a:r>
            <a:r>
              <a:rPr lang="en-US" dirty="0"/>
              <a:t> nous </a:t>
            </a:r>
            <a:r>
              <a:rPr lang="en-US" dirty="0" err="1"/>
              <a:t>consommons</a:t>
            </a:r>
            <a:r>
              <a:rPr lang="en-US" dirty="0"/>
              <a:t>. Et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s’exprime</a:t>
            </a:r>
            <a:r>
              <a:rPr lang="en-US" dirty="0"/>
              <a:t> en calories.</a:t>
            </a:r>
          </a:p>
          <a:p>
            <a:endParaRPr lang="en-US" dirty="0"/>
          </a:p>
          <a:p>
            <a:r>
              <a:rPr lang="en-US" dirty="0" err="1"/>
              <a:t>L’unité</a:t>
            </a:r>
            <a:r>
              <a:rPr lang="en-US" dirty="0"/>
              <a:t> de </a:t>
            </a:r>
            <a:r>
              <a:rPr lang="en-US" dirty="0" err="1"/>
              <a:t>mesure</a:t>
            </a:r>
            <a:r>
              <a:rPr lang="en-US" dirty="0"/>
              <a:t> de </a:t>
            </a:r>
            <a:r>
              <a:rPr lang="en-US" dirty="0" err="1"/>
              <a:t>l’énergie</a:t>
            </a:r>
            <a:r>
              <a:rPr lang="en-US" dirty="0"/>
              <a:t> </a:t>
            </a:r>
            <a:r>
              <a:rPr lang="en-US" dirty="0" err="1"/>
              <a:t>couramment</a:t>
            </a:r>
            <a:r>
              <a:rPr lang="en-US" dirty="0"/>
              <a:t> </a:t>
            </a:r>
            <a:r>
              <a:rPr lang="en-US" dirty="0" err="1"/>
              <a:t>utilisée</a:t>
            </a:r>
            <a:r>
              <a:rPr lang="en-US" dirty="0"/>
              <a:t> en nutrition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appelle</a:t>
            </a:r>
            <a:r>
              <a:rPr lang="en-US" dirty="0"/>
              <a:t> la kilocalorie (kcal) : 1 kcal = 1 000 calories.</a:t>
            </a:r>
          </a:p>
          <a:p>
            <a:endParaRPr lang="en-US" dirty="0"/>
          </a:p>
          <a:p>
            <a:r>
              <a:rPr lang="en-US" dirty="0" err="1"/>
              <a:t>Alors</a:t>
            </a:r>
            <a:r>
              <a:rPr lang="en-US" dirty="0"/>
              <a:t>, pour </a:t>
            </a:r>
            <a:r>
              <a:rPr lang="en-US" dirty="0" err="1"/>
              <a:t>évaluer</a:t>
            </a:r>
            <a:r>
              <a:rPr lang="en-US" dirty="0"/>
              <a:t> le "</a:t>
            </a:r>
            <a:r>
              <a:rPr lang="en-US" dirty="0" err="1"/>
              <a:t>juste</a:t>
            </a:r>
            <a:r>
              <a:rPr lang="en-US" dirty="0"/>
              <a:t>" </a:t>
            </a:r>
            <a:r>
              <a:rPr lang="en-US" dirty="0" err="1"/>
              <a:t>nombre</a:t>
            </a:r>
            <a:r>
              <a:rPr lang="en-US" dirty="0"/>
              <a:t> de calories </a:t>
            </a:r>
            <a:r>
              <a:rPr lang="en-US" dirty="0" err="1"/>
              <a:t>dont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avez</a:t>
            </a:r>
            <a:r>
              <a:rPr lang="en-US" dirty="0"/>
              <a:t> </a:t>
            </a:r>
            <a:r>
              <a:rPr lang="en-US" dirty="0" err="1"/>
              <a:t>besoin</a:t>
            </a:r>
            <a:r>
              <a:rPr lang="en-US" dirty="0"/>
              <a:t> </a:t>
            </a:r>
            <a:r>
              <a:rPr lang="en-US" dirty="0" err="1"/>
              <a:t>chaque</a:t>
            </a:r>
            <a:r>
              <a:rPr lang="en-US" dirty="0"/>
              <a:t> jour pour </a:t>
            </a:r>
            <a:r>
              <a:rPr lang="en-US" dirty="0" err="1"/>
              <a:t>maintenir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poids</a:t>
            </a:r>
            <a:r>
              <a:rPr lang="en-US" dirty="0"/>
              <a:t> stable,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formule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Notre </a:t>
            </a:r>
            <a:r>
              <a:rPr lang="en-US" dirty="0" err="1" smtClean="0"/>
              <a:t>projet</a:t>
            </a:r>
            <a:r>
              <a:rPr lang="en-US" dirty="0" smtClean="0"/>
              <a:t> a pour </a:t>
            </a:r>
            <a:r>
              <a:rPr lang="en-US" dirty="0" err="1" smtClean="0"/>
              <a:t>objectif</a:t>
            </a:r>
            <a:r>
              <a:rPr lang="en-US" dirty="0" smtClean="0"/>
              <a:t> de </a:t>
            </a: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application mobile qui </a:t>
            </a:r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gérer</a:t>
            </a:r>
            <a:r>
              <a:rPr lang="en-US" dirty="0" smtClean="0"/>
              <a:t> le régime </a:t>
            </a:r>
            <a:r>
              <a:rPr lang="en-US" dirty="0" err="1" smtClean="0"/>
              <a:t>alimentaire</a:t>
            </a:r>
            <a:r>
              <a:rPr lang="en-US" dirty="0" smtClean="0"/>
              <a:t> </a:t>
            </a:r>
            <a:r>
              <a:rPr lang="en-US" dirty="0" err="1" smtClean="0"/>
              <a:t>quotidiennement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err="1" smtClean="0"/>
              <a:t>Environnement</a:t>
            </a:r>
            <a:r>
              <a:rPr lang="en-US" sz="7200" dirty="0" smtClean="0"/>
              <a:t> de travail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783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Environnement</a:t>
            </a:r>
            <a:r>
              <a:rPr lang="en-US" dirty="0" smtClean="0"/>
              <a:t> de travail :</a:t>
            </a:r>
            <a:br>
              <a:rPr lang="en-US" dirty="0" smtClean="0"/>
            </a:br>
            <a:r>
              <a:rPr lang="en-US" dirty="0" smtClean="0"/>
              <a:t>Languages et Frameworks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Typescript/</a:t>
            </a:r>
            <a:r>
              <a:rPr lang="en-US" dirty="0" err="1" smtClean="0"/>
              <a:t>Javascript</a:t>
            </a:r>
            <a:r>
              <a:rPr lang="en-US" dirty="0"/>
              <a:t>, Html, </a:t>
            </a:r>
            <a:r>
              <a:rPr lang="en-US" dirty="0" err="1" smtClean="0"/>
              <a:t>css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Ionic 4 (Framework Web et Mobile + client),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Angular </a:t>
            </a:r>
            <a:r>
              <a:rPr lang="en-US" dirty="0" smtClean="0"/>
              <a:t>7 (Framework MVC Web et mobile)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Apache Cordova </a:t>
            </a:r>
            <a:r>
              <a:rPr lang="en-US" dirty="0" smtClean="0"/>
              <a:t>(</a:t>
            </a:r>
            <a:r>
              <a:rPr lang="en-US" dirty="0" err="1" smtClean="0"/>
              <a:t>Cibler</a:t>
            </a:r>
            <a:r>
              <a:rPr lang="en-US" dirty="0" smtClean="0"/>
              <a:t> </a:t>
            </a:r>
            <a:r>
              <a:rPr lang="en-US" dirty="0" err="1" smtClean="0"/>
              <a:t>plateforme</a:t>
            </a:r>
            <a:r>
              <a:rPr lang="en-US" dirty="0" smtClean="0"/>
              <a:t> Web et Mobile : Android, </a:t>
            </a:r>
            <a:r>
              <a:rPr lang="en-US" dirty="0" err="1" smtClean="0"/>
              <a:t>Ios</a:t>
            </a:r>
            <a:r>
              <a:rPr lang="en-US" dirty="0" smtClean="0"/>
              <a:t> avec un </a:t>
            </a:r>
            <a:r>
              <a:rPr lang="en-US" dirty="0" err="1" smtClean="0"/>
              <a:t>m</a:t>
            </a:r>
            <a:r>
              <a:rPr lang="en-US" dirty="0" err="1" smtClean="0"/>
              <a:t>ême</a:t>
            </a:r>
            <a:r>
              <a:rPr lang="en-US" dirty="0" smtClean="0"/>
              <a:t> code)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SqLite</a:t>
            </a:r>
            <a:r>
              <a:rPr lang="en-US" dirty="0" smtClean="0"/>
              <a:t>, Cordova </a:t>
            </a:r>
            <a:r>
              <a:rPr lang="en-US" dirty="0"/>
              <a:t>plugin for </a:t>
            </a:r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en-US" dirty="0" smtClean="0"/>
              <a:t>Storage (Base de </a:t>
            </a:r>
            <a:r>
              <a:rPr lang="en-US" dirty="0" err="1" smtClean="0"/>
              <a:t>données</a:t>
            </a:r>
            <a:r>
              <a:rPr lang="en-US" dirty="0" smtClean="0"/>
              <a:t> locale)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00419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Environnement</a:t>
            </a:r>
            <a:r>
              <a:rPr lang="en-US" dirty="0" smtClean="0"/>
              <a:t> de travail :</a:t>
            </a:r>
            <a:br>
              <a:rPr lang="en-US" dirty="0" smtClean="0"/>
            </a:br>
            <a:r>
              <a:rPr lang="en-US" dirty="0" err="1" smtClean="0"/>
              <a:t>Outils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Visual Studio </a:t>
            </a:r>
            <a:r>
              <a:rPr lang="en-US" dirty="0" smtClean="0"/>
              <a:t>Code (Ide)</a:t>
            </a:r>
          </a:p>
          <a:p>
            <a:endParaRPr lang="en-US" dirty="0"/>
          </a:p>
          <a:p>
            <a:r>
              <a:rPr lang="en-US" dirty="0" smtClean="0"/>
              <a:t>Android Studio (Android SDK, </a:t>
            </a:r>
            <a:r>
              <a:rPr lang="en-US" dirty="0" err="1" smtClean="0"/>
              <a:t>Emulateur</a:t>
            </a:r>
            <a:r>
              <a:rPr lang="en-US" dirty="0" smtClean="0"/>
              <a:t> Device Android, </a:t>
            </a:r>
            <a:r>
              <a:rPr lang="en-US" dirty="0" err="1" smtClean="0"/>
              <a:t>Logcat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UmlDesigner</a:t>
            </a:r>
            <a:r>
              <a:rPr lang="en-US" dirty="0" smtClean="0"/>
              <a:t> : (</a:t>
            </a:r>
            <a:r>
              <a:rPr lang="en-US" dirty="0" err="1" smtClean="0"/>
              <a:t>Modélisation</a:t>
            </a:r>
            <a:r>
              <a:rPr lang="en-US" dirty="0" smtClean="0"/>
              <a:t> </a:t>
            </a:r>
            <a:r>
              <a:rPr lang="en-US" dirty="0" err="1" smtClean="0"/>
              <a:t>Uml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999362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err="1" smtClean="0"/>
              <a:t>Modélisation</a:t>
            </a:r>
            <a:r>
              <a:rPr lang="en-US" sz="7200" dirty="0" smtClean="0"/>
              <a:t> du </a:t>
            </a:r>
            <a:r>
              <a:rPr lang="en-US" sz="7200" dirty="0" err="1" smtClean="0"/>
              <a:t>Projet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835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1261</Words>
  <Application>Microsoft Macintosh PowerPoint</Application>
  <PresentationFormat>On-screen Show (4:3)</PresentationFormat>
  <Paragraphs>156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Training New Employees</vt:lpstr>
      <vt:lpstr>Application Mobile : Gestion de régime alimentaire</vt:lpstr>
      <vt:lpstr>PowerPoint Presentation</vt:lpstr>
      <vt:lpstr>Sommaire</vt:lpstr>
      <vt:lpstr>PowerPoint Presentation</vt:lpstr>
      <vt:lpstr>Contexte</vt:lpstr>
      <vt:lpstr>PowerPoint Presentation</vt:lpstr>
      <vt:lpstr>Environnement de travail : Languages et Frameworks</vt:lpstr>
      <vt:lpstr>Environnement de travail : Outils</vt:lpstr>
      <vt:lpstr>PowerPoint Presentation</vt:lpstr>
      <vt:lpstr>Modélisation du projet: Diagramme de cas d’utilisation</vt:lpstr>
      <vt:lpstr>Modélisation du projet: Diagramme de classe</vt:lpstr>
      <vt:lpstr>PowerPoint Presentation</vt:lpstr>
      <vt:lpstr>Démonstration : Notes (1)</vt:lpstr>
      <vt:lpstr>Démonstration : Notes (2)</vt:lpstr>
      <vt:lpstr>Démonstration : Application</vt:lpstr>
      <vt:lpstr>PowerPoint Presentation</vt:lpstr>
      <vt:lpstr>Conclusion</vt:lpstr>
      <vt:lpstr>Resources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2019-05-02T21:35:54Z</dcterms:modified>
</cp:coreProperties>
</file>