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c-pdr.readthedocs.io/en/lates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d5964b51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5964b51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 speaker notes for explanations of everything</a:t>
            </a:r>
            <a:endParaRPr/>
          </a:p>
          <a:p>
            <a:pPr indent="0" lvl="0" marL="0" rtl="0" algn="l">
              <a:spcBef>
                <a:spcPts val="0"/>
              </a:spcBef>
              <a:spcAft>
                <a:spcPts val="0"/>
              </a:spcAft>
              <a:buNone/>
            </a:pPr>
            <a:r>
              <a:rPr lang="en"/>
              <a:t>Much of the information for this is taken from FRC Programming Done Right: </a:t>
            </a:r>
            <a:r>
              <a:rPr lang="en" u="sng">
                <a:solidFill>
                  <a:schemeClr val="hlink"/>
                </a:solidFill>
                <a:hlinkClick r:id="rId2"/>
              </a:rPr>
              <a:t>https://frc-pdr.readthedocs.io/en/latest/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f48d84ca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f48d84ca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f48d84ca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f48d84ca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f48d84ca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f48d84ca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f48d84ca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f48d84ca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f48d84ca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f48d84ca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pretend that we have a motor that, when given 12 volts of power will run at 6000 RPM then we can simply put that as 12/6000 * whatever setpoint, the setpoint being whatever speed we want to run the motor at, and then that would be our feed forward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f48d84ca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f48d84ca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f48d84ca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f48d84ca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f48d84ca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f48d84ca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Reference: https://bit.ly/2HUsjzd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f48d84ca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f48d84ca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f54dcda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f54dcda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f48d84c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f48d84c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PID stands for Proportional, Integral, and Derivative. The last two are calculus concepts that we will apply to make sure our motors are spinning at the right speed and/or making sure manipulators go to the right position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f48d84c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f48d84c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in the last slide, PID is used to ensure things like elevators and manipulators do not overshoot their target location, which we will call the setpoint.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f48d84ca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f48d84ca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PID is in a heater heating a room. Let’s say you want to say you want to heat a room from 10 degrees centigrade to 23 degrees. The heating coils take a few minutes to heat up and cool down, so when the temperature does hit 23 degrees, the temperature will overshoot until the coils cool down. But by the time the temperature decreases to the setpoint, the heating coils need to heat up again, leading to oscillation for a very long time until the setpoint is finally hit. With PID control, the furnace could have been stopped at, say, 20.5 degrees so that it would just go to the setpoint.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f48d84c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f48d84c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PID as it applies to FIRST Robotics Competition would be controlling an elevator. Now, this team isn’t showing any kind of PID control here, however what we could have done is have it go up to a certain level so that we could, for example, go to a specified area where we need to put a game piece.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f48d84ca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f48d84ca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know this is going to shock you guys with a lot of math but trust me, this is all way easier than it looks. We’ll break down this equation and show you how PID works. As the slide says, error is the distance from our setpoint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f48d84c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f48d84c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and simplest part of PID is proportional. All it is is the P constant (I’ll show you how to set constants later) times the error. Imagine you’re in a car, and you’re applying more breaking force the closer you are to the stop sign. That’s essentially what proportional control 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f48d84ca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f48d84ca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you can use only proportional control, you can only really do this if it’s a slow moving mechanism or if precise movement is really not a necessity. Using proportional alone can lead to oscillation as the system overshoots and attempts to </a:t>
            </a:r>
            <a:r>
              <a:rPr lang="en"/>
              <a:t>compensate</a:t>
            </a:r>
            <a:r>
              <a:rPr lang="en"/>
              <a:t>, so while it’s better than no control loop it’s still not great.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f48d84ca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f48d84ca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part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 Slide 1">
    <p:spTree>
      <p:nvGrpSpPr>
        <p:cNvPr id="17" name="Shape 17"/>
        <p:cNvGrpSpPr/>
        <p:nvPr/>
      </p:nvGrpSpPr>
      <p:grpSpPr>
        <a:xfrm>
          <a:off x="0" y="0"/>
          <a:ext cx="0" cy="0"/>
          <a:chOff x="0" y="0"/>
          <a:chExt cx="0" cy="0"/>
        </a:xfrm>
      </p:grpSpPr>
      <p:sp>
        <p:nvSpPr>
          <p:cNvPr id="18" name="Google Shape;18;p2"/>
          <p:cNvSpPr txBox="1"/>
          <p:nvPr>
            <p:ph type="title"/>
          </p:nvPr>
        </p:nvSpPr>
        <p:spPr>
          <a:xfrm>
            <a:off x="3595649" y="1322300"/>
            <a:ext cx="5195700" cy="10869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 name="Google Shape;19;p2"/>
          <p:cNvPicPr preferRelativeResize="0"/>
          <p:nvPr/>
        </p:nvPicPr>
        <p:blipFill>
          <a:blip r:embed="rId2">
            <a:alphaModFix/>
          </a:blip>
          <a:stretch>
            <a:fillRect/>
          </a:stretch>
        </p:blipFill>
        <p:spPr>
          <a:xfrm>
            <a:off x="0" y="926325"/>
            <a:ext cx="3290849" cy="3290849"/>
          </a:xfrm>
          <a:prstGeom prst="rect">
            <a:avLst/>
          </a:prstGeom>
          <a:noFill/>
          <a:ln>
            <a:noFill/>
          </a:ln>
        </p:spPr>
      </p:pic>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56" name="Shape 56"/>
        <p:cNvGrpSpPr/>
        <p:nvPr/>
      </p:nvGrpSpPr>
      <p:grpSpPr>
        <a:xfrm>
          <a:off x="0" y="0"/>
          <a:ext cx="0" cy="0"/>
          <a:chOff x="0" y="0"/>
          <a:chExt cx="0" cy="0"/>
        </a:xfrm>
      </p:grpSpPr>
      <p:sp>
        <p:nvSpPr>
          <p:cNvPr id="57" name="Google Shape;57;p11"/>
          <p:cNvSpPr txBox="1"/>
          <p:nvPr>
            <p:ph idx="1" type="body"/>
          </p:nvPr>
        </p:nvSpPr>
        <p:spPr>
          <a:xfrm>
            <a:off x="3575050" y="1257301"/>
            <a:ext cx="5111700" cy="3109800"/>
          </a:xfrm>
          <a:prstGeom prst="rect">
            <a:avLst/>
          </a:prstGeom>
          <a:noFill/>
          <a:ln>
            <a:noFill/>
          </a:ln>
        </p:spPr>
        <p:txBody>
          <a:bodyPr anchorCtr="0" anchor="t" bIns="45700" lIns="91425" spcFirstLastPara="1" rIns="91425" wrap="square" tIns="45700"/>
          <a:lstStyle>
            <a:lvl1pPr indent="-228600" lvl="0" marL="457200" algn="l">
              <a:spcBef>
                <a:spcPts val="640"/>
              </a:spcBef>
              <a:spcAft>
                <a:spcPts val="0"/>
              </a:spcAft>
              <a:buSzPts val="3200"/>
              <a:buNone/>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11"/>
          <p:cNvSpPr txBox="1"/>
          <p:nvPr>
            <p:ph idx="2" type="body"/>
          </p:nvPr>
        </p:nvSpPr>
        <p:spPr>
          <a:xfrm>
            <a:off x="457200" y="1257301"/>
            <a:ext cx="3008400" cy="31098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800"/>
              <a:buNone/>
              <a:defRPr b="1" i="1" sz="1800">
                <a:latin typeface="Times"/>
                <a:ea typeface="Times"/>
                <a:cs typeface="Times"/>
                <a:sym typeface="Times"/>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11"/>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Photo">
  <p:cSld name="Large Photo">
    <p:spTree>
      <p:nvGrpSpPr>
        <p:cNvPr id="60" name="Shape 60"/>
        <p:cNvGrpSpPr/>
        <p:nvPr/>
      </p:nvGrpSpPr>
      <p:grpSpPr>
        <a:xfrm>
          <a:off x="0" y="0"/>
          <a:ext cx="0" cy="0"/>
          <a:chOff x="0" y="0"/>
          <a:chExt cx="0" cy="0"/>
        </a:xfrm>
      </p:grpSpPr>
      <p:sp>
        <p:nvSpPr>
          <p:cNvPr id="61" name="Google Shape;61;p12"/>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2"/>
          <p:cNvSpPr/>
          <p:nvPr>
            <p:ph idx="2" type="pic"/>
          </p:nvPr>
        </p:nvSpPr>
        <p:spPr>
          <a:xfrm>
            <a:off x="1719219" y="1321085"/>
            <a:ext cx="5607000" cy="30039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rgbClr val="FA1E31"/>
              </a:buClr>
              <a:buSzPts val="3200"/>
              <a:buFont typeface="Arial"/>
              <a:buChar char="•"/>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rgbClr val="7F7F7F"/>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Google Shape;63;p12"/>
          <p:cNvSpPr txBox="1"/>
          <p:nvPr>
            <p:ph idx="1" type="body"/>
          </p:nvPr>
        </p:nvSpPr>
        <p:spPr>
          <a:xfrm>
            <a:off x="1719218" y="4324844"/>
            <a:ext cx="5607000" cy="2877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800"/>
              <a:buNone/>
              <a:defRPr b="1" i="1" sz="1800">
                <a:latin typeface="Times"/>
                <a:ea typeface="Times"/>
                <a:cs typeface="Times"/>
                <a:sym typeface="Times"/>
              </a:defRPr>
            </a:lvl1pPr>
            <a:lvl2pPr indent="-228600" lvl="1" marL="914400" algn="l">
              <a:spcBef>
                <a:spcPts val="560"/>
              </a:spcBef>
              <a:spcAft>
                <a:spcPts val="0"/>
              </a:spcAft>
              <a:buClr>
                <a:schemeClr val="dk1"/>
              </a:buClr>
              <a:buSzPts val="2800"/>
              <a:buNone/>
              <a:defRPr/>
            </a:lvl2pPr>
            <a:lvl3pPr indent="-228600" lvl="2" marL="1371600" algn="l">
              <a:spcBef>
                <a:spcPts val="480"/>
              </a:spcBef>
              <a:spcAft>
                <a:spcPts val="0"/>
              </a:spcAft>
              <a:buSzPts val="24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Photos">
  <p:cSld name="2 Photos">
    <p:spTree>
      <p:nvGrpSpPr>
        <p:cNvPr id="64" name="Shape 64"/>
        <p:cNvGrpSpPr/>
        <p:nvPr/>
      </p:nvGrpSpPr>
      <p:grpSpPr>
        <a:xfrm>
          <a:off x="0" y="0"/>
          <a:ext cx="0" cy="0"/>
          <a:chOff x="0" y="0"/>
          <a:chExt cx="0" cy="0"/>
        </a:xfrm>
      </p:grpSpPr>
      <p:sp>
        <p:nvSpPr>
          <p:cNvPr id="65" name="Google Shape;65;p13"/>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3"/>
          <p:cNvSpPr/>
          <p:nvPr>
            <p:ph idx="2" type="pic"/>
          </p:nvPr>
        </p:nvSpPr>
        <p:spPr>
          <a:xfrm>
            <a:off x="457200" y="1321090"/>
            <a:ext cx="3886200" cy="29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rgbClr val="FA1E31"/>
              </a:buClr>
              <a:buSzPts val="3200"/>
              <a:buFont typeface="Arial"/>
              <a:buChar char="•"/>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rgbClr val="7F7F7F"/>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7" name="Google Shape;67;p13"/>
          <p:cNvSpPr txBox="1"/>
          <p:nvPr>
            <p:ph idx="1" type="body"/>
          </p:nvPr>
        </p:nvSpPr>
        <p:spPr>
          <a:xfrm>
            <a:off x="457201" y="4324844"/>
            <a:ext cx="3886200" cy="2877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800"/>
              <a:buNone/>
              <a:defRPr b="1" i="1" sz="1800">
                <a:latin typeface="Times"/>
                <a:ea typeface="Times"/>
                <a:cs typeface="Times"/>
                <a:sym typeface="Times"/>
              </a:defRPr>
            </a:lvl1pPr>
            <a:lvl2pPr indent="-228600" lvl="1" marL="914400" algn="l">
              <a:spcBef>
                <a:spcPts val="560"/>
              </a:spcBef>
              <a:spcAft>
                <a:spcPts val="0"/>
              </a:spcAft>
              <a:buClr>
                <a:schemeClr val="dk1"/>
              </a:buClr>
              <a:buSzPts val="2800"/>
              <a:buNone/>
              <a:defRPr/>
            </a:lvl2pPr>
            <a:lvl3pPr indent="-228600" lvl="2" marL="1371600" algn="l">
              <a:spcBef>
                <a:spcPts val="480"/>
              </a:spcBef>
              <a:spcAft>
                <a:spcPts val="0"/>
              </a:spcAft>
              <a:buSzPts val="24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13"/>
          <p:cNvSpPr/>
          <p:nvPr>
            <p:ph idx="3" type="pic"/>
          </p:nvPr>
        </p:nvSpPr>
        <p:spPr>
          <a:xfrm>
            <a:off x="4800600" y="1321090"/>
            <a:ext cx="3886200" cy="29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rgbClr val="FA1E31"/>
              </a:buClr>
              <a:buSzPts val="3200"/>
              <a:buFont typeface="Arial"/>
              <a:buChar char="•"/>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rgbClr val="7F7F7F"/>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9" name="Google Shape;69;p13"/>
          <p:cNvSpPr txBox="1"/>
          <p:nvPr>
            <p:ph idx="4" type="body"/>
          </p:nvPr>
        </p:nvSpPr>
        <p:spPr>
          <a:xfrm>
            <a:off x="4800601" y="4324844"/>
            <a:ext cx="3886200" cy="2877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800"/>
              <a:buNone/>
              <a:defRPr b="1" i="1" sz="1800">
                <a:latin typeface="Times"/>
                <a:ea typeface="Times"/>
                <a:cs typeface="Times"/>
                <a:sym typeface="Times"/>
              </a:defRPr>
            </a:lvl1pPr>
            <a:lvl2pPr indent="-228600" lvl="1" marL="914400" algn="l">
              <a:spcBef>
                <a:spcPts val="560"/>
              </a:spcBef>
              <a:spcAft>
                <a:spcPts val="0"/>
              </a:spcAft>
              <a:buClr>
                <a:schemeClr val="dk1"/>
              </a:buClr>
              <a:buSzPts val="2800"/>
              <a:buNone/>
              <a:defRPr/>
            </a:lvl2pPr>
            <a:lvl3pPr indent="-228600" lvl="2" marL="1371600" algn="l">
              <a:spcBef>
                <a:spcPts val="480"/>
              </a:spcBef>
              <a:spcAft>
                <a:spcPts val="0"/>
              </a:spcAft>
              <a:buSzPts val="24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0" name="Shape 70"/>
        <p:cNvGrpSpPr/>
        <p:nvPr/>
      </p:nvGrpSpPr>
      <p:grpSpPr>
        <a:xfrm>
          <a:off x="0" y="0"/>
          <a:ext cx="0" cy="0"/>
          <a:chOff x="0" y="0"/>
          <a:chExt cx="0" cy="0"/>
        </a:xfrm>
      </p:grpSpPr>
      <p:sp>
        <p:nvSpPr>
          <p:cNvPr id="71" name="Google Shape;71;p14"/>
          <p:cNvSpPr txBox="1"/>
          <p:nvPr>
            <p:ph type="ctrTitle"/>
          </p:nvPr>
        </p:nvSpPr>
        <p:spPr>
          <a:xfrm>
            <a:off x="311708" y="744575"/>
            <a:ext cx="8520600" cy="2052600"/>
          </a:xfrm>
          <a:prstGeom prst="rect">
            <a:avLst/>
          </a:prstGeom>
        </p:spPr>
        <p:txBody>
          <a:bodyPr anchorCtr="0" anchor="b" bIns="45700" lIns="91425" spcFirstLastPara="1" rIns="91425" wrap="square" tIns="45700"/>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 name="Google Shape;72;p14"/>
          <p:cNvSpPr txBox="1"/>
          <p:nvPr>
            <p:ph idx="1" type="subTitle"/>
          </p:nvPr>
        </p:nvSpPr>
        <p:spPr>
          <a:xfrm>
            <a:off x="311700" y="2834125"/>
            <a:ext cx="8520600" cy="792600"/>
          </a:xfrm>
          <a:prstGeom prst="rect">
            <a:avLst/>
          </a:prstGeom>
        </p:spPr>
        <p:txBody>
          <a:bodyPr anchorCtr="0" anchor="t" bIns="45700" lIns="91425" spcFirstLastPara="1" rIns="91425" wrap="square" tIns="45700"/>
          <a:lstStyle>
            <a:lvl1pPr lvl="0" rtl="0" algn="ctr">
              <a:lnSpc>
                <a:spcPct val="100000"/>
              </a:lnSpc>
              <a:spcBef>
                <a:spcPts val="640"/>
              </a:spcBef>
              <a:spcAft>
                <a:spcPts val="0"/>
              </a:spcAft>
              <a:buSzPts val="2800"/>
              <a:buNone/>
              <a:defRPr sz="2800"/>
            </a:lvl1pPr>
            <a:lvl2pPr lvl="1" rtl="0" algn="ctr">
              <a:lnSpc>
                <a:spcPct val="100000"/>
              </a:lnSpc>
              <a:spcBef>
                <a:spcPts val="560"/>
              </a:spcBef>
              <a:spcAft>
                <a:spcPts val="0"/>
              </a:spcAft>
              <a:buSzPts val="2800"/>
              <a:buNone/>
              <a:defRPr sz="2800"/>
            </a:lvl2pPr>
            <a:lvl3pPr lvl="2" rtl="0" algn="ctr">
              <a:lnSpc>
                <a:spcPct val="100000"/>
              </a:lnSpc>
              <a:spcBef>
                <a:spcPts val="48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73" name="Google Shape;73;p14"/>
          <p:cNvSpPr txBox="1"/>
          <p:nvPr>
            <p:ph idx="12" type="sldNum"/>
          </p:nvPr>
        </p:nvSpPr>
        <p:spPr>
          <a:xfrm>
            <a:off x="7654933" y="377756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20" name="Shape 20"/>
        <p:cNvGrpSpPr/>
        <p:nvPr/>
      </p:nvGrpSpPr>
      <p:grpSpPr>
        <a:xfrm>
          <a:off x="0" y="0"/>
          <a:ext cx="0" cy="0"/>
          <a:chOff x="0" y="0"/>
          <a:chExt cx="0" cy="0"/>
        </a:xfrm>
      </p:grpSpPr>
      <p:sp>
        <p:nvSpPr>
          <p:cNvPr id="21" name="Google Shape;21;p3"/>
          <p:cNvSpPr txBox="1"/>
          <p:nvPr>
            <p:ph idx="1" type="body"/>
          </p:nvPr>
        </p:nvSpPr>
        <p:spPr>
          <a:xfrm>
            <a:off x="457200" y="1825679"/>
            <a:ext cx="8229600" cy="2769000"/>
          </a:xfrm>
          <a:prstGeom prst="rect">
            <a:avLst/>
          </a:prstGeom>
          <a:noFill/>
          <a:ln>
            <a:noFill/>
          </a:ln>
        </p:spPr>
        <p:txBody>
          <a:bodyPr anchorCtr="0" anchor="t" bIns="0" lIns="0" spcFirstLastPara="1" rIns="0" wrap="square" tIns="0"/>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type="title"/>
          </p:nvPr>
        </p:nvSpPr>
        <p:spPr>
          <a:xfrm>
            <a:off x="457200" y="0"/>
            <a:ext cx="8229600" cy="871200"/>
          </a:xfrm>
          <a:prstGeom prst="rect">
            <a:avLst/>
          </a:prstGeom>
          <a:noFill/>
          <a:ln>
            <a:noFill/>
          </a:ln>
        </p:spPr>
        <p:txBody>
          <a:bodyPr anchorCtr="0" anchor="ctr" bIns="0" lIns="0" spcFirstLastPara="1" rIns="0" wrap="square" tIns="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2" type="body"/>
          </p:nvPr>
        </p:nvSpPr>
        <p:spPr>
          <a:xfrm>
            <a:off x="457200" y="1145286"/>
            <a:ext cx="8229600" cy="567900"/>
          </a:xfrm>
          <a:prstGeom prst="rect">
            <a:avLst/>
          </a:prstGeom>
          <a:noFill/>
          <a:ln>
            <a:noFill/>
          </a:ln>
        </p:spPr>
        <p:txBody>
          <a:bodyPr anchorCtr="0" anchor="t" bIns="0" lIns="0" spcFirstLastPara="1" rIns="0" wrap="square" tIns="0"/>
          <a:lstStyle>
            <a:lvl1pPr indent="-228600" lvl="0" marL="457200" algn="l">
              <a:lnSpc>
                <a:spcPct val="110000"/>
              </a:lnSpc>
              <a:spcBef>
                <a:spcPts val="400"/>
              </a:spcBef>
              <a:spcAft>
                <a:spcPts val="0"/>
              </a:spcAft>
              <a:buSzPts val="2000"/>
              <a:buNone/>
              <a:defRPr b="1" i="1" sz="2000">
                <a:solidFill>
                  <a:srgbClr val="2567C4"/>
                </a:solidFill>
              </a:defRPr>
            </a:lvl1pPr>
            <a:lvl2pPr indent="-228600" lvl="1" marL="914400" algn="l">
              <a:spcBef>
                <a:spcPts val="480"/>
              </a:spcBef>
              <a:spcAft>
                <a:spcPts val="0"/>
              </a:spcAft>
              <a:buClr>
                <a:srgbClr val="2567C4"/>
              </a:buClr>
              <a:buSzPts val="2400"/>
              <a:buNone/>
              <a:defRPr b="1" i="1" sz="2400">
                <a:solidFill>
                  <a:srgbClr val="2567C4"/>
                </a:solidFill>
              </a:defRPr>
            </a:lvl2pPr>
            <a:lvl3pPr indent="-228600" lvl="2" marL="1371600" algn="l">
              <a:spcBef>
                <a:spcPts val="480"/>
              </a:spcBef>
              <a:spcAft>
                <a:spcPts val="0"/>
              </a:spcAft>
              <a:buSzPts val="2400"/>
              <a:buNone/>
              <a:defRPr b="1" i="1" sz="2400">
                <a:solidFill>
                  <a:srgbClr val="2567C4"/>
                </a:solidFill>
              </a:defRPr>
            </a:lvl3pPr>
            <a:lvl4pPr indent="-228600" lvl="3" marL="1828800" algn="l">
              <a:spcBef>
                <a:spcPts val="480"/>
              </a:spcBef>
              <a:spcAft>
                <a:spcPts val="0"/>
              </a:spcAft>
              <a:buClr>
                <a:srgbClr val="2567C4"/>
              </a:buClr>
              <a:buSzPts val="2400"/>
              <a:buNone/>
              <a:defRPr b="1" i="1" sz="2400">
                <a:solidFill>
                  <a:srgbClr val="2567C4"/>
                </a:solidFill>
              </a:defRPr>
            </a:lvl4pPr>
            <a:lvl5pPr indent="-228600" lvl="4" marL="2286000" algn="l">
              <a:spcBef>
                <a:spcPts val="480"/>
              </a:spcBef>
              <a:spcAft>
                <a:spcPts val="0"/>
              </a:spcAft>
              <a:buClr>
                <a:srgbClr val="2567C4"/>
              </a:buClr>
              <a:buSzPts val="2400"/>
              <a:buNone/>
              <a:defRPr b="1" i="1" sz="2400">
                <a:solidFill>
                  <a:srgbClr val="2567C4"/>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subhead">
  <p:cSld name="Title with subhead">
    <p:spTree>
      <p:nvGrpSpPr>
        <p:cNvPr id="24" name="Shape 24"/>
        <p:cNvGrpSpPr/>
        <p:nvPr/>
      </p:nvGrpSpPr>
      <p:grpSpPr>
        <a:xfrm>
          <a:off x="0" y="0"/>
          <a:ext cx="0" cy="0"/>
          <a:chOff x="0" y="0"/>
          <a:chExt cx="0" cy="0"/>
        </a:xfrm>
      </p:grpSpPr>
      <p:sp>
        <p:nvSpPr>
          <p:cNvPr id="25" name="Google Shape;25;p4"/>
          <p:cNvSpPr txBox="1"/>
          <p:nvPr>
            <p:ph idx="1" type="body"/>
          </p:nvPr>
        </p:nvSpPr>
        <p:spPr>
          <a:xfrm>
            <a:off x="457200" y="1535965"/>
            <a:ext cx="8229600" cy="3058800"/>
          </a:xfrm>
          <a:prstGeom prst="rect">
            <a:avLst/>
          </a:prstGeom>
          <a:noFill/>
          <a:ln>
            <a:noFill/>
          </a:ln>
        </p:spPr>
        <p:txBody>
          <a:bodyPr anchorCtr="0" anchor="t" bIns="0" lIns="0" spcFirstLastPara="1" rIns="0" wrap="square" tIns="0"/>
          <a:lstStyle>
            <a:lvl1pPr indent="-431800" lvl="0" marL="457200" algn="l">
              <a:spcBef>
                <a:spcPts val="800"/>
              </a:spcBef>
              <a:spcAft>
                <a:spcPts val="0"/>
              </a:spcAft>
              <a:buSzPts val="3200"/>
              <a:buChar char="•"/>
              <a:defRPr/>
            </a:lvl1pPr>
            <a:lvl2pPr indent="-330200" lvl="1" marL="914400" algn="l">
              <a:spcBef>
                <a:spcPts val="400"/>
              </a:spcBef>
              <a:spcAft>
                <a:spcPts val="0"/>
              </a:spcAft>
              <a:buClr>
                <a:schemeClr val="dk1"/>
              </a:buClr>
              <a:buSzPts val="1600"/>
              <a:buChar char="–"/>
              <a:defRPr sz="1600"/>
            </a:lvl2pPr>
            <a:lvl3pPr indent="-317500" lvl="2" marL="1371600" algn="l">
              <a:spcBef>
                <a:spcPts val="280"/>
              </a:spcBef>
              <a:spcAft>
                <a:spcPts val="0"/>
              </a:spcAft>
              <a:buSzPts val="1400"/>
              <a:buChar char="•"/>
              <a:defRPr sz="1400"/>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type="title"/>
          </p:nvPr>
        </p:nvSpPr>
        <p:spPr>
          <a:xfrm>
            <a:off x="457200" y="0"/>
            <a:ext cx="8229600" cy="871200"/>
          </a:xfrm>
          <a:prstGeom prst="rect">
            <a:avLst/>
          </a:prstGeom>
          <a:noFill/>
          <a:ln>
            <a:noFill/>
          </a:ln>
        </p:spPr>
        <p:txBody>
          <a:bodyPr anchorCtr="0" anchor="ctr" bIns="0" lIns="0" spcFirstLastPara="1" rIns="0" wrap="square" tIns="0"/>
          <a:lstStyle>
            <a:lvl1pPr lvl="0" algn="l">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2" type="body"/>
          </p:nvPr>
        </p:nvSpPr>
        <p:spPr>
          <a:xfrm>
            <a:off x="457200" y="1145287"/>
            <a:ext cx="8229600" cy="305700"/>
          </a:xfrm>
          <a:prstGeom prst="rect">
            <a:avLst/>
          </a:prstGeom>
          <a:noFill/>
          <a:ln>
            <a:noFill/>
          </a:ln>
        </p:spPr>
        <p:txBody>
          <a:bodyPr anchorCtr="0" anchor="t" bIns="0" lIns="0" spcFirstLastPara="1" rIns="0" wrap="square" tIns="0"/>
          <a:lstStyle>
            <a:lvl1pPr indent="-228600" lvl="0" marL="457200" algn="l">
              <a:lnSpc>
                <a:spcPct val="110000"/>
              </a:lnSpc>
              <a:spcBef>
                <a:spcPts val="400"/>
              </a:spcBef>
              <a:spcAft>
                <a:spcPts val="0"/>
              </a:spcAft>
              <a:buSzPts val="2000"/>
              <a:buNone/>
              <a:defRPr b="1" i="1" sz="2000">
                <a:solidFill>
                  <a:srgbClr val="2567C4"/>
                </a:solidFill>
              </a:defRPr>
            </a:lvl1pPr>
            <a:lvl2pPr indent="-228600" lvl="1" marL="914400" algn="l">
              <a:spcBef>
                <a:spcPts val="480"/>
              </a:spcBef>
              <a:spcAft>
                <a:spcPts val="0"/>
              </a:spcAft>
              <a:buClr>
                <a:srgbClr val="2567C4"/>
              </a:buClr>
              <a:buSzPts val="2400"/>
              <a:buNone/>
              <a:defRPr b="1" i="1" sz="2400">
                <a:solidFill>
                  <a:srgbClr val="2567C4"/>
                </a:solidFill>
              </a:defRPr>
            </a:lvl2pPr>
            <a:lvl3pPr indent="-228600" lvl="2" marL="1371600" algn="l">
              <a:spcBef>
                <a:spcPts val="480"/>
              </a:spcBef>
              <a:spcAft>
                <a:spcPts val="0"/>
              </a:spcAft>
              <a:buSzPts val="2400"/>
              <a:buNone/>
              <a:defRPr b="1" i="1" sz="2400">
                <a:solidFill>
                  <a:srgbClr val="2567C4"/>
                </a:solidFill>
              </a:defRPr>
            </a:lvl3pPr>
            <a:lvl4pPr indent="-228600" lvl="3" marL="1828800" algn="l">
              <a:spcBef>
                <a:spcPts val="480"/>
              </a:spcBef>
              <a:spcAft>
                <a:spcPts val="0"/>
              </a:spcAft>
              <a:buClr>
                <a:srgbClr val="2567C4"/>
              </a:buClr>
              <a:buSzPts val="2400"/>
              <a:buNone/>
              <a:defRPr b="1" i="1" sz="2400">
                <a:solidFill>
                  <a:srgbClr val="2567C4"/>
                </a:solidFill>
              </a:defRPr>
            </a:lvl4pPr>
            <a:lvl5pPr indent="-228600" lvl="4" marL="2286000" algn="l">
              <a:spcBef>
                <a:spcPts val="480"/>
              </a:spcBef>
              <a:spcAft>
                <a:spcPts val="0"/>
              </a:spcAft>
              <a:buClr>
                <a:srgbClr val="2567C4"/>
              </a:buClr>
              <a:buSzPts val="2400"/>
              <a:buNone/>
              <a:defRPr b="1" i="1" sz="2400">
                <a:solidFill>
                  <a:srgbClr val="2567C4"/>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age">
  <p:cSld name="Blank Page">
    <p:spTree>
      <p:nvGrpSpPr>
        <p:cNvPr id="28" name="Shape 28"/>
        <p:cNvGrpSpPr/>
        <p:nvPr/>
      </p:nvGrpSpPr>
      <p:grpSpPr>
        <a:xfrm>
          <a:off x="0" y="0"/>
          <a:ext cx="0" cy="0"/>
          <a:chOff x="0" y="0"/>
          <a:chExt cx="0" cy="0"/>
        </a:xfrm>
      </p:grpSpPr>
      <p:sp>
        <p:nvSpPr>
          <p:cNvPr id="29" name="Google Shape;29;p5"/>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30" name="Shape 30"/>
        <p:cNvGrpSpPr/>
        <p:nvPr/>
      </p:nvGrpSpPr>
      <p:grpSpPr>
        <a:xfrm>
          <a:off x="0" y="0"/>
          <a:ext cx="0" cy="0"/>
          <a:chOff x="0" y="0"/>
          <a:chExt cx="0" cy="0"/>
        </a:xfrm>
      </p:grpSpPr>
      <p:sp>
        <p:nvSpPr>
          <p:cNvPr id="31" name="Google Shape;31;p6"/>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457200" y="1162999"/>
            <a:ext cx="8229600" cy="324900"/>
          </a:xfrm>
          <a:prstGeom prst="rect">
            <a:avLst/>
          </a:prstGeom>
          <a:noFill/>
          <a:ln>
            <a:noFill/>
          </a:ln>
        </p:spPr>
        <p:txBody>
          <a:bodyPr anchorCtr="0" anchor="t" bIns="45700" lIns="91425" spcFirstLastPara="1" rIns="91425" wrap="square" tIns="45700"/>
          <a:lstStyle>
            <a:lvl1pPr indent="-228600" lvl="0" marL="457200" algn="l">
              <a:spcBef>
                <a:spcPts val="480"/>
              </a:spcBef>
              <a:spcAft>
                <a:spcPts val="0"/>
              </a:spcAft>
              <a:buSzPts val="2400"/>
              <a:buNone/>
              <a:defRPr b="1" sz="2400">
                <a:solidFill>
                  <a:srgbClr val="3165CA"/>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6"/>
          <p:cNvSpPr txBox="1"/>
          <p:nvPr>
            <p:ph idx="2" type="body"/>
          </p:nvPr>
        </p:nvSpPr>
        <p:spPr>
          <a:xfrm>
            <a:off x="457200" y="1488040"/>
            <a:ext cx="8229600" cy="2706600"/>
          </a:xfrm>
          <a:prstGeom prst="rect">
            <a:avLst/>
          </a:prstGeom>
          <a:noFill/>
          <a:ln>
            <a:noFill/>
          </a:ln>
        </p:spPr>
        <p:txBody>
          <a:bodyPr anchorCtr="0" anchor="t" bIns="45700" lIns="91425" spcFirstLastPara="1" rIns="91425" wrap="square" tIns="45700"/>
          <a:lstStyle>
            <a:lvl1pPr indent="-228600" lvl="0" marL="457200" algn="l">
              <a:spcBef>
                <a:spcPts val="400"/>
              </a:spcBef>
              <a:spcAft>
                <a:spcPts val="0"/>
              </a:spcAft>
              <a:buSzPts val="2000"/>
              <a:buNone/>
              <a:defRPr sz="2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1">
  <p:cSld name="Comparison 1">
    <p:spTree>
      <p:nvGrpSpPr>
        <p:cNvPr id="34" name="Shape 34"/>
        <p:cNvGrpSpPr/>
        <p:nvPr/>
      </p:nvGrpSpPr>
      <p:grpSpPr>
        <a:xfrm>
          <a:off x="0" y="0"/>
          <a:ext cx="0" cy="0"/>
          <a:chOff x="0" y="0"/>
          <a:chExt cx="0" cy="0"/>
        </a:xfrm>
      </p:grpSpPr>
      <p:sp>
        <p:nvSpPr>
          <p:cNvPr id="35" name="Google Shape;35;p7"/>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
          <p:cNvSpPr txBox="1"/>
          <p:nvPr>
            <p:ph idx="1" type="body"/>
          </p:nvPr>
        </p:nvSpPr>
        <p:spPr>
          <a:xfrm>
            <a:off x="457200" y="1284836"/>
            <a:ext cx="4038600" cy="3234300"/>
          </a:xfrm>
          <a:prstGeom prst="rect">
            <a:avLst/>
          </a:prstGeom>
          <a:noFill/>
          <a:ln>
            <a:noFill/>
          </a:ln>
        </p:spPr>
        <p:txBody>
          <a:bodyPr anchorCtr="0" anchor="t" bIns="45700" lIns="91425" spcFirstLastPara="1" rIns="91425" wrap="square" tIns="45700"/>
          <a:lstStyle>
            <a:lvl1pPr indent="-355600" lvl="0" marL="457200" algn="l">
              <a:spcBef>
                <a:spcPts val="400"/>
              </a:spcBef>
              <a:spcAft>
                <a:spcPts val="0"/>
              </a:spcAft>
              <a:buSzPts val="2000"/>
              <a:buChar char="•"/>
              <a:defRPr sz="2000"/>
            </a:lvl1pPr>
            <a:lvl2pPr indent="-355600" lvl="1" marL="914400" algn="l">
              <a:spcBef>
                <a:spcPts val="400"/>
              </a:spcBef>
              <a:spcAft>
                <a:spcPts val="0"/>
              </a:spcAft>
              <a:buClr>
                <a:schemeClr val="dk1"/>
              </a:buClr>
              <a:buSzPts val="2000"/>
              <a:buChar char="–"/>
              <a:defRPr sz="2000"/>
            </a:lvl2pPr>
            <a:lvl3pPr indent="-355600" lvl="2" marL="1371600" algn="l">
              <a:spcBef>
                <a:spcPts val="400"/>
              </a:spcBef>
              <a:spcAft>
                <a:spcPts val="0"/>
              </a:spcAft>
              <a:buSzPts val="2000"/>
              <a:buChar char="•"/>
              <a:defRPr sz="20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7"/>
          <p:cNvSpPr txBox="1"/>
          <p:nvPr>
            <p:ph idx="2" type="body"/>
          </p:nvPr>
        </p:nvSpPr>
        <p:spPr>
          <a:xfrm>
            <a:off x="4648200" y="1284836"/>
            <a:ext cx="4038600" cy="3234300"/>
          </a:xfrm>
          <a:prstGeom prst="rect">
            <a:avLst/>
          </a:prstGeom>
          <a:noFill/>
          <a:ln>
            <a:noFill/>
          </a:ln>
        </p:spPr>
        <p:txBody>
          <a:bodyPr anchorCtr="0" anchor="t" bIns="45700" lIns="91425" spcFirstLastPara="1" rIns="91425" wrap="square" tIns="45700"/>
          <a:lstStyle>
            <a:lvl1pPr indent="-355600" lvl="0" marL="457200" algn="l">
              <a:spcBef>
                <a:spcPts val="400"/>
              </a:spcBef>
              <a:spcAft>
                <a:spcPts val="0"/>
              </a:spcAft>
              <a:buSzPts val="2000"/>
              <a:buChar char="•"/>
              <a:defRPr sz="2000"/>
            </a:lvl1pPr>
            <a:lvl2pPr indent="-355600" lvl="1" marL="914400" algn="l">
              <a:spcBef>
                <a:spcPts val="400"/>
              </a:spcBef>
              <a:spcAft>
                <a:spcPts val="0"/>
              </a:spcAft>
              <a:buClr>
                <a:schemeClr val="dk1"/>
              </a:buClr>
              <a:buSzPts val="2000"/>
              <a:buChar char="–"/>
              <a:defRPr sz="2000"/>
            </a:lvl2pPr>
            <a:lvl3pPr indent="-355600" lvl="2" marL="1371600" algn="l">
              <a:spcBef>
                <a:spcPts val="400"/>
              </a:spcBef>
              <a:spcAft>
                <a:spcPts val="0"/>
              </a:spcAft>
              <a:buSzPts val="2000"/>
              <a:buChar char="•"/>
              <a:defRPr sz="20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38" name="Shape 38"/>
        <p:cNvGrpSpPr/>
        <p:nvPr/>
      </p:nvGrpSpPr>
      <p:grpSpPr>
        <a:xfrm>
          <a:off x="0" y="0"/>
          <a:ext cx="0" cy="0"/>
          <a:chOff x="0" y="0"/>
          <a:chExt cx="0" cy="0"/>
        </a:xfrm>
      </p:grpSpPr>
      <p:sp>
        <p:nvSpPr>
          <p:cNvPr id="39" name="Google Shape;39;p8"/>
          <p:cNvSpPr txBox="1"/>
          <p:nvPr>
            <p:ph idx="1" type="body"/>
          </p:nvPr>
        </p:nvSpPr>
        <p:spPr>
          <a:xfrm>
            <a:off x="457200" y="1162999"/>
            <a:ext cx="8229600" cy="34317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8"/>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2">
  <p:cSld name="Title Slide 2">
    <p:spTree>
      <p:nvGrpSpPr>
        <p:cNvPr id="41" name="Shape 41"/>
        <p:cNvGrpSpPr/>
        <p:nvPr/>
      </p:nvGrpSpPr>
      <p:grpSpPr>
        <a:xfrm>
          <a:off x="0" y="0"/>
          <a:ext cx="0" cy="0"/>
          <a:chOff x="0" y="0"/>
          <a:chExt cx="0" cy="0"/>
        </a:xfrm>
      </p:grpSpPr>
      <p:pic>
        <p:nvPicPr>
          <p:cNvPr id="42" name="Google Shape;42;p9"/>
          <p:cNvPicPr preferRelativeResize="0"/>
          <p:nvPr/>
        </p:nvPicPr>
        <p:blipFill rotWithShape="1">
          <a:blip r:embed="rId2">
            <a:alphaModFix/>
          </a:blip>
          <a:srcRect b="0" l="0" r="0" t="0"/>
          <a:stretch/>
        </p:blipFill>
        <p:spPr>
          <a:xfrm>
            <a:off x="0" y="-1"/>
            <a:ext cx="9144000" cy="4541921"/>
          </a:xfrm>
          <a:prstGeom prst="rect">
            <a:avLst/>
          </a:prstGeom>
          <a:noFill/>
          <a:ln>
            <a:noFill/>
          </a:ln>
        </p:spPr>
      </p:pic>
      <p:grpSp>
        <p:nvGrpSpPr>
          <p:cNvPr id="43" name="Google Shape;43;p9"/>
          <p:cNvGrpSpPr/>
          <p:nvPr/>
        </p:nvGrpSpPr>
        <p:grpSpPr>
          <a:xfrm>
            <a:off x="0" y="4534410"/>
            <a:ext cx="9144203" cy="89134"/>
            <a:chOff x="0" y="1371600"/>
            <a:chExt cx="9068031" cy="276300"/>
          </a:xfrm>
        </p:grpSpPr>
        <p:sp>
          <p:nvSpPr>
            <p:cNvPr id="44" name="Google Shape;44;p9"/>
            <p:cNvSpPr/>
            <p:nvPr/>
          </p:nvSpPr>
          <p:spPr>
            <a:xfrm>
              <a:off x="0" y="1371600"/>
              <a:ext cx="2267100" cy="276300"/>
            </a:xfrm>
            <a:prstGeom prst="rect">
              <a:avLst/>
            </a:prstGeom>
            <a:solidFill>
              <a:srgbClr val="1397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9"/>
            <p:cNvSpPr/>
            <p:nvPr/>
          </p:nvSpPr>
          <p:spPr>
            <a:xfrm>
              <a:off x="2266977" y="1371600"/>
              <a:ext cx="2267100" cy="276300"/>
            </a:xfrm>
            <a:prstGeom prst="rect">
              <a:avLst/>
            </a:prstGeom>
            <a:solidFill>
              <a:srgbClr val="FC00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9"/>
            <p:cNvSpPr/>
            <p:nvPr/>
          </p:nvSpPr>
          <p:spPr>
            <a:xfrm>
              <a:off x="4533954" y="1371600"/>
              <a:ext cx="2267100" cy="276300"/>
            </a:xfrm>
            <a:prstGeom prst="rect">
              <a:avLst/>
            </a:prstGeom>
            <a:solidFill>
              <a:srgbClr val="FC55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 name="Google Shape;47;p9"/>
            <p:cNvSpPr/>
            <p:nvPr/>
          </p:nvSpPr>
          <p:spPr>
            <a:xfrm>
              <a:off x="6800931" y="1371600"/>
              <a:ext cx="2267100" cy="276300"/>
            </a:xfrm>
            <a:prstGeom prst="rect">
              <a:avLst/>
            </a:prstGeom>
            <a:solidFill>
              <a:srgbClr val="118A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8" name="Google Shape;48;p9"/>
          <p:cNvSpPr txBox="1"/>
          <p:nvPr>
            <p:ph type="title"/>
          </p:nvPr>
        </p:nvSpPr>
        <p:spPr>
          <a:xfrm>
            <a:off x="722313" y="1481494"/>
            <a:ext cx="7772400" cy="667200"/>
          </a:xfrm>
          <a:prstGeom prst="rect">
            <a:avLst/>
          </a:prstGeom>
          <a:noFill/>
          <a:ln>
            <a:noFill/>
          </a:ln>
        </p:spPr>
        <p:txBody>
          <a:bodyPr anchorCtr="0" anchor="t" bIns="45700" lIns="91425" spcFirstLastPara="1" rIns="91425" wrap="square" tIns="45700"/>
          <a:lstStyle>
            <a:lvl1pPr lvl="0" algn="ctr">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722313" y="2128568"/>
            <a:ext cx="7772400" cy="1125000"/>
          </a:xfrm>
          <a:prstGeom prst="rect">
            <a:avLst/>
          </a:prstGeom>
          <a:noFill/>
          <a:ln>
            <a:noFill/>
          </a:ln>
        </p:spPr>
        <p:txBody>
          <a:bodyPr anchorCtr="0" anchor="t" bIns="45700" lIns="91425" spcFirstLastPara="1" rIns="91425" wrap="square" tIns="45700"/>
          <a:lstStyle>
            <a:lvl1pPr indent="-228600" lvl="0" marL="457200" algn="ctr">
              <a:spcBef>
                <a:spcPts val="560"/>
              </a:spcBef>
              <a:spcAft>
                <a:spcPts val="0"/>
              </a:spcAft>
              <a:buSzPts val="2800"/>
              <a:buNone/>
              <a:defRPr b="0" i="1" sz="2800">
                <a:solidFill>
                  <a:srgbClr val="7F7F7F"/>
                </a:solidFill>
                <a:latin typeface="Times"/>
                <a:ea typeface="Times"/>
                <a:cs typeface="Times"/>
                <a:sym typeface="Times"/>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2">
  <p:cSld name="Comparison 2">
    <p:spTree>
      <p:nvGrpSpPr>
        <p:cNvPr id="50" name="Shape 50"/>
        <p:cNvGrpSpPr/>
        <p:nvPr/>
      </p:nvGrpSpPr>
      <p:grpSpPr>
        <a:xfrm>
          <a:off x="0" y="0"/>
          <a:ext cx="0" cy="0"/>
          <a:chOff x="0" y="0"/>
          <a:chExt cx="0" cy="0"/>
        </a:xfrm>
      </p:grpSpPr>
      <p:sp>
        <p:nvSpPr>
          <p:cNvPr id="51" name="Google Shape;51;p10"/>
          <p:cNvSpPr txBox="1"/>
          <p:nvPr>
            <p:ph idx="1" type="body"/>
          </p:nvPr>
        </p:nvSpPr>
        <p:spPr>
          <a:xfrm>
            <a:off x="457200" y="1270788"/>
            <a:ext cx="4040100" cy="344100"/>
          </a:xfrm>
          <a:prstGeom prst="rect">
            <a:avLst/>
          </a:prstGeom>
          <a:noFill/>
          <a:ln>
            <a:noFill/>
          </a:ln>
        </p:spPr>
        <p:txBody>
          <a:bodyPr anchorCtr="0" anchor="t" bIns="45700" lIns="91425" spcFirstLastPara="1" rIns="91425" wrap="square" tIns="45700"/>
          <a:lstStyle>
            <a:lvl1pPr indent="-228600" lvl="0" marL="457200" algn="l">
              <a:spcBef>
                <a:spcPts val="400"/>
              </a:spcBef>
              <a:spcAft>
                <a:spcPts val="0"/>
              </a:spcAft>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10"/>
          <p:cNvSpPr txBox="1"/>
          <p:nvPr>
            <p:ph idx="2" type="body"/>
          </p:nvPr>
        </p:nvSpPr>
        <p:spPr>
          <a:xfrm>
            <a:off x="457200" y="1614786"/>
            <a:ext cx="4040100" cy="2490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sz="1800"/>
            </a:lvl1pPr>
            <a:lvl2pPr indent="-342900" lvl="1" marL="914400" algn="l">
              <a:spcBef>
                <a:spcPts val="360"/>
              </a:spcBef>
              <a:spcAft>
                <a:spcPts val="0"/>
              </a:spcAft>
              <a:buClr>
                <a:schemeClr val="dk1"/>
              </a:buClr>
              <a:buSzPts val="1800"/>
              <a:buChar char="–"/>
              <a:defRPr sz="1800"/>
            </a:lvl2pPr>
            <a:lvl3pPr indent="-342900" lvl="2" marL="1371600" algn="l">
              <a:spcBef>
                <a:spcPts val="360"/>
              </a:spcBef>
              <a:spcAft>
                <a:spcPts val="0"/>
              </a:spcAft>
              <a:buSzPts val="1800"/>
              <a:buChar char="•"/>
              <a:defRPr sz="18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10"/>
          <p:cNvSpPr txBox="1"/>
          <p:nvPr>
            <p:ph idx="3" type="body"/>
          </p:nvPr>
        </p:nvSpPr>
        <p:spPr>
          <a:xfrm>
            <a:off x="4645025" y="1270788"/>
            <a:ext cx="4041900" cy="344100"/>
          </a:xfrm>
          <a:prstGeom prst="rect">
            <a:avLst/>
          </a:prstGeom>
          <a:noFill/>
          <a:ln>
            <a:noFill/>
          </a:ln>
        </p:spPr>
        <p:txBody>
          <a:bodyPr anchorCtr="0" anchor="t" bIns="45700" lIns="91425" spcFirstLastPara="1" rIns="91425" wrap="square" tIns="45700"/>
          <a:lstStyle>
            <a:lvl1pPr indent="-228600" lvl="0" marL="457200" algn="l">
              <a:spcBef>
                <a:spcPts val="400"/>
              </a:spcBef>
              <a:spcAft>
                <a:spcPts val="0"/>
              </a:spcAft>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10"/>
          <p:cNvSpPr txBox="1"/>
          <p:nvPr>
            <p:ph idx="4" type="body"/>
          </p:nvPr>
        </p:nvSpPr>
        <p:spPr>
          <a:xfrm>
            <a:off x="4645025" y="1614786"/>
            <a:ext cx="4041900" cy="2490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sz="1800"/>
            </a:lvl1pPr>
            <a:lvl2pPr indent="-342900" lvl="1" marL="914400" algn="l">
              <a:spcBef>
                <a:spcPts val="360"/>
              </a:spcBef>
              <a:spcAft>
                <a:spcPts val="0"/>
              </a:spcAft>
              <a:buClr>
                <a:schemeClr val="dk1"/>
              </a:buClr>
              <a:buSzPts val="1800"/>
              <a:buChar char="–"/>
              <a:defRPr sz="1800"/>
            </a:lvl2pPr>
            <a:lvl3pPr indent="-342900" lvl="2" marL="1371600" algn="l">
              <a:spcBef>
                <a:spcPts val="360"/>
              </a:spcBef>
              <a:spcAft>
                <a:spcPts val="0"/>
              </a:spcAft>
              <a:buSzPts val="1800"/>
              <a:buChar char="•"/>
              <a:defRPr sz="18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10"/>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theme" Target="../theme/theme2.xml"/><Relationship Id="rId16" Type="http://schemas.openxmlformats.org/officeDocument/2006/relationships/slideLayout" Target="../slideLayouts/slideLayout13.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6858000" cy="1028700"/>
          </a:xfrm>
          <a:prstGeom prst="rect">
            <a:avLst/>
          </a:prstGeom>
          <a:noFill/>
          <a:ln>
            <a:noFill/>
          </a:ln>
        </p:spPr>
      </p:pic>
      <p:grpSp>
        <p:nvGrpSpPr>
          <p:cNvPr id="7" name="Google Shape;7;p1"/>
          <p:cNvGrpSpPr/>
          <p:nvPr/>
        </p:nvGrpSpPr>
        <p:grpSpPr>
          <a:xfrm>
            <a:off x="0" y="871335"/>
            <a:ext cx="9144203" cy="85736"/>
            <a:chOff x="0" y="1371600"/>
            <a:chExt cx="9068031" cy="276300"/>
          </a:xfrm>
        </p:grpSpPr>
        <p:sp>
          <p:nvSpPr>
            <p:cNvPr id="8" name="Google Shape;8;p1"/>
            <p:cNvSpPr/>
            <p:nvPr/>
          </p:nvSpPr>
          <p:spPr>
            <a:xfrm>
              <a:off x="0" y="1371600"/>
              <a:ext cx="2267100" cy="276300"/>
            </a:xfrm>
            <a:prstGeom prst="rect">
              <a:avLst/>
            </a:prstGeom>
            <a:solidFill>
              <a:srgbClr val="1397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 name="Google Shape;9;p1"/>
            <p:cNvSpPr/>
            <p:nvPr/>
          </p:nvSpPr>
          <p:spPr>
            <a:xfrm>
              <a:off x="2266977" y="1371600"/>
              <a:ext cx="2267100" cy="276300"/>
            </a:xfrm>
            <a:prstGeom prst="rect">
              <a:avLst/>
            </a:prstGeom>
            <a:solidFill>
              <a:srgbClr val="FC00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Google Shape;10;p1"/>
            <p:cNvSpPr/>
            <p:nvPr/>
          </p:nvSpPr>
          <p:spPr>
            <a:xfrm>
              <a:off x="4533954" y="1371600"/>
              <a:ext cx="2267100" cy="276300"/>
            </a:xfrm>
            <a:prstGeom prst="rect">
              <a:avLst/>
            </a:prstGeom>
            <a:solidFill>
              <a:srgbClr val="FC55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p:nvPr/>
          </p:nvSpPr>
          <p:spPr>
            <a:xfrm>
              <a:off x="6800931" y="1371600"/>
              <a:ext cx="2267100" cy="276300"/>
            </a:xfrm>
            <a:prstGeom prst="rect">
              <a:avLst/>
            </a:prstGeom>
            <a:solidFill>
              <a:srgbClr val="118A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2" name="Google Shape;12;p1"/>
          <p:cNvSpPr txBox="1"/>
          <p:nvPr/>
        </p:nvSpPr>
        <p:spPr>
          <a:xfrm>
            <a:off x="8619744" y="4777034"/>
            <a:ext cx="609600" cy="17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900" u="none" cap="none" strike="noStrike">
                <a:solidFill>
                  <a:schemeClr val="dk1"/>
                </a:solidFill>
                <a:latin typeface="Arial"/>
                <a:ea typeface="Arial"/>
                <a:cs typeface="Arial"/>
                <a:sym typeface="Arial"/>
              </a:rPr>
              <a:t> </a:t>
            </a:r>
            <a:fld id="{00000000-1234-1234-1234-123412341234}" type="slidenum">
              <a:rPr b="0" i="0" lang="en" sz="900" u="none" cap="none" strike="noStrike">
                <a:solidFill>
                  <a:schemeClr val="dk1"/>
                </a:solidFill>
                <a:latin typeface="Arial"/>
                <a:ea typeface="Arial"/>
                <a:cs typeface="Arial"/>
                <a:sym typeface="Arial"/>
              </a:rPr>
              <a:t>‹#›</a:t>
            </a:fld>
            <a:endParaRPr b="0" i="0" sz="900" u="none" cap="none" strike="noStrike">
              <a:solidFill>
                <a:schemeClr val="dk1"/>
              </a:solidFill>
              <a:latin typeface="Arial"/>
              <a:ea typeface="Arial"/>
              <a:cs typeface="Arial"/>
              <a:sym typeface="Arial"/>
            </a:endParaRPr>
          </a:p>
        </p:txBody>
      </p:sp>
      <p:pic>
        <p:nvPicPr>
          <p:cNvPr id="13" name="Google Shape;13;p1"/>
          <p:cNvPicPr preferRelativeResize="0"/>
          <p:nvPr/>
        </p:nvPicPr>
        <p:blipFill rotWithShape="1">
          <a:blip r:embed="rId2">
            <a:alphaModFix/>
          </a:blip>
          <a:srcRect b="0" l="0" r="0" t="0"/>
          <a:stretch/>
        </p:blipFill>
        <p:spPr>
          <a:xfrm>
            <a:off x="393700" y="4582273"/>
            <a:ext cx="6261566" cy="425210"/>
          </a:xfrm>
          <a:prstGeom prst="rect">
            <a:avLst/>
          </a:prstGeom>
          <a:noFill/>
          <a:ln>
            <a:noFill/>
          </a:ln>
        </p:spPr>
      </p:pic>
      <p:sp>
        <p:nvSpPr>
          <p:cNvPr id="14" name="Google Shape;14;p1"/>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162999"/>
            <a:ext cx="8229600" cy="34317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rgbClr val="FA1E3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7F7F7F"/>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6" name="Google Shape;16;p1"/>
          <p:cNvPicPr preferRelativeResize="0"/>
          <p:nvPr/>
        </p:nvPicPr>
        <p:blipFill>
          <a:blip r:embed="rId3">
            <a:alphaModFix/>
          </a:blip>
          <a:stretch>
            <a:fillRect/>
          </a:stretch>
        </p:blipFill>
        <p:spPr>
          <a:xfrm>
            <a:off x="8265725" y="4490075"/>
            <a:ext cx="609600"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www.youtube.com/watch?v=B8JwBAI1uyA"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595649" y="1322300"/>
            <a:ext cx="5195700" cy="1086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PID Overview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457200" y="1162999"/>
            <a:ext cx="8229600" cy="3431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Integral is sum of all past error</a:t>
            </a:r>
            <a:endParaRPr/>
          </a:p>
          <a:p>
            <a:pPr indent="-342900" lvl="0" marL="457200" rtl="0" algn="l">
              <a:spcBef>
                <a:spcPts val="0"/>
              </a:spcBef>
              <a:spcAft>
                <a:spcPts val="0"/>
              </a:spcAft>
              <a:buSzPts val="1800"/>
              <a:buChar char="•"/>
            </a:pPr>
            <a:r>
              <a:rPr lang="en"/>
              <a:t>Gain increases more and more the longer the motor is not in position</a:t>
            </a:r>
            <a:endParaRPr/>
          </a:p>
          <a:p>
            <a:pPr indent="-342900" lvl="0" marL="457200" rtl="0" algn="l">
              <a:spcBef>
                <a:spcPts val="0"/>
              </a:spcBef>
              <a:spcAft>
                <a:spcPts val="0"/>
              </a:spcAft>
              <a:buSzPts val="1800"/>
              <a:buChar char="•"/>
            </a:pPr>
            <a:r>
              <a:rPr lang="en"/>
              <a:t>Most devices can use P and I alone</a:t>
            </a:r>
            <a:endParaRPr/>
          </a:p>
          <a:p>
            <a:pPr indent="-342900" lvl="0" marL="457200" rtl="0" algn="l">
              <a:spcBef>
                <a:spcPts val="0"/>
              </a:spcBef>
              <a:spcAft>
                <a:spcPts val="0"/>
              </a:spcAft>
              <a:buSzPts val="1800"/>
              <a:buChar char="•"/>
            </a:pPr>
            <a:r>
              <a:rPr lang="en"/>
              <a:t>Can take a while to set into position, making it not ideal for ultra precision manipulators</a:t>
            </a:r>
            <a:endParaRPr/>
          </a:p>
        </p:txBody>
      </p:sp>
      <p:sp>
        <p:nvSpPr>
          <p:cNvPr id="138" name="Google Shape;138;p24"/>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PID - Integral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idx="1" type="body"/>
          </p:nvPr>
        </p:nvSpPr>
        <p:spPr>
          <a:xfrm>
            <a:off x="457200" y="1825679"/>
            <a:ext cx="8229600" cy="2769000"/>
          </a:xfrm>
          <a:prstGeom prst="rect">
            <a:avLst/>
          </a:prstGeom>
        </p:spPr>
        <p:txBody>
          <a:bodyPr anchorCtr="0" anchor="t" bIns="0" lIns="0" spcFirstLastPara="1" rIns="0" wrap="square" tIns="0">
            <a:noAutofit/>
          </a:bodyPr>
          <a:lstStyle/>
          <a:p>
            <a:pPr indent="-342900" lvl="0" marL="457200" rtl="0" algn="l">
              <a:spcBef>
                <a:spcPts val="360"/>
              </a:spcBef>
              <a:spcAft>
                <a:spcPts val="0"/>
              </a:spcAft>
              <a:buSzPts val="1800"/>
              <a:buChar char="•"/>
            </a:pPr>
            <a:r>
              <a:rPr lang="en"/>
              <a:t>Derivative is slope of line at a given point</a:t>
            </a:r>
            <a:endParaRPr/>
          </a:p>
          <a:p>
            <a:pPr indent="-342900" lvl="0" marL="457200" rtl="0" algn="l">
              <a:spcBef>
                <a:spcPts val="0"/>
              </a:spcBef>
              <a:spcAft>
                <a:spcPts val="0"/>
              </a:spcAft>
              <a:buSzPts val="1800"/>
              <a:buChar char="•"/>
            </a:pPr>
            <a:r>
              <a:rPr lang="en"/>
              <a:t>Calculates change in error over time</a:t>
            </a:r>
            <a:endParaRPr/>
          </a:p>
        </p:txBody>
      </p:sp>
      <p:sp>
        <p:nvSpPr>
          <p:cNvPr id="144" name="Google Shape;144;p25"/>
          <p:cNvSpPr txBox="1"/>
          <p:nvPr>
            <p:ph type="title"/>
          </p:nvPr>
        </p:nvSpPr>
        <p:spPr>
          <a:xfrm>
            <a:off x="457200" y="0"/>
            <a:ext cx="8229600" cy="87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PID - Derivative</a:t>
            </a:r>
            <a:endParaRPr/>
          </a:p>
        </p:txBody>
      </p:sp>
      <p:sp>
        <p:nvSpPr>
          <p:cNvPr id="145" name="Google Shape;145;p25"/>
          <p:cNvSpPr txBox="1"/>
          <p:nvPr>
            <p:ph idx="2" type="body"/>
          </p:nvPr>
        </p:nvSpPr>
        <p:spPr>
          <a:xfrm>
            <a:off x="457200" y="1145286"/>
            <a:ext cx="8229600" cy="5679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rPr lang="en"/>
              <a:t>D * (</a:t>
            </a:r>
            <a:r>
              <a:rPr lang="en"/>
              <a:t>δ</a:t>
            </a:r>
            <a:r>
              <a:rPr lang="en"/>
              <a:t>error / δtime)</a:t>
            </a:r>
            <a:endParaRPr/>
          </a:p>
        </p:txBody>
      </p:sp>
      <p:pic>
        <p:nvPicPr>
          <p:cNvPr id="146" name="Google Shape;146;p25"/>
          <p:cNvPicPr preferRelativeResize="0"/>
          <p:nvPr/>
        </p:nvPicPr>
        <p:blipFill>
          <a:blip r:embed="rId3">
            <a:alphaModFix/>
          </a:blip>
          <a:stretch>
            <a:fillRect/>
          </a:stretch>
        </p:blipFill>
        <p:spPr>
          <a:xfrm>
            <a:off x="3147588" y="2848875"/>
            <a:ext cx="2848824" cy="1994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457200" y="1162999"/>
            <a:ext cx="8229600" cy="3431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Change in error over time can be used to predict future system behavior</a:t>
            </a:r>
            <a:endParaRPr/>
          </a:p>
          <a:p>
            <a:pPr indent="-342900" lvl="0" marL="457200" rtl="0" algn="l">
              <a:spcBef>
                <a:spcPts val="0"/>
              </a:spcBef>
              <a:spcAft>
                <a:spcPts val="0"/>
              </a:spcAft>
              <a:buSzPts val="1800"/>
              <a:buChar char="•"/>
            </a:pPr>
            <a:r>
              <a:rPr lang="en"/>
              <a:t>Useful if it is imperative that we don’t overshoot, but overkill for most manipulators</a:t>
            </a:r>
            <a:endParaRPr/>
          </a:p>
          <a:p>
            <a:pPr indent="-342900" lvl="0" marL="457200" rtl="0" algn="l">
              <a:spcBef>
                <a:spcPts val="0"/>
              </a:spcBef>
              <a:spcAft>
                <a:spcPts val="0"/>
              </a:spcAft>
              <a:buSzPts val="1800"/>
              <a:buChar char="•"/>
            </a:pPr>
            <a:r>
              <a:rPr lang="en"/>
              <a:t>Useful if we have issues with settling times with PI control</a:t>
            </a:r>
            <a:endParaRPr/>
          </a:p>
        </p:txBody>
      </p:sp>
      <p:sp>
        <p:nvSpPr>
          <p:cNvPr id="152" name="Google Shape;152;p26"/>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PID - Derivative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idx="1" type="body"/>
          </p:nvPr>
        </p:nvSpPr>
        <p:spPr>
          <a:xfrm>
            <a:off x="457200" y="1162999"/>
            <a:ext cx="8229600" cy="3431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Essential for a good control loop</a:t>
            </a:r>
            <a:endParaRPr/>
          </a:p>
          <a:p>
            <a:pPr indent="-342900" lvl="0" marL="457200" rtl="0" algn="l">
              <a:spcBef>
                <a:spcPts val="0"/>
              </a:spcBef>
              <a:spcAft>
                <a:spcPts val="0"/>
              </a:spcAft>
              <a:buSzPts val="1800"/>
              <a:buChar char="•"/>
            </a:pPr>
            <a:r>
              <a:rPr lang="en"/>
              <a:t>Feed</a:t>
            </a:r>
            <a:r>
              <a:rPr b="1" i="1" lang="en"/>
              <a:t>forward</a:t>
            </a:r>
            <a:r>
              <a:rPr lang="en"/>
              <a:t> accounts for known dynamics of a system (ie weight)</a:t>
            </a:r>
            <a:endParaRPr/>
          </a:p>
          <a:p>
            <a:pPr indent="-342900" lvl="0" marL="457200" rtl="0" algn="l">
              <a:spcBef>
                <a:spcPts val="0"/>
              </a:spcBef>
              <a:spcAft>
                <a:spcPts val="0"/>
              </a:spcAft>
              <a:buSzPts val="1800"/>
              <a:buChar char="•"/>
            </a:pPr>
            <a:r>
              <a:rPr lang="en"/>
              <a:t>Feed</a:t>
            </a:r>
            <a:r>
              <a:rPr b="1" i="1" lang="en"/>
              <a:t>back </a:t>
            </a:r>
            <a:r>
              <a:rPr lang="en"/>
              <a:t>accounts for unexpected changes like changes in weight or friction</a:t>
            </a:r>
            <a:endParaRPr/>
          </a:p>
        </p:txBody>
      </p:sp>
      <p:sp>
        <p:nvSpPr>
          <p:cNvPr id="158" name="Google Shape;158;p27"/>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PID - Feed-forward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722313" y="1481494"/>
            <a:ext cx="7772400" cy="6672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sp>
        <p:nvSpPr>
          <p:cNvPr id="164" name="Google Shape;164;p28"/>
          <p:cNvSpPr txBox="1"/>
          <p:nvPr>
            <p:ph idx="1" type="body"/>
          </p:nvPr>
        </p:nvSpPr>
        <p:spPr>
          <a:xfrm>
            <a:off x="722313" y="2128568"/>
            <a:ext cx="7772400" cy="1125000"/>
          </a:xfrm>
          <a:prstGeom prst="rect">
            <a:avLst/>
          </a:prstGeom>
        </p:spPr>
        <p:txBody>
          <a:bodyPr anchorCtr="0" anchor="t" bIns="45700" lIns="91425" spcFirstLastPara="1" rIns="91425" wrap="square" tIns="45700">
            <a:noAutofit/>
          </a:bodyPr>
          <a:lstStyle/>
          <a:p>
            <a:pPr indent="0" lvl="0" marL="0" rtl="0" algn="ctr">
              <a:spcBef>
                <a:spcPts val="560"/>
              </a:spcBef>
              <a:spcAft>
                <a:spcPts val="0"/>
              </a:spcAft>
              <a:buNone/>
            </a:pPr>
            <a:r>
              <a:rPr lang="en"/>
              <a:t>Example Feed-Forward Equation</a:t>
            </a:r>
            <a:endParaRPr/>
          </a:p>
          <a:p>
            <a:pPr indent="0" lvl="0" marL="0" rtl="0" algn="ctr">
              <a:spcBef>
                <a:spcPts val="560"/>
              </a:spcBef>
              <a:spcAft>
                <a:spcPts val="0"/>
              </a:spcAft>
              <a:buNone/>
            </a:pPr>
            <a:r>
              <a:rPr lang="en"/>
              <a:t>Where Set[point] is the speed we want to set the motor to</a:t>
            </a:r>
            <a:endParaRPr/>
          </a:p>
        </p:txBody>
      </p:sp>
      <p:pic>
        <p:nvPicPr>
          <p:cNvPr descr="12/6000×Set" id="165" name="Google Shape;165;p28" title="MathEquation,#000000"/>
          <p:cNvPicPr preferRelativeResize="0"/>
          <p:nvPr/>
        </p:nvPicPr>
        <p:blipFill>
          <a:blip r:embed="rId3">
            <a:alphaModFix/>
          </a:blip>
          <a:stretch>
            <a:fillRect/>
          </a:stretch>
        </p:blipFill>
        <p:spPr>
          <a:xfrm>
            <a:off x="2603000" y="878700"/>
            <a:ext cx="3937984" cy="127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idx="1" type="body"/>
          </p:nvPr>
        </p:nvSpPr>
        <p:spPr>
          <a:xfrm>
            <a:off x="457200" y="1825679"/>
            <a:ext cx="8229600" cy="2769000"/>
          </a:xfrm>
          <a:prstGeom prst="rect">
            <a:avLst/>
          </a:prstGeom>
        </p:spPr>
        <p:txBody>
          <a:bodyPr anchorCtr="0" anchor="t" bIns="0" lIns="0" spcFirstLastPara="1" rIns="0" wrap="square" tIns="0">
            <a:noAutofit/>
          </a:bodyPr>
          <a:lstStyle/>
          <a:p>
            <a:pPr indent="-342900" lvl="0" marL="457200" rtl="0" algn="l">
              <a:spcBef>
                <a:spcPts val="360"/>
              </a:spcBef>
              <a:spcAft>
                <a:spcPts val="0"/>
              </a:spcAft>
              <a:buSzPts val="1800"/>
              <a:buChar char="•"/>
            </a:pPr>
            <a:r>
              <a:rPr lang="en"/>
              <a:t>This process is called tuning</a:t>
            </a:r>
            <a:endParaRPr/>
          </a:p>
          <a:p>
            <a:pPr indent="-342900" lvl="0" marL="457200" rtl="0" algn="l">
              <a:spcBef>
                <a:spcPts val="0"/>
              </a:spcBef>
              <a:spcAft>
                <a:spcPts val="0"/>
              </a:spcAft>
              <a:buSzPts val="1800"/>
              <a:buChar char="•"/>
            </a:pPr>
            <a:r>
              <a:rPr lang="en"/>
              <a:t>Most common process is called Zieger-Nicholas (don’t need to remember the name)</a:t>
            </a:r>
            <a:endParaRPr/>
          </a:p>
        </p:txBody>
      </p:sp>
      <p:sp>
        <p:nvSpPr>
          <p:cNvPr id="171" name="Google Shape;171;p29"/>
          <p:cNvSpPr txBox="1"/>
          <p:nvPr>
            <p:ph type="title"/>
          </p:nvPr>
        </p:nvSpPr>
        <p:spPr>
          <a:xfrm>
            <a:off x="457200" y="0"/>
            <a:ext cx="8229600" cy="87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PID - Setting the Constants</a:t>
            </a:r>
            <a:endParaRPr/>
          </a:p>
        </p:txBody>
      </p:sp>
      <p:sp>
        <p:nvSpPr>
          <p:cNvPr id="172" name="Google Shape;172;p29"/>
          <p:cNvSpPr txBox="1"/>
          <p:nvPr>
            <p:ph idx="2" type="body"/>
          </p:nvPr>
        </p:nvSpPr>
        <p:spPr>
          <a:xfrm>
            <a:off x="457200" y="1145286"/>
            <a:ext cx="8229600" cy="5679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rPr lang="en"/>
              <a:t>I saw in the equation the constants P, I, and D. How do we set those?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PID - Setting the Constants</a:t>
            </a:r>
            <a:endParaRPr/>
          </a:p>
        </p:txBody>
      </p:sp>
      <p:pic>
        <p:nvPicPr>
          <p:cNvPr id="178" name="Google Shape;178;p30"/>
          <p:cNvPicPr preferRelativeResize="0"/>
          <p:nvPr/>
        </p:nvPicPr>
        <p:blipFill>
          <a:blip r:embed="rId3">
            <a:alphaModFix/>
          </a:blip>
          <a:stretch>
            <a:fillRect/>
          </a:stretch>
        </p:blipFill>
        <p:spPr>
          <a:xfrm>
            <a:off x="1204913" y="1300163"/>
            <a:ext cx="6734175" cy="2543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idx="1" type="body"/>
          </p:nvPr>
        </p:nvSpPr>
        <p:spPr>
          <a:xfrm>
            <a:off x="457200" y="1825679"/>
            <a:ext cx="8229600" cy="2769000"/>
          </a:xfrm>
          <a:prstGeom prst="rect">
            <a:avLst/>
          </a:prstGeom>
        </p:spPr>
        <p:txBody>
          <a:bodyPr anchorCtr="0" anchor="t" bIns="0" lIns="0" spcFirstLastPara="1" rIns="0" wrap="square" tIns="0">
            <a:noAutofit/>
          </a:bodyPr>
          <a:lstStyle/>
          <a:p>
            <a:pPr indent="-342900" lvl="0" marL="457200" rtl="0" algn="l">
              <a:spcBef>
                <a:spcPts val="360"/>
              </a:spcBef>
              <a:spcAft>
                <a:spcPts val="0"/>
              </a:spcAft>
              <a:buSzPts val="1800"/>
              <a:buChar char="•"/>
            </a:pPr>
            <a:r>
              <a:rPr lang="en"/>
              <a:t>Create a new class that extends PIDSubsystem</a:t>
            </a:r>
            <a:endParaRPr/>
          </a:p>
          <a:p>
            <a:pPr indent="-342900" lvl="0" marL="457200" rtl="0" algn="l">
              <a:spcBef>
                <a:spcPts val="0"/>
              </a:spcBef>
              <a:spcAft>
                <a:spcPts val="0"/>
              </a:spcAft>
              <a:buSzPts val="1800"/>
              <a:buChar char="•"/>
            </a:pPr>
            <a:r>
              <a:rPr lang="en"/>
              <a:t>Create required methods:</a:t>
            </a:r>
            <a:endParaRPr/>
          </a:p>
          <a:p>
            <a:pPr indent="-342900" lvl="1" marL="914400" rtl="0" algn="l">
              <a:spcBef>
                <a:spcPts val="0"/>
              </a:spcBef>
              <a:spcAft>
                <a:spcPts val="0"/>
              </a:spcAft>
              <a:buSzPts val="1800"/>
              <a:buChar char="–"/>
            </a:pPr>
            <a:r>
              <a:rPr lang="en"/>
              <a:t>Constructor</a:t>
            </a:r>
            <a:endParaRPr/>
          </a:p>
          <a:p>
            <a:pPr indent="-342900" lvl="1" marL="914400" rtl="0" algn="l">
              <a:spcBef>
                <a:spcPts val="0"/>
              </a:spcBef>
              <a:spcAft>
                <a:spcPts val="0"/>
              </a:spcAft>
              <a:buSzPts val="1800"/>
              <a:buChar char="–"/>
            </a:pPr>
            <a:r>
              <a:rPr lang="en"/>
              <a:t>returnPIDOutput, usePIDOutput, initDefaultCommand</a:t>
            </a:r>
            <a:endParaRPr/>
          </a:p>
          <a:p>
            <a:pPr indent="0" lvl="0" marL="0" rtl="0" algn="l">
              <a:spcBef>
                <a:spcPts val="360"/>
              </a:spcBef>
              <a:spcAft>
                <a:spcPts val="0"/>
              </a:spcAft>
              <a:buNone/>
            </a:pPr>
            <a:r>
              <a:t/>
            </a:r>
            <a:endParaRPr/>
          </a:p>
        </p:txBody>
      </p:sp>
      <p:sp>
        <p:nvSpPr>
          <p:cNvPr id="184" name="Google Shape;184;p31"/>
          <p:cNvSpPr txBox="1"/>
          <p:nvPr>
            <p:ph type="title"/>
          </p:nvPr>
        </p:nvSpPr>
        <p:spPr>
          <a:xfrm>
            <a:off x="457200" y="0"/>
            <a:ext cx="8229600" cy="87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PID - PIDSubsystem Class</a:t>
            </a:r>
            <a:endParaRPr/>
          </a:p>
        </p:txBody>
      </p:sp>
      <p:sp>
        <p:nvSpPr>
          <p:cNvPr id="185" name="Google Shape;185;p31"/>
          <p:cNvSpPr txBox="1"/>
          <p:nvPr>
            <p:ph idx="2" type="body"/>
          </p:nvPr>
        </p:nvSpPr>
        <p:spPr>
          <a:xfrm>
            <a:off x="457200" y="1145286"/>
            <a:ext cx="8229600" cy="5679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rPr lang="en"/>
              <a:t>So how do I actually use this in code?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PID - PIDSubsystem Class</a:t>
            </a:r>
            <a:endParaRPr/>
          </a:p>
        </p:txBody>
      </p:sp>
      <p:sp>
        <p:nvSpPr>
          <p:cNvPr id="191" name="Google Shape;191;p32"/>
          <p:cNvSpPr/>
          <p:nvPr>
            <p:ph idx="2" type="pic"/>
          </p:nvPr>
        </p:nvSpPr>
        <p:spPr>
          <a:xfrm>
            <a:off x="1719219" y="1321085"/>
            <a:ext cx="5607000" cy="30039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sp>
        <p:nvSpPr>
          <p:cNvPr id="192" name="Google Shape;192;p32"/>
          <p:cNvSpPr txBox="1"/>
          <p:nvPr>
            <p:ph idx="1" type="body"/>
          </p:nvPr>
        </p:nvSpPr>
        <p:spPr>
          <a:xfrm>
            <a:off x="1719218" y="4324844"/>
            <a:ext cx="5607000" cy="28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Note: Extending a class brings in all the methods it has</a:t>
            </a:r>
            <a:endParaRPr/>
          </a:p>
        </p:txBody>
      </p:sp>
      <p:pic>
        <p:nvPicPr>
          <p:cNvPr id="193" name="Google Shape;193;p32"/>
          <p:cNvPicPr preferRelativeResize="0"/>
          <p:nvPr/>
        </p:nvPicPr>
        <p:blipFill>
          <a:blip r:embed="rId3">
            <a:alphaModFix/>
          </a:blip>
          <a:stretch>
            <a:fillRect/>
          </a:stretch>
        </p:blipFill>
        <p:spPr>
          <a:xfrm>
            <a:off x="2096750" y="1070125"/>
            <a:ext cx="4950501" cy="331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PID - PIDSubsystem Class</a:t>
            </a:r>
            <a:endParaRPr/>
          </a:p>
        </p:txBody>
      </p:sp>
      <p:sp>
        <p:nvSpPr>
          <p:cNvPr id="199" name="Google Shape;199;p33"/>
          <p:cNvSpPr/>
          <p:nvPr>
            <p:ph idx="2" type="pic"/>
          </p:nvPr>
        </p:nvSpPr>
        <p:spPr>
          <a:xfrm>
            <a:off x="1719219" y="1321085"/>
            <a:ext cx="5607000" cy="30039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sp>
        <p:nvSpPr>
          <p:cNvPr id="200" name="Google Shape;200;p33"/>
          <p:cNvSpPr txBox="1"/>
          <p:nvPr>
            <p:ph idx="1" type="body"/>
          </p:nvPr>
        </p:nvSpPr>
        <p:spPr>
          <a:xfrm>
            <a:off x="1719218" y="4324844"/>
            <a:ext cx="5607000" cy="28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Actually telling the loop to bring up the elevator in Robot.java</a:t>
            </a:r>
            <a:endParaRPr/>
          </a:p>
        </p:txBody>
      </p:sp>
      <p:pic>
        <p:nvPicPr>
          <p:cNvPr id="201" name="Google Shape;201;p33"/>
          <p:cNvPicPr preferRelativeResize="0"/>
          <p:nvPr/>
        </p:nvPicPr>
        <p:blipFill>
          <a:blip r:embed="rId3">
            <a:alphaModFix/>
          </a:blip>
          <a:stretch>
            <a:fillRect/>
          </a:stretch>
        </p:blipFill>
        <p:spPr>
          <a:xfrm>
            <a:off x="755235" y="1321075"/>
            <a:ext cx="7633531" cy="2501350"/>
          </a:xfrm>
          <a:prstGeom prst="rect">
            <a:avLst/>
          </a:prstGeom>
          <a:noFill/>
          <a:ln>
            <a:noFill/>
          </a:ln>
        </p:spPr>
      </p:pic>
      <p:sp>
        <p:nvSpPr>
          <p:cNvPr id="202" name="Google Shape;202;p33"/>
          <p:cNvSpPr txBox="1"/>
          <p:nvPr/>
        </p:nvSpPr>
        <p:spPr>
          <a:xfrm>
            <a:off x="2346075" y="4072075"/>
            <a:ext cx="4353300" cy="2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999999"/>
                </a:solidFill>
              </a:rPr>
              <a:t>Note: m_elevator is our PIDSubsystem here</a:t>
            </a:r>
            <a:endParaRPr i="1">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457200" y="1825679"/>
            <a:ext cx="8229600" cy="2769000"/>
          </a:xfrm>
          <a:prstGeom prst="rect">
            <a:avLst/>
          </a:prstGeom>
        </p:spPr>
        <p:txBody>
          <a:bodyPr anchorCtr="0" anchor="t" bIns="0" lIns="0" spcFirstLastPara="1" rIns="0" wrap="square" tIns="0">
            <a:noAutofit/>
          </a:bodyPr>
          <a:lstStyle/>
          <a:p>
            <a:pPr indent="-342900" lvl="0" marL="457200" rtl="0" algn="l">
              <a:spcBef>
                <a:spcPts val="360"/>
              </a:spcBef>
              <a:spcAft>
                <a:spcPts val="0"/>
              </a:spcAft>
              <a:buSzPts val="1800"/>
              <a:buChar char="•"/>
            </a:pPr>
            <a:r>
              <a:rPr lang="en"/>
              <a:t>Proportional</a:t>
            </a:r>
            <a:endParaRPr/>
          </a:p>
          <a:p>
            <a:pPr indent="-342900" lvl="0" marL="457200" rtl="0" algn="l">
              <a:spcBef>
                <a:spcPts val="0"/>
              </a:spcBef>
              <a:spcAft>
                <a:spcPts val="0"/>
              </a:spcAft>
              <a:buSzPts val="1800"/>
              <a:buChar char="•"/>
            </a:pPr>
            <a:r>
              <a:rPr lang="en"/>
              <a:t>Integral</a:t>
            </a:r>
            <a:endParaRPr/>
          </a:p>
          <a:p>
            <a:pPr indent="-342900" lvl="0" marL="457200" rtl="0" algn="l">
              <a:spcBef>
                <a:spcPts val="0"/>
              </a:spcBef>
              <a:spcAft>
                <a:spcPts val="0"/>
              </a:spcAft>
              <a:buSzPts val="1800"/>
              <a:buChar char="•"/>
            </a:pPr>
            <a:r>
              <a:rPr lang="en"/>
              <a:t>Derivative</a:t>
            </a:r>
            <a:endParaRPr/>
          </a:p>
        </p:txBody>
      </p:sp>
      <p:sp>
        <p:nvSpPr>
          <p:cNvPr id="84" name="Google Shape;84;p16"/>
          <p:cNvSpPr txBox="1"/>
          <p:nvPr>
            <p:ph type="title"/>
          </p:nvPr>
        </p:nvSpPr>
        <p:spPr>
          <a:xfrm>
            <a:off x="457200" y="0"/>
            <a:ext cx="8229600" cy="87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PID - Basics</a:t>
            </a:r>
            <a:endParaRPr/>
          </a:p>
        </p:txBody>
      </p:sp>
      <p:sp>
        <p:nvSpPr>
          <p:cNvPr id="85" name="Google Shape;85;p16"/>
          <p:cNvSpPr txBox="1"/>
          <p:nvPr>
            <p:ph idx="2" type="body"/>
          </p:nvPr>
        </p:nvSpPr>
        <p:spPr>
          <a:xfrm>
            <a:off x="457200" y="1145286"/>
            <a:ext cx="8229600" cy="5679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rPr lang="en"/>
              <a:t>What does PID stand for?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457200" y="1825679"/>
            <a:ext cx="8229600" cy="2769000"/>
          </a:xfrm>
          <a:prstGeom prst="rect">
            <a:avLst/>
          </a:prstGeom>
        </p:spPr>
        <p:txBody>
          <a:bodyPr anchorCtr="0" anchor="t" bIns="0" lIns="0" spcFirstLastPara="1" rIns="0" wrap="square" tIns="0">
            <a:noAutofit/>
          </a:bodyPr>
          <a:lstStyle/>
          <a:p>
            <a:pPr indent="-342900" lvl="0" marL="457200" rtl="0" algn="l">
              <a:spcBef>
                <a:spcPts val="360"/>
              </a:spcBef>
              <a:spcAft>
                <a:spcPts val="0"/>
              </a:spcAft>
              <a:buSzPts val="1800"/>
              <a:buChar char="•"/>
            </a:pPr>
            <a:r>
              <a:rPr lang="en"/>
              <a:t>Generally used to ensure mathematically that motors are at the right speed / position</a:t>
            </a:r>
            <a:endParaRPr/>
          </a:p>
          <a:p>
            <a:pPr indent="-342900" lvl="0" marL="457200" rtl="0" algn="l">
              <a:spcBef>
                <a:spcPts val="0"/>
              </a:spcBef>
              <a:spcAft>
                <a:spcPts val="0"/>
              </a:spcAft>
              <a:buSzPts val="1800"/>
              <a:buChar char="•"/>
            </a:pPr>
            <a:r>
              <a:rPr lang="en"/>
              <a:t>Examples include</a:t>
            </a:r>
            <a:endParaRPr/>
          </a:p>
          <a:p>
            <a:pPr indent="-342900" lvl="1" marL="914400" rtl="0" algn="l">
              <a:spcBef>
                <a:spcPts val="0"/>
              </a:spcBef>
              <a:spcAft>
                <a:spcPts val="0"/>
              </a:spcAft>
              <a:buSzPts val="1800"/>
              <a:buChar char="–"/>
            </a:pPr>
            <a:r>
              <a:rPr lang="en"/>
              <a:t>Wrist Movement</a:t>
            </a:r>
            <a:endParaRPr/>
          </a:p>
          <a:p>
            <a:pPr indent="-342900" lvl="1" marL="914400" rtl="0" algn="l">
              <a:spcBef>
                <a:spcPts val="0"/>
              </a:spcBef>
              <a:spcAft>
                <a:spcPts val="0"/>
              </a:spcAft>
              <a:buSzPts val="1800"/>
              <a:buChar char="–"/>
            </a:pPr>
            <a:r>
              <a:rPr lang="en"/>
              <a:t>Elevator Control</a:t>
            </a:r>
            <a:endParaRPr/>
          </a:p>
        </p:txBody>
      </p:sp>
      <p:sp>
        <p:nvSpPr>
          <p:cNvPr id="91" name="Google Shape;91;p17"/>
          <p:cNvSpPr txBox="1"/>
          <p:nvPr>
            <p:ph type="title"/>
          </p:nvPr>
        </p:nvSpPr>
        <p:spPr>
          <a:xfrm>
            <a:off x="457200" y="0"/>
            <a:ext cx="8229600" cy="87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PID - Basics</a:t>
            </a:r>
            <a:endParaRPr/>
          </a:p>
        </p:txBody>
      </p:sp>
      <p:sp>
        <p:nvSpPr>
          <p:cNvPr id="92" name="Google Shape;92;p17"/>
          <p:cNvSpPr txBox="1"/>
          <p:nvPr>
            <p:ph idx="2" type="body"/>
          </p:nvPr>
        </p:nvSpPr>
        <p:spPr>
          <a:xfrm>
            <a:off x="457200" y="1145286"/>
            <a:ext cx="8229600" cy="5679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rPr lang="en"/>
              <a:t>What does PID Control 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PID - Basics</a:t>
            </a:r>
            <a:endParaRPr/>
          </a:p>
        </p:txBody>
      </p:sp>
      <p:pic>
        <p:nvPicPr>
          <p:cNvPr id="98" name="Google Shape;98;p18"/>
          <p:cNvPicPr preferRelativeResize="0"/>
          <p:nvPr/>
        </p:nvPicPr>
        <p:blipFill>
          <a:blip r:embed="rId3">
            <a:alphaModFix/>
          </a:blip>
          <a:stretch>
            <a:fillRect/>
          </a:stretch>
        </p:blipFill>
        <p:spPr>
          <a:xfrm>
            <a:off x="1988250" y="1009850"/>
            <a:ext cx="5167501" cy="312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PID - Basics</a:t>
            </a:r>
            <a:endParaRPr/>
          </a:p>
        </p:txBody>
      </p:sp>
      <p:pic>
        <p:nvPicPr>
          <p:cNvPr descr="I felt like I goofed everyone with the Lego mechanism since it looked like those click-bait videos, but here’s the actual mechanism in action. &#10;This video is probably useless since building season is over... &#10;Our team is Epsilon Delta 116 and I wish everyone with the greatest luck in competing!" id="104" name="Google Shape;104;p19" title="FRC multi stage lift mechanism  2018">
            <a:hlinkClick r:id="rId3"/>
          </p:cNvPr>
          <p:cNvPicPr preferRelativeResize="0"/>
          <p:nvPr/>
        </p:nvPicPr>
        <p:blipFill>
          <a:blip r:embed="rId4">
            <a:alphaModFix/>
          </a:blip>
          <a:stretch>
            <a:fillRect/>
          </a:stretch>
        </p:blipFill>
        <p:spPr>
          <a:xfrm>
            <a:off x="2286000" y="996675"/>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722313" y="1481494"/>
            <a:ext cx="7772400" cy="6672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a:t>Equation for PID</a:t>
            </a:r>
            <a:endParaRPr/>
          </a:p>
        </p:txBody>
      </p:sp>
      <p:sp>
        <p:nvSpPr>
          <p:cNvPr id="110" name="Google Shape;110;p20"/>
          <p:cNvSpPr txBox="1"/>
          <p:nvPr>
            <p:ph idx="1" type="body"/>
          </p:nvPr>
        </p:nvSpPr>
        <p:spPr>
          <a:xfrm>
            <a:off x="722313" y="2128568"/>
            <a:ext cx="7772400" cy="1125000"/>
          </a:xfrm>
          <a:prstGeom prst="rect">
            <a:avLst/>
          </a:prstGeom>
        </p:spPr>
        <p:txBody>
          <a:bodyPr anchorCtr="0" anchor="t" bIns="45700" lIns="91425" spcFirstLastPara="1" rIns="91425" wrap="square" tIns="45700">
            <a:noAutofit/>
          </a:bodyPr>
          <a:lstStyle/>
          <a:p>
            <a:pPr indent="0" lvl="0" marL="0" rtl="0" algn="ctr">
              <a:spcBef>
                <a:spcPts val="560"/>
              </a:spcBef>
              <a:spcAft>
                <a:spcPts val="0"/>
              </a:spcAft>
              <a:buNone/>
            </a:pPr>
            <a:r>
              <a:t/>
            </a:r>
            <a:endParaRPr sz="3600"/>
          </a:p>
          <a:p>
            <a:pPr indent="0" lvl="0" marL="0" rtl="0" algn="ctr">
              <a:spcBef>
                <a:spcPts val="560"/>
              </a:spcBef>
              <a:spcAft>
                <a:spcPts val="0"/>
              </a:spcAft>
              <a:buNone/>
            </a:pPr>
            <a:r>
              <a:rPr lang="en" sz="2400"/>
              <a:t>Where error is the distance from the target</a:t>
            </a:r>
            <a:endParaRPr sz="2400"/>
          </a:p>
          <a:p>
            <a:pPr indent="0" lvl="0" marL="0" rtl="0" algn="ctr">
              <a:spcBef>
                <a:spcPts val="560"/>
              </a:spcBef>
              <a:spcAft>
                <a:spcPts val="0"/>
              </a:spcAft>
              <a:buNone/>
            </a:pPr>
            <a:r>
              <a:rPr lang="en" sz="2400"/>
              <a:t>and P, I, and D are constants set prior to usage</a:t>
            </a:r>
            <a:endParaRPr sz="2400"/>
          </a:p>
        </p:txBody>
      </p:sp>
      <p:pic>
        <p:nvPicPr>
          <p:cNvPr id="111" name="Google Shape;111;p20"/>
          <p:cNvPicPr preferRelativeResize="0"/>
          <p:nvPr/>
        </p:nvPicPr>
        <p:blipFill>
          <a:blip r:embed="rId3">
            <a:alphaModFix/>
          </a:blip>
          <a:stretch>
            <a:fillRect/>
          </a:stretch>
        </p:blipFill>
        <p:spPr>
          <a:xfrm>
            <a:off x="2254800" y="2356324"/>
            <a:ext cx="4634400" cy="43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457200" y="1825679"/>
            <a:ext cx="8229600" cy="2769000"/>
          </a:xfrm>
          <a:prstGeom prst="rect">
            <a:avLst/>
          </a:prstGeom>
        </p:spPr>
        <p:txBody>
          <a:bodyPr anchorCtr="0" anchor="t" bIns="0" lIns="0" spcFirstLastPara="1" rIns="0" wrap="square" tIns="0">
            <a:noAutofit/>
          </a:bodyPr>
          <a:lstStyle/>
          <a:p>
            <a:pPr indent="-342900" lvl="0" marL="457200" rtl="0" algn="l">
              <a:spcBef>
                <a:spcPts val="360"/>
              </a:spcBef>
              <a:spcAft>
                <a:spcPts val="0"/>
              </a:spcAft>
              <a:buSzPts val="1800"/>
              <a:buChar char="•"/>
            </a:pPr>
            <a:r>
              <a:rPr lang="en"/>
              <a:t>Breaking force is applied proportional to the distance from the target</a:t>
            </a:r>
            <a:endParaRPr/>
          </a:p>
          <a:p>
            <a:pPr indent="-342900" lvl="0" marL="457200" rtl="0" algn="l">
              <a:spcBef>
                <a:spcPts val="0"/>
              </a:spcBef>
              <a:spcAft>
                <a:spcPts val="0"/>
              </a:spcAft>
              <a:buSzPts val="1800"/>
              <a:buChar char="•"/>
            </a:pPr>
            <a:r>
              <a:rPr lang="en"/>
              <a:t>Example: Applying more breaking force the closer a car is to a stop sign</a:t>
            </a:r>
            <a:endParaRPr/>
          </a:p>
        </p:txBody>
      </p:sp>
      <p:sp>
        <p:nvSpPr>
          <p:cNvPr id="117" name="Google Shape;117;p21"/>
          <p:cNvSpPr txBox="1"/>
          <p:nvPr>
            <p:ph type="title"/>
          </p:nvPr>
        </p:nvSpPr>
        <p:spPr>
          <a:xfrm>
            <a:off x="457200" y="0"/>
            <a:ext cx="8229600" cy="87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PID - Proportional</a:t>
            </a:r>
            <a:endParaRPr/>
          </a:p>
        </p:txBody>
      </p:sp>
      <p:sp>
        <p:nvSpPr>
          <p:cNvPr id="118" name="Google Shape;118;p21"/>
          <p:cNvSpPr txBox="1"/>
          <p:nvPr>
            <p:ph idx="2" type="body"/>
          </p:nvPr>
        </p:nvSpPr>
        <p:spPr>
          <a:xfrm>
            <a:off x="457200" y="1145286"/>
            <a:ext cx="8229600" cy="5679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rPr lang="en"/>
              <a:t>P * error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idx="1" type="body"/>
          </p:nvPr>
        </p:nvSpPr>
        <p:spPr>
          <a:xfrm>
            <a:off x="457200" y="1162999"/>
            <a:ext cx="8229600" cy="3431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Using only proportional is possible, primarily meant for slow moving or imprecise mechanisms</a:t>
            </a:r>
            <a:endParaRPr/>
          </a:p>
          <a:p>
            <a:pPr indent="-342900" lvl="0" marL="457200" rtl="0" algn="l">
              <a:spcBef>
                <a:spcPts val="0"/>
              </a:spcBef>
              <a:spcAft>
                <a:spcPts val="0"/>
              </a:spcAft>
              <a:buSzPts val="1800"/>
              <a:buChar char="•"/>
            </a:pPr>
            <a:r>
              <a:rPr lang="en"/>
              <a:t>Proportional alone can lead to oscillation as it overshoots and overcompensates</a:t>
            </a:r>
            <a:endParaRPr/>
          </a:p>
        </p:txBody>
      </p:sp>
      <p:sp>
        <p:nvSpPr>
          <p:cNvPr id="124" name="Google Shape;124;p22"/>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PID - Proportional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idx="1" type="body"/>
          </p:nvPr>
        </p:nvSpPr>
        <p:spPr>
          <a:xfrm>
            <a:off x="457200" y="1825679"/>
            <a:ext cx="8229600" cy="2769000"/>
          </a:xfrm>
          <a:prstGeom prst="rect">
            <a:avLst/>
          </a:prstGeom>
        </p:spPr>
        <p:txBody>
          <a:bodyPr anchorCtr="0" anchor="t" bIns="0" lIns="0" spcFirstLastPara="1" rIns="0" wrap="square" tIns="0">
            <a:noAutofit/>
          </a:bodyPr>
          <a:lstStyle/>
          <a:p>
            <a:pPr indent="-342900" lvl="0" marL="457200" rtl="0" algn="l">
              <a:spcBef>
                <a:spcPts val="360"/>
              </a:spcBef>
              <a:spcAft>
                <a:spcPts val="0"/>
              </a:spcAft>
              <a:buSzPts val="1800"/>
              <a:buChar char="•"/>
            </a:pPr>
            <a:r>
              <a:rPr lang="en"/>
              <a:t>Integral is area under a curve</a:t>
            </a:r>
            <a:endParaRPr/>
          </a:p>
          <a:p>
            <a:pPr indent="-342900" lvl="0" marL="457200" rtl="0" algn="l">
              <a:spcBef>
                <a:spcPts val="0"/>
              </a:spcBef>
              <a:spcAft>
                <a:spcPts val="0"/>
              </a:spcAft>
              <a:buSzPts val="1800"/>
              <a:buChar char="•"/>
            </a:pPr>
            <a:r>
              <a:rPr lang="en"/>
              <a:t>Can fix issues with oscillation</a:t>
            </a:r>
            <a:endParaRPr/>
          </a:p>
          <a:p>
            <a:pPr indent="-342900" lvl="0" marL="457200" rtl="0" algn="l">
              <a:spcBef>
                <a:spcPts val="0"/>
              </a:spcBef>
              <a:spcAft>
                <a:spcPts val="0"/>
              </a:spcAft>
              <a:buSzPts val="1800"/>
              <a:buChar char="•"/>
            </a:pPr>
            <a:r>
              <a:rPr lang="en"/>
              <a:t>Sum of past error levels</a:t>
            </a:r>
            <a:endParaRPr/>
          </a:p>
          <a:p>
            <a:pPr indent="0" lvl="0" marL="0" rtl="0" algn="l">
              <a:spcBef>
                <a:spcPts val="360"/>
              </a:spcBef>
              <a:spcAft>
                <a:spcPts val="0"/>
              </a:spcAft>
              <a:buNone/>
            </a:pPr>
            <a:r>
              <a:t/>
            </a:r>
            <a:endParaRPr/>
          </a:p>
        </p:txBody>
      </p:sp>
      <p:sp>
        <p:nvSpPr>
          <p:cNvPr id="130" name="Google Shape;130;p23"/>
          <p:cNvSpPr txBox="1"/>
          <p:nvPr>
            <p:ph type="title"/>
          </p:nvPr>
        </p:nvSpPr>
        <p:spPr>
          <a:xfrm>
            <a:off x="457200" y="0"/>
            <a:ext cx="8229600" cy="87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PID - Integral</a:t>
            </a:r>
            <a:endParaRPr/>
          </a:p>
        </p:txBody>
      </p:sp>
      <p:sp>
        <p:nvSpPr>
          <p:cNvPr id="131" name="Google Shape;131;p23"/>
          <p:cNvSpPr txBox="1"/>
          <p:nvPr>
            <p:ph idx="2" type="body"/>
          </p:nvPr>
        </p:nvSpPr>
        <p:spPr>
          <a:xfrm>
            <a:off x="457200" y="1145286"/>
            <a:ext cx="8229600" cy="5679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rPr lang="en"/>
              <a:t>I * </a:t>
            </a:r>
            <a:r>
              <a:rPr lang="en"/>
              <a:t>∑error</a:t>
            </a:r>
            <a:endParaRPr/>
          </a:p>
        </p:txBody>
      </p:sp>
      <p:pic>
        <p:nvPicPr>
          <p:cNvPr id="132" name="Google Shape;132;p23"/>
          <p:cNvPicPr preferRelativeResize="0"/>
          <p:nvPr/>
        </p:nvPicPr>
        <p:blipFill>
          <a:blip r:embed="rId3">
            <a:alphaModFix/>
          </a:blip>
          <a:stretch>
            <a:fillRect/>
          </a:stretch>
        </p:blipFill>
        <p:spPr>
          <a:xfrm>
            <a:off x="6556900" y="1963550"/>
            <a:ext cx="2493250" cy="249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RST NEW BRAND">
  <a:themeElements>
    <a:clrScheme name="Custom 3">
      <a:dk1>
        <a:srgbClr val="000000"/>
      </a:dk1>
      <a:lt1>
        <a:srgbClr val="FFFFFF"/>
      </a:lt1>
      <a:dk2>
        <a:srgbClr val="2150A3"/>
      </a:dk2>
      <a:lt2>
        <a:srgbClr val="EEECE1"/>
      </a:lt2>
      <a:accent1>
        <a:srgbClr val="2150A3"/>
      </a:accent1>
      <a:accent2>
        <a:srgbClr val="DD031D"/>
      </a:accent2>
      <a:accent3>
        <a:srgbClr val="95989A"/>
      </a:accent3>
      <a:accent4>
        <a:srgbClr val="DEA21B"/>
      </a:accent4>
      <a:accent5>
        <a:srgbClr val="3E8E86"/>
      </a:accent5>
      <a:accent6>
        <a:srgbClr val="B5001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