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EDF76D8-D7DD-4EEF-8755-FDFC00AB5F12}">
  <a:tblStyle styleId="{DEDF76D8-D7DD-4EEF-8755-FDFC00AB5F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o9.gizmodo.com/the-first-image-ever-of-a-hydrogen-atoms-orbital-struc-509684901"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d5964b51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5964b51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d65c6abe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d65c6abe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P=VI</a:t>
            </a:r>
            <a:endParaRPr/>
          </a:p>
          <a:p>
            <a:pPr indent="0" lvl="0" marL="0" rtl="0" algn="l">
              <a:spcBef>
                <a:spcPts val="0"/>
              </a:spcBef>
              <a:spcAft>
                <a:spcPts val="0"/>
              </a:spcAft>
              <a:buNone/>
            </a:pPr>
            <a:r>
              <a:rPr lang="en"/>
              <a:t>V= IR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 = IR*I = I2 R</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d65c6ab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d65c6ab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d5964b51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d5964b51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https://io9.gizmodo.com/the-first-image-ever-of-a-hydrogen-atoms-orbital-struc-509684901</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d65c6abe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d65c6abe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https://learn.sparkfun.com/tutorials/voltage-current-resistance-and-ohms-law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d65c6abe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d65c6abe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https://learn.sparkfun.com/tutorials/voltage-current-resistance-and-ohms-law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d65c6abe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d65c6abe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https://learn.sparkfun.com/tutorials/voltage-current-resistance-and-ohms-law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d65c6abe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d65c6abe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d5964b51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d5964b51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d65c6abe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d65c6abe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d65c6abe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d65c6abe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 Slide 1">
    <p:spTree>
      <p:nvGrpSpPr>
        <p:cNvPr id="17" name="Shape 17"/>
        <p:cNvGrpSpPr/>
        <p:nvPr/>
      </p:nvGrpSpPr>
      <p:grpSpPr>
        <a:xfrm>
          <a:off x="0" y="0"/>
          <a:ext cx="0" cy="0"/>
          <a:chOff x="0" y="0"/>
          <a:chExt cx="0" cy="0"/>
        </a:xfrm>
      </p:grpSpPr>
      <p:sp>
        <p:nvSpPr>
          <p:cNvPr id="18" name="Google Shape;18;p2"/>
          <p:cNvSpPr txBox="1"/>
          <p:nvPr>
            <p:ph type="title"/>
          </p:nvPr>
        </p:nvSpPr>
        <p:spPr>
          <a:xfrm>
            <a:off x="3595649" y="1322300"/>
            <a:ext cx="5195700" cy="10869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 name="Google Shape;19;p2"/>
          <p:cNvPicPr preferRelativeResize="0"/>
          <p:nvPr/>
        </p:nvPicPr>
        <p:blipFill>
          <a:blip r:embed="rId2">
            <a:alphaModFix/>
          </a:blip>
          <a:stretch>
            <a:fillRect/>
          </a:stretch>
        </p:blipFill>
        <p:spPr>
          <a:xfrm>
            <a:off x="0" y="987350"/>
            <a:ext cx="3290849" cy="3290849"/>
          </a:xfrm>
          <a:prstGeom prst="rect">
            <a:avLst/>
          </a:prstGeom>
          <a:noFill/>
          <a:ln>
            <a:noFill/>
          </a:ln>
        </p:spPr>
      </p:pic>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56" name="Shape 56"/>
        <p:cNvGrpSpPr/>
        <p:nvPr/>
      </p:nvGrpSpPr>
      <p:grpSpPr>
        <a:xfrm>
          <a:off x="0" y="0"/>
          <a:ext cx="0" cy="0"/>
          <a:chOff x="0" y="0"/>
          <a:chExt cx="0" cy="0"/>
        </a:xfrm>
      </p:grpSpPr>
      <p:sp>
        <p:nvSpPr>
          <p:cNvPr id="57" name="Google Shape;57;p11"/>
          <p:cNvSpPr txBox="1"/>
          <p:nvPr>
            <p:ph idx="1" type="body"/>
          </p:nvPr>
        </p:nvSpPr>
        <p:spPr>
          <a:xfrm>
            <a:off x="3575050" y="1257301"/>
            <a:ext cx="5111700" cy="3109800"/>
          </a:xfrm>
          <a:prstGeom prst="rect">
            <a:avLst/>
          </a:prstGeom>
          <a:noFill/>
          <a:ln>
            <a:noFill/>
          </a:ln>
        </p:spPr>
        <p:txBody>
          <a:bodyPr anchorCtr="0" anchor="t" bIns="45700" lIns="91425" spcFirstLastPara="1" rIns="91425" wrap="square" tIns="45700"/>
          <a:lstStyle>
            <a:lvl1pPr indent="-228600" lvl="0" marL="457200" algn="l">
              <a:spcBef>
                <a:spcPts val="640"/>
              </a:spcBef>
              <a:spcAft>
                <a:spcPts val="0"/>
              </a:spcAft>
              <a:buSzPts val="3200"/>
              <a:buNone/>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8" name="Google Shape;58;p11"/>
          <p:cNvSpPr txBox="1"/>
          <p:nvPr>
            <p:ph idx="2" type="body"/>
          </p:nvPr>
        </p:nvSpPr>
        <p:spPr>
          <a:xfrm>
            <a:off x="457200" y="1257301"/>
            <a:ext cx="3008400" cy="3109800"/>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800"/>
              <a:buNone/>
              <a:defRPr b="1" i="1" sz="1800">
                <a:latin typeface="Times"/>
                <a:ea typeface="Times"/>
                <a:cs typeface="Times"/>
                <a:sym typeface="Times"/>
              </a:defRPr>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9" name="Google Shape;59;p11"/>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Photo">
  <p:cSld name="Large Photo">
    <p:spTree>
      <p:nvGrpSpPr>
        <p:cNvPr id="60" name="Shape 60"/>
        <p:cNvGrpSpPr/>
        <p:nvPr/>
      </p:nvGrpSpPr>
      <p:grpSpPr>
        <a:xfrm>
          <a:off x="0" y="0"/>
          <a:ext cx="0" cy="0"/>
          <a:chOff x="0" y="0"/>
          <a:chExt cx="0" cy="0"/>
        </a:xfrm>
      </p:grpSpPr>
      <p:sp>
        <p:nvSpPr>
          <p:cNvPr id="61" name="Google Shape;61;p12"/>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2"/>
          <p:cNvSpPr/>
          <p:nvPr>
            <p:ph idx="2" type="pic"/>
          </p:nvPr>
        </p:nvSpPr>
        <p:spPr>
          <a:xfrm>
            <a:off x="1719219" y="1321085"/>
            <a:ext cx="5607000" cy="30039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rgbClr val="FA1E31"/>
              </a:buClr>
              <a:buSzPts val="3200"/>
              <a:buFont typeface="Arial"/>
              <a:buChar char="•"/>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rgbClr val="7F7F7F"/>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3" name="Google Shape;63;p12"/>
          <p:cNvSpPr txBox="1"/>
          <p:nvPr>
            <p:ph idx="1" type="body"/>
          </p:nvPr>
        </p:nvSpPr>
        <p:spPr>
          <a:xfrm>
            <a:off x="1719218" y="4324844"/>
            <a:ext cx="5607000" cy="287700"/>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800"/>
              <a:buNone/>
              <a:defRPr b="1" i="1" sz="1800">
                <a:latin typeface="Times"/>
                <a:ea typeface="Times"/>
                <a:cs typeface="Times"/>
                <a:sym typeface="Times"/>
              </a:defRPr>
            </a:lvl1pPr>
            <a:lvl2pPr indent="-228600" lvl="1" marL="914400" algn="l">
              <a:spcBef>
                <a:spcPts val="560"/>
              </a:spcBef>
              <a:spcAft>
                <a:spcPts val="0"/>
              </a:spcAft>
              <a:buClr>
                <a:schemeClr val="dk1"/>
              </a:buClr>
              <a:buSzPts val="2800"/>
              <a:buNone/>
              <a:defRPr/>
            </a:lvl2pPr>
            <a:lvl3pPr indent="-228600" lvl="2" marL="1371600" algn="l">
              <a:spcBef>
                <a:spcPts val="480"/>
              </a:spcBef>
              <a:spcAft>
                <a:spcPts val="0"/>
              </a:spcAft>
              <a:buSzPts val="24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Photos">
  <p:cSld name="2 Photos">
    <p:spTree>
      <p:nvGrpSpPr>
        <p:cNvPr id="64" name="Shape 64"/>
        <p:cNvGrpSpPr/>
        <p:nvPr/>
      </p:nvGrpSpPr>
      <p:grpSpPr>
        <a:xfrm>
          <a:off x="0" y="0"/>
          <a:ext cx="0" cy="0"/>
          <a:chOff x="0" y="0"/>
          <a:chExt cx="0" cy="0"/>
        </a:xfrm>
      </p:grpSpPr>
      <p:sp>
        <p:nvSpPr>
          <p:cNvPr id="65" name="Google Shape;65;p13"/>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3"/>
          <p:cNvSpPr/>
          <p:nvPr>
            <p:ph idx="2" type="pic"/>
          </p:nvPr>
        </p:nvSpPr>
        <p:spPr>
          <a:xfrm>
            <a:off x="457200" y="1321090"/>
            <a:ext cx="3886200" cy="29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rgbClr val="FA1E31"/>
              </a:buClr>
              <a:buSzPts val="3200"/>
              <a:buFont typeface="Arial"/>
              <a:buChar char="•"/>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rgbClr val="7F7F7F"/>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7" name="Google Shape;67;p13"/>
          <p:cNvSpPr txBox="1"/>
          <p:nvPr>
            <p:ph idx="1" type="body"/>
          </p:nvPr>
        </p:nvSpPr>
        <p:spPr>
          <a:xfrm>
            <a:off x="457201" y="4324844"/>
            <a:ext cx="3886200" cy="287700"/>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800"/>
              <a:buNone/>
              <a:defRPr b="1" i="1" sz="1800">
                <a:latin typeface="Times"/>
                <a:ea typeface="Times"/>
                <a:cs typeface="Times"/>
                <a:sym typeface="Times"/>
              </a:defRPr>
            </a:lvl1pPr>
            <a:lvl2pPr indent="-228600" lvl="1" marL="914400" algn="l">
              <a:spcBef>
                <a:spcPts val="560"/>
              </a:spcBef>
              <a:spcAft>
                <a:spcPts val="0"/>
              </a:spcAft>
              <a:buClr>
                <a:schemeClr val="dk1"/>
              </a:buClr>
              <a:buSzPts val="2800"/>
              <a:buNone/>
              <a:defRPr/>
            </a:lvl2pPr>
            <a:lvl3pPr indent="-228600" lvl="2" marL="1371600" algn="l">
              <a:spcBef>
                <a:spcPts val="480"/>
              </a:spcBef>
              <a:spcAft>
                <a:spcPts val="0"/>
              </a:spcAft>
              <a:buSzPts val="24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13"/>
          <p:cNvSpPr/>
          <p:nvPr>
            <p:ph idx="3" type="pic"/>
          </p:nvPr>
        </p:nvSpPr>
        <p:spPr>
          <a:xfrm>
            <a:off x="4800600" y="1321090"/>
            <a:ext cx="3886200" cy="29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rgbClr val="FA1E31"/>
              </a:buClr>
              <a:buSzPts val="3200"/>
              <a:buFont typeface="Arial"/>
              <a:buChar char="•"/>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rgbClr val="7F7F7F"/>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9" name="Google Shape;69;p13"/>
          <p:cNvSpPr txBox="1"/>
          <p:nvPr>
            <p:ph idx="4" type="body"/>
          </p:nvPr>
        </p:nvSpPr>
        <p:spPr>
          <a:xfrm>
            <a:off x="4800601" y="4324844"/>
            <a:ext cx="3886200" cy="287700"/>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800"/>
              <a:buNone/>
              <a:defRPr b="1" i="1" sz="1800">
                <a:latin typeface="Times"/>
                <a:ea typeface="Times"/>
                <a:cs typeface="Times"/>
                <a:sym typeface="Times"/>
              </a:defRPr>
            </a:lvl1pPr>
            <a:lvl2pPr indent="-228600" lvl="1" marL="914400" algn="l">
              <a:spcBef>
                <a:spcPts val="560"/>
              </a:spcBef>
              <a:spcAft>
                <a:spcPts val="0"/>
              </a:spcAft>
              <a:buClr>
                <a:schemeClr val="dk1"/>
              </a:buClr>
              <a:buSzPts val="2800"/>
              <a:buNone/>
              <a:defRPr/>
            </a:lvl2pPr>
            <a:lvl3pPr indent="-228600" lvl="2" marL="1371600" algn="l">
              <a:spcBef>
                <a:spcPts val="480"/>
              </a:spcBef>
              <a:spcAft>
                <a:spcPts val="0"/>
              </a:spcAft>
              <a:buSzPts val="24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0" name="Shape 70"/>
        <p:cNvGrpSpPr/>
        <p:nvPr/>
      </p:nvGrpSpPr>
      <p:grpSpPr>
        <a:xfrm>
          <a:off x="0" y="0"/>
          <a:ext cx="0" cy="0"/>
          <a:chOff x="0" y="0"/>
          <a:chExt cx="0" cy="0"/>
        </a:xfrm>
      </p:grpSpPr>
      <p:sp>
        <p:nvSpPr>
          <p:cNvPr id="71" name="Google Shape;71;p14"/>
          <p:cNvSpPr txBox="1"/>
          <p:nvPr>
            <p:ph type="ctrTitle"/>
          </p:nvPr>
        </p:nvSpPr>
        <p:spPr>
          <a:xfrm>
            <a:off x="311708" y="744575"/>
            <a:ext cx="8520600" cy="2052600"/>
          </a:xfrm>
          <a:prstGeom prst="rect">
            <a:avLst/>
          </a:prstGeom>
        </p:spPr>
        <p:txBody>
          <a:bodyPr anchorCtr="0" anchor="b" bIns="45700" lIns="91425" spcFirstLastPara="1" rIns="91425" wrap="square" tIns="45700"/>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2" name="Google Shape;72;p14"/>
          <p:cNvSpPr txBox="1"/>
          <p:nvPr>
            <p:ph idx="1" type="subTitle"/>
          </p:nvPr>
        </p:nvSpPr>
        <p:spPr>
          <a:xfrm>
            <a:off x="311700" y="2834125"/>
            <a:ext cx="8520600" cy="792600"/>
          </a:xfrm>
          <a:prstGeom prst="rect">
            <a:avLst/>
          </a:prstGeom>
        </p:spPr>
        <p:txBody>
          <a:bodyPr anchorCtr="0" anchor="t" bIns="45700" lIns="91425" spcFirstLastPara="1" rIns="91425" wrap="square" tIns="45700"/>
          <a:lstStyle>
            <a:lvl1pPr lvl="0" rtl="0" algn="ctr">
              <a:lnSpc>
                <a:spcPct val="100000"/>
              </a:lnSpc>
              <a:spcBef>
                <a:spcPts val="640"/>
              </a:spcBef>
              <a:spcAft>
                <a:spcPts val="0"/>
              </a:spcAft>
              <a:buSzPts val="2800"/>
              <a:buNone/>
              <a:defRPr sz="2800"/>
            </a:lvl1pPr>
            <a:lvl2pPr lvl="1" rtl="0" algn="ctr">
              <a:lnSpc>
                <a:spcPct val="100000"/>
              </a:lnSpc>
              <a:spcBef>
                <a:spcPts val="560"/>
              </a:spcBef>
              <a:spcAft>
                <a:spcPts val="0"/>
              </a:spcAft>
              <a:buSzPts val="2800"/>
              <a:buNone/>
              <a:defRPr sz="2800"/>
            </a:lvl2pPr>
            <a:lvl3pPr lvl="2" rtl="0" algn="ctr">
              <a:lnSpc>
                <a:spcPct val="100000"/>
              </a:lnSpc>
              <a:spcBef>
                <a:spcPts val="48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73" name="Google Shape;7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20" name="Shape 20"/>
        <p:cNvGrpSpPr/>
        <p:nvPr/>
      </p:nvGrpSpPr>
      <p:grpSpPr>
        <a:xfrm>
          <a:off x="0" y="0"/>
          <a:ext cx="0" cy="0"/>
          <a:chOff x="0" y="0"/>
          <a:chExt cx="0" cy="0"/>
        </a:xfrm>
      </p:grpSpPr>
      <p:sp>
        <p:nvSpPr>
          <p:cNvPr id="21" name="Google Shape;21;p3"/>
          <p:cNvSpPr txBox="1"/>
          <p:nvPr>
            <p:ph idx="1" type="body"/>
          </p:nvPr>
        </p:nvSpPr>
        <p:spPr>
          <a:xfrm>
            <a:off x="457200" y="1825679"/>
            <a:ext cx="8229600" cy="2769000"/>
          </a:xfrm>
          <a:prstGeom prst="rect">
            <a:avLst/>
          </a:prstGeom>
          <a:noFill/>
          <a:ln>
            <a:noFill/>
          </a:ln>
        </p:spPr>
        <p:txBody>
          <a:bodyPr anchorCtr="0" anchor="t" bIns="0" lIns="0" spcFirstLastPara="1" rIns="0" wrap="square" tIns="0"/>
          <a:lstStyle>
            <a:lvl1pPr indent="-342900" lvl="0" marL="457200" algn="l">
              <a:spcBef>
                <a:spcPts val="360"/>
              </a:spcBef>
              <a:spcAft>
                <a:spcPts val="0"/>
              </a:spcAft>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txBox="1"/>
          <p:nvPr>
            <p:ph type="title"/>
          </p:nvPr>
        </p:nvSpPr>
        <p:spPr>
          <a:xfrm>
            <a:off x="457200" y="0"/>
            <a:ext cx="8229600" cy="871200"/>
          </a:xfrm>
          <a:prstGeom prst="rect">
            <a:avLst/>
          </a:prstGeom>
          <a:noFill/>
          <a:ln>
            <a:noFill/>
          </a:ln>
        </p:spPr>
        <p:txBody>
          <a:bodyPr anchorCtr="0" anchor="ctr" bIns="0" lIns="0" spcFirstLastPara="1" rIns="0" wrap="square" tIns="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2" type="body"/>
          </p:nvPr>
        </p:nvSpPr>
        <p:spPr>
          <a:xfrm>
            <a:off x="457200" y="1145286"/>
            <a:ext cx="8229600" cy="567900"/>
          </a:xfrm>
          <a:prstGeom prst="rect">
            <a:avLst/>
          </a:prstGeom>
          <a:noFill/>
          <a:ln>
            <a:noFill/>
          </a:ln>
        </p:spPr>
        <p:txBody>
          <a:bodyPr anchorCtr="0" anchor="t" bIns="0" lIns="0" spcFirstLastPara="1" rIns="0" wrap="square" tIns="0"/>
          <a:lstStyle>
            <a:lvl1pPr indent="-228600" lvl="0" marL="457200" algn="l">
              <a:lnSpc>
                <a:spcPct val="110000"/>
              </a:lnSpc>
              <a:spcBef>
                <a:spcPts val="400"/>
              </a:spcBef>
              <a:spcAft>
                <a:spcPts val="0"/>
              </a:spcAft>
              <a:buSzPts val="2000"/>
              <a:buNone/>
              <a:defRPr b="1" i="1" sz="2000">
                <a:solidFill>
                  <a:srgbClr val="2567C4"/>
                </a:solidFill>
              </a:defRPr>
            </a:lvl1pPr>
            <a:lvl2pPr indent="-228600" lvl="1" marL="914400" algn="l">
              <a:spcBef>
                <a:spcPts val="480"/>
              </a:spcBef>
              <a:spcAft>
                <a:spcPts val="0"/>
              </a:spcAft>
              <a:buClr>
                <a:srgbClr val="2567C4"/>
              </a:buClr>
              <a:buSzPts val="2400"/>
              <a:buNone/>
              <a:defRPr b="1" i="1" sz="2400">
                <a:solidFill>
                  <a:srgbClr val="2567C4"/>
                </a:solidFill>
              </a:defRPr>
            </a:lvl2pPr>
            <a:lvl3pPr indent="-228600" lvl="2" marL="1371600" algn="l">
              <a:spcBef>
                <a:spcPts val="480"/>
              </a:spcBef>
              <a:spcAft>
                <a:spcPts val="0"/>
              </a:spcAft>
              <a:buSzPts val="2400"/>
              <a:buNone/>
              <a:defRPr b="1" i="1" sz="2400">
                <a:solidFill>
                  <a:srgbClr val="2567C4"/>
                </a:solidFill>
              </a:defRPr>
            </a:lvl3pPr>
            <a:lvl4pPr indent="-228600" lvl="3" marL="1828800" algn="l">
              <a:spcBef>
                <a:spcPts val="480"/>
              </a:spcBef>
              <a:spcAft>
                <a:spcPts val="0"/>
              </a:spcAft>
              <a:buClr>
                <a:srgbClr val="2567C4"/>
              </a:buClr>
              <a:buSzPts val="2400"/>
              <a:buNone/>
              <a:defRPr b="1" i="1" sz="2400">
                <a:solidFill>
                  <a:srgbClr val="2567C4"/>
                </a:solidFill>
              </a:defRPr>
            </a:lvl4pPr>
            <a:lvl5pPr indent="-228600" lvl="4" marL="2286000" algn="l">
              <a:spcBef>
                <a:spcPts val="480"/>
              </a:spcBef>
              <a:spcAft>
                <a:spcPts val="0"/>
              </a:spcAft>
              <a:buClr>
                <a:srgbClr val="2567C4"/>
              </a:buClr>
              <a:buSzPts val="2400"/>
              <a:buNone/>
              <a:defRPr b="1" i="1" sz="2400">
                <a:solidFill>
                  <a:srgbClr val="2567C4"/>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subhead">
  <p:cSld name="Title with subhead">
    <p:spTree>
      <p:nvGrpSpPr>
        <p:cNvPr id="24" name="Shape 24"/>
        <p:cNvGrpSpPr/>
        <p:nvPr/>
      </p:nvGrpSpPr>
      <p:grpSpPr>
        <a:xfrm>
          <a:off x="0" y="0"/>
          <a:ext cx="0" cy="0"/>
          <a:chOff x="0" y="0"/>
          <a:chExt cx="0" cy="0"/>
        </a:xfrm>
      </p:grpSpPr>
      <p:sp>
        <p:nvSpPr>
          <p:cNvPr id="25" name="Google Shape;25;p4"/>
          <p:cNvSpPr txBox="1"/>
          <p:nvPr>
            <p:ph idx="1" type="body"/>
          </p:nvPr>
        </p:nvSpPr>
        <p:spPr>
          <a:xfrm>
            <a:off x="457200" y="1535965"/>
            <a:ext cx="8229600" cy="3058800"/>
          </a:xfrm>
          <a:prstGeom prst="rect">
            <a:avLst/>
          </a:prstGeom>
          <a:noFill/>
          <a:ln>
            <a:noFill/>
          </a:ln>
        </p:spPr>
        <p:txBody>
          <a:bodyPr anchorCtr="0" anchor="t" bIns="0" lIns="0" spcFirstLastPara="1" rIns="0" wrap="square" tIns="0"/>
          <a:lstStyle>
            <a:lvl1pPr indent="-431800" lvl="0" marL="457200" algn="l">
              <a:spcBef>
                <a:spcPts val="800"/>
              </a:spcBef>
              <a:spcAft>
                <a:spcPts val="0"/>
              </a:spcAft>
              <a:buSzPts val="3200"/>
              <a:buChar char="•"/>
              <a:defRPr/>
            </a:lvl1pPr>
            <a:lvl2pPr indent="-330200" lvl="1" marL="914400" algn="l">
              <a:spcBef>
                <a:spcPts val="400"/>
              </a:spcBef>
              <a:spcAft>
                <a:spcPts val="0"/>
              </a:spcAft>
              <a:buClr>
                <a:schemeClr val="dk1"/>
              </a:buClr>
              <a:buSzPts val="1600"/>
              <a:buChar char="–"/>
              <a:defRPr sz="1600"/>
            </a:lvl2pPr>
            <a:lvl3pPr indent="-317500" lvl="2" marL="1371600" algn="l">
              <a:spcBef>
                <a:spcPts val="280"/>
              </a:spcBef>
              <a:spcAft>
                <a:spcPts val="0"/>
              </a:spcAft>
              <a:buSzPts val="1400"/>
              <a:buChar char="•"/>
              <a:defRPr sz="1400"/>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4"/>
          <p:cNvSpPr txBox="1"/>
          <p:nvPr>
            <p:ph type="title"/>
          </p:nvPr>
        </p:nvSpPr>
        <p:spPr>
          <a:xfrm>
            <a:off x="457200" y="0"/>
            <a:ext cx="8229600" cy="871200"/>
          </a:xfrm>
          <a:prstGeom prst="rect">
            <a:avLst/>
          </a:prstGeom>
          <a:noFill/>
          <a:ln>
            <a:noFill/>
          </a:ln>
        </p:spPr>
        <p:txBody>
          <a:bodyPr anchorCtr="0" anchor="ctr" bIns="0" lIns="0" spcFirstLastPara="1" rIns="0" wrap="square" tIns="0"/>
          <a:lstStyle>
            <a:lvl1pPr lvl="0" algn="l">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2" type="body"/>
          </p:nvPr>
        </p:nvSpPr>
        <p:spPr>
          <a:xfrm>
            <a:off x="457200" y="1145287"/>
            <a:ext cx="8229600" cy="305700"/>
          </a:xfrm>
          <a:prstGeom prst="rect">
            <a:avLst/>
          </a:prstGeom>
          <a:noFill/>
          <a:ln>
            <a:noFill/>
          </a:ln>
        </p:spPr>
        <p:txBody>
          <a:bodyPr anchorCtr="0" anchor="t" bIns="0" lIns="0" spcFirstLastPara="1" rIns="0" wrap="square" tIns="0"/>
          <a:lstStyle>
            <a:lvl1pPr indent="-228600" lvl="0" marL="457200" algn="l">
              <a:lnSpc>
                <a:spcPct val="110000"/>
              </a:lnSpc>
              <a:spcBef>
                <a:spcPts val="400"/>
              </a:spcBef>
              <a:spcAft>
                <a:spcPts val="0"/>
              </a:spcAft>
              <a:buSzPts val="2000"/>
              <a:buNone/>
              <a:defRPr b="1" i="1" sz="2000">
                <a:solidFill>
                  <a:srgbClr val="2567C4"/>
                </a:solidFill>
              </a:defRPr>
            </a:lvl1pPr>
            <a:lvl2pPr indent="-228600" lvl="1" marL="914400" algn="l">
              <a:spcBef>
                <a:spcPts val="480"/>
              </a:spcBef>
              <a:spcAft>
                <a:spcPts val="0"/>
              </a:spcAft>
              <a:buClr>
                <a:srgbClr val="2567C4"/>
              </a:buClr>
              <a:buSzPts val="2400"/>
              <a:buNone/>
              <a:defRPr b="1" i="1" sz="2400">
                <a:solidFill>
                  <a:srgbClr val="2567C4"/>
                </a:solidFill>
              </a:defRPr>
            </a:lvl2pPr>
            <a:lvl3pPr indent="-228600" lvl="2" marL="1371600" algn="l">
              <a:spcBef>
                <a:spcPts val="480"/>
              </a:spcBef>
              <a:spcAft>
                <a:spcPts val="0"/>
              </a:spcAft>
              <a:buSzPts val="2400"/>
              <a:buNone/>
              <a:defRPr b="1" i="1" sz="2400">
                <a:solidFill>
                  <a:srgbClr val="2567C4"/>
                </a:solidFill>
              </a:defRPr>
            </a:lvl3pPr>
            <a:lvl4pPr indent="-228600" lvl="3" marL="1828800" algn="l">
              <a:spcBef>
                <a:spcPts val="480"/>
              </a:spcBef>
              <a:spcAft>
                <a:spcPts val="0"/>
              </a:spcAft>
              <a:buClr>
                <a:srgbClr val="2567C4"/>
              </a:buClr>
              <a:buSzPts val="2400"/>
              <a:buNone/>
              <a:defRPr b="1" i="1" sz="2400">
                <a:solidFill>
                  <a:srgbClr val="2567C4"/>
                </a:solidFill>
              </a:defRPr>
            </a:lvl4pPr>
            <a:lvl5pPr indent="-228600" lvl="4" marL="2286000" algn="l">
              <a:spcBef>
                <a:spcPts val="480"/>
              </a:spcBef>
              <a:spcAft>
                <a:spcPts val="0"/>
              </a:spcAft>
              <a:buClr>
                <a:srgbClr val="2567C4"/>
              </a:buClr>
              <a:buSzPts val="2400"/>
              <a:buNone/>
              <a:defRPr b="1" i="1" sz="2400">
                <a:solidFill>
                  <a:srgbClr val="2567C4"/>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age">
  <p:cSld name="Blank Page">
    <p:spTree>
      <p:nvGrpSpPr>
        <p:cNvPr id="28" name="Shape 28"/>
        <p:cNvGrpSpPr/>
        <p:nvPr/>
      </p:nvGrpSpPr>
      <p:grpSpPr>
        <a:xfrm>
          <a:off x="0" y="0"/>
          <a:ext cx="0" cy="0"/>
          <a:chOff x="0" y="0"/>
          <a:chExt cx="0" cy="0"/>
        </a:xfrm>
      </p:grpSpPr>
      <p:sp>
        <p:nvSpPr>
          <p:cNvPr id="29" name="Google Shape;29;p5"/>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30" name="Shape 30"/>
        <p:cNvGrpSpPr/>
        <p:nvPr/>
      </p:nvGrpSpPr>
      <p:grpSpPr>
        <a:xfrm>
          <a:off x="0" y="0"/>
          <a:ext cx="0" cy="0"/>
          <a:chOff x="0" y="0"/>
          <a:chExt cx="0" cy="0"/>
        </a:xfrm>
      </p:grpSpPr>
      <p:sp>
        <p:nvSpPr>
          <p:cNvPr id="31" name="Google Shape;31;p6"/>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ph idx="1" type="body"/>
          </p:nvPr>
        </p:nvSpPr>
        <p:spPr>
          <a:xfrm>
            <a:off x="457200" y="1162999"/>
            <a:ext cx="8229600" cy="324900"/>
          </a:xfrm>
          <a:prstGeom prst="rect">
            <a:avLst/>
          </a:prstGeom>
          <a:noFill/>
          <a:ln>
            <a:noFill/>
          </a:ln>
        </p:spPr>
        <p:txBody>
          <a:bodyPr anchorCtr="0" anchor="t" bIns="45700" lIns="91425" spcFirstLastPara="1" rIns="91425" wrap="square" tIns="45700"/>
          <a:lstStyle>
            <a:lvl1pPr indent="-228600" lvl="0" marL="457200" algn="l">
              <a:spcBef>
                <a:spcPts val="480"/>
              </a:spcBef>
              <a:spcAft>
                <a:spcPts val="0"/>
              </a:spcAft>
              <a:buSzPts val="2400"/>
              <a:buNone/>
              <a:defRPr b="1" sz="2400">
                <a:solidFill>
                  <a:srgbClr val="3165CA"/>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6"/>
          <p:cNvSpPr txBox="1"/>
          <p:nvPr>
            <p:ph idx="2" type="body"/>
          </p:nvPr>
        </p:nvSpPr>
        <p:spPr>
          <a:xfrm>
            <a:off x="457200" y="1488040"/>
            <a:ext cx="8229600" cy="2706600"/>
          </a:xfrm>
          <a:prstGeom prst="rect">
            <a:avLst/>
          </a:prstGeom>
          <a:noFill/>
          <a:ln>
            <a:noFill/>
          </a:ln>
        </p:spPr>
        <p:txBody>
          <a:bodyPr anchorCtr="0" anchor="t" bIns="45700" lIns="91425" spcFirstLastPara="1" rIns="91425" wrap="square" tIns="45700"/>
          <a:lstStyle>
            <a:lvl1pPr indent="-228600" lvl="0" marL="457200" algn="l">
              <a:spcBef>
                <a:spcPts val="400"/>
              </a:spcBef>
              <a:spcAft>
                <a:spcPts val="0"/>
              </a:spcAft>
              <a:buSzPts val="2000"/>
              <a:buNone/>
              <a:defRPr sz="2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1">
  <p:cSld name="Comparison 1">
    <p:spTree>
      <p:nvGrpSpPr>
        <p:cNvPr id="34" name="Shape 34"/>
        <p:cNvGrpSpPr/>
        <p:nvPr/>
      </p:nvGrpSpPr>
      <p:grpSpPr>
        <a:xfrm>
          <a:off x="0" y="0"/>
          <a:ext cx="0" cy="0"/>
          <a:chOff x="0" y="0"/>
          <a:chExt cx="0" cy="0"/>
        </a:xfrm>
      </p:grpSpPr>
      <p:sp>
        <p:nvSpPr>
          <p:cNvPr id="35" name="Google Shape;35;p7"/>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7"/>
          <p:cNvSpPr txBox="1"/>
          <p:nvPr>
            <p:ph idx="1" type="body"/>
          </p:nvPr>
        </p:nvSpPr>
        <p:spPr>
          <a:xfrm>
            <a:off x="457200" y="1284836"/>
            <a:ext cx="4038600" cy="3234300"/>
          </a:xfrm>
          <a:prstGeom prst="rect">
            <a:avLst/>
          </a:prstGeom>
          <a:noFill/>
          <a:ln>
            <a:noFill/>
          </a:ln>
        </p:spPr>
        <p:txBody>
          <a:bodyPr anchorCtr="0" anchor="t" bIns="45700" lIns="91425" spcFirstLastPara="1" rIns="91425" wrap="square" tIns="45700"/>
          <a:lstStyle>
            <a:lvl1pPr indent="-355600" lvl="0" marL="457200" algn="l">
              <a:spcBef>
                <a:spcPts val="400"/>
              </a:spcBef>
              <a:spcAft>
                <a:spcPts val="0"/>
              </a:spcAft>
              <a:buSzPts val="2000"/>
              <a:buChar char="•"/>
              <a:defRPr sz="2000"/>
            </a:lvl1pPr>
            <a:lvl2pPr indent="-355600" lvl="1" marL="914400" algn="l">
              <a:spcBef>
                <a:spcPts val="400"/>
              </a:spcBef>
              <a:spcAft>
                <a:spcPts val="0"/>
              </a:spcAft>
              <a:buClr>
                <a:schemeClr val="dk1"/>
              </a:buClr>
              <a:buSzPts val="2000"/>
              <a:buChar char="–"/>
              <a:defRPr sz="2000"/>
            </a:lvl2pPr>
            <a:lvl3pPr indent="-355600" lvl="2" marL="1371600" algn="l">
              <a:spcBef>
                <a:spcPts val="400"/>
              </a:spcBef>
              <a:spcAft>
                <a:spcPts val="0"/>
              </a:spcAft>
              <a:buSzPts val="2000"/>
              <a:buChar char="•"/>
              <a:defRPr sz="20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7"/>
          <p:cNvSpPr txBox="1"/>
          <p:nvPr>
            <p:ph idx="2" type="body"/>
          </p:nvPr>
        </p:nvSpPr>
        <p:spPr>
          <a:xfrm>
            <a:off x="4648200" y="1284836"/>
            <a:ext cx="4038600" cy="3234300"/>
          </a:xfrm>
          <a:prstGeom prst="rect">
            <a:avLst/>
          </a:prstGeom>
          <a:noFill/>
          <a:ln>
            <a:noFill/>
          </a:ln>
        </p:spPr>
        <p:txBody>
          <a:bodyPr anchorCtr="0" anchor="t" bIns="45700" lIns="91425" spcFirstLastPara="1" rIns="91425" wrap="square" tIns="45700"/>
          <a:lstStyle>
            <a:lvl1pPr indent="-355600" lvl="0" marL="457200" algn="l">
              <a:spcBef>
                <a:spcPts val="400"/>
              </a:spcBef>
              <a:spcAft>
                <a:spcPts val="0"/>
              </a:spcAft>
              <a:buSzPts val="2000"/>
              <a:buChar char="•"/>
              <a:defRPr sz="2000"/>
            </a:lvl1pPr>
            <a:lvl2pPr indent="-355600" lvl="1" marL="914400" algn="l">
              <a:spcBef>
                <a:spcPts val="400"/>
              </a:spcBef>
              <a:spcAft>
                <a:spcPts val="0"/>
              </a:spcAft>
              <a:buClr>
                <a:schemeClr val="dk1"/>
              </a:buClr>
              <a:buSzPts val="2000"/>
              <a:buChar char="–"/>
              <a:defRPr sz="2000"/>
            </a:lvl2pPr>
            <a:lvl3pPr indent="-355600" lvl="2" marL="1371600" algn="l">
              <a:spcBef>
                <a:spcPts val="400"/>
              </a:spcBef>
              <a:spcAft>
                <a:spcPts val="0"/>
              </a:spcAft>
              <a:buSzPts val="2000"/>
              <a:buChar char="•"/>
              <a:defRPr sz="20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38" name="Shape 38"/>
        <p:cNvGrpSpPr/>
        <p:nvPr/>
      </p:nvGrpSpPr>
      <p:grpSpPr>
        <a:xfrm>
          <a:off x="0" y="0"/>
          <a:ext cx="0" cy="0"/>
          <a:chOff x="0" y="0"/>
          <a:chExt cx="0" cy="0"/>
        </a:xfrm>
      </p:grpSpPr>
      <p:sp>
        <p:nvSpPr>
          <p:cNvPr id="39" name="Google Shape;39;p8"/>
          <p:cNvSpPr txBox="1"/>
          <p:nvPr>
            <p:ph idx="1" type="body"/>
          </p:nvPr>
        </p:nvSpPr>
        <p:spPr>
          <a:xfrm>
            <a:off x="457200" y="1162999"/>
            <a:ext cx="8229600" cy="34317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8"/>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2">
  <p:cSld name="Title Slide 2">
    <p:spTree>
      <p:nvGrpSpPr>
        <p:cNvPr id="41" name="Shape 41"/>
        <p:cNvGrpSpPr/>
        <p:nvPr/>
      </p:nvGrpSpPr>
      <p:grpSpPr>
        <a:xfrm>
          <a:off x="0" y="0"/>
          <a:ext cx="0" cy="0"/>
          <a:chOff x="0" y="0"/>
          <a:chExt cx="0" cy="0"/>
        </a:xfrm>
      </p:grpSpPr>
      <p:pic>
        <p:nvPicPr>
          <p:cNvPr id="42" name="Google Shape;42;p9"/>
          <p:cNvPicPr preferRelativeResize="0"/>
          <p:nvPr/>
        </p:nvPicPr>
        <p:blipFill rotWithShape="1">
          <a:blip r:embed="rId2">
            <a:alphaModFix/>
          </a:blip>
          <a:srcRect b="0" l="0" r="0" t="0"/>
          <a:stretch/>
        </p:blipFill>
        <p:spPr>
          <a:xfrm>
            <a:off x="0" y="-1"/>
            <a:ext cx="9144000" cy="4541921"/>
          </a:xfrm>
          <a:prstGeom prst="rect">
            <a:avLst/>
          </a:prstGeom>
          <a:noFill/>
          <a:ln>
            <a:noFill/>
          </a:ln>
        </p:spPr>
      </p:pic>
      <p:grpSp>
        <p:nvGrpSpPr>
          <p:cNvPr id="43" name="Google Shape;43;p9"/>
          <p:cNvGrpSpPr/>
          <p:nvPr/>
        </p:nvGrpSpPr>
        <p:grpSpPr>
          <a:xfrm>
            <a:off x="0" y="4534410"/>
            <a:ext cx="9144203" cy="89134"/>
            <a:chOff x="0" y="1371600"/>
            <a:chExt cx="9068031" cy="276300"/>
          </a:xfrm>
        </p:grpSpPr>
        <p:sp>
          <p:nvSpPr>
            <p:cNvPr id="44" name="Google Shape;44;p9"/>
            <p:cNvSpPr/>
            <p:nvPr/>
          </p:nvSpPr>
          <p:spPr>
            <a:xfrm>
              <a:off x="0" y="1371600"/>
              <a:ext cx="2267100" cy="276300"/>
            </a:xfrm>
            <a:prstGeom prst="rect">
              <a:avLst/>
            </a:prstGeom>
            <a:solidFill>
              <a:srgbClr val="1397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9"/>
            <p:cNvSpPr/>
            <p:nvPr/>
          </p:nvSpPr>
          <p:spPr>
            <a:xfrm>
              <a:off x="2266977" y="1371600"/>
              <a:ext cx="2267100" cy="276300"/>
            </a:xfrm>
            <a:prstGeom prst="rect">
              <a:avLst/>
            </a:prstGeom>
            <a:solidFill>
              <a:srgbClr val="FC00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 name="Google Shape;46;p9"/>
            <p:cNvSpPr/>
            <p:nvPr/>
          </p:nvSpPr>
          <p:spPr>
            <a:xfrm>
              <a:off x="4533954" y="1371600"/>
              <a:ext cx="2267100" cy="276300"/>
            </a:xfrm>
            <a:prstGeom prst="rect">
              <a:avLst/>
            </a:prstGeom>
            <a:solidFill>
              <a:srgbClr val="FC55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 name="Google Shape;47;p9"/>
            <p:cNvSpPr/>
            <p:nvPr/>
          </p:nvSpPr>
          <p:spPr>
            <a:xfrm>
              <a:off x="6800931" y="1371600"/>
              <a:ext cx="2267100" cy="276300"/>
            </a:xfrm>
            <a:prstGeom prst="rect">
              <a:avLst/>
            </a:prstGeom>
            <a:solidFill>
              <a:srgbClr val="118AC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8" name="Google Shape;48;p9"/>
          <p:cNvSpPr txBox="1"/>
          <p:nvPr>
            <p:ph type="title"/>
          </p:nvPr>
        </p:nvSpPr>
        <p:spPr>
          <a:xfrm>
            <a:off x="722313" y="1481494"/>
            <a:ext cx="7772400" cy="667200"/>
          </a:xfrm>
          <a:prstGeom prst="rect">
            <a:avLst/>
          </a:prstGeom>
          <a:noFill/>
          <a:ln>
            <a:noFill/>
          </a:ln>
        </p:spPr>
        <p:txBody>
          <a:bodyPr anchorCtr="0" anchor="t" bIns="45700" lIns="91425" spcFirstLastPara="1" rIns="91425" wrap="square" tIns="45700"/>
          <a:lstStyle>
            <a:lvl1pPr lvl="0" algn="ctr">
              <a:spcBef>
                <a:spcPts val="0"/>
              </a:spcBef>
              <a:spcAft>
                <a:spcPts val="0"/>
              </a:spcAft>
              <a:buClr>
                <a:schemeClr val="dk1"/>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 type="body"/>
          </p:nvPr>
        </p:nvSpPr>
        <p:spPr>
          <a:xfrm>
            <a:off x="722313" y="2128568"/>
            <a:ext cx="7772400" cy="1125000"/>
          </a:xfrm>
          <a:prstGeom prst="rect">
            <a:avLst/>
          </a:prstGeom>
          <a:noFill/>
          <a:ln>
            <a:noFill/>
          </a:ln>
        </p:spPr>
        <p:txBody>
          <a:bodyPr anchorCtr="0" anchor="t" bIns="45700" lIns="91425" spcFirstLastPara="1" rIns="91425" wrap="square" tIns="45700"/>
          <a:lstStyle>
            <a:lvl1pPr indent="-228600" lvl="0" marL="457200" algn="ctr">
              <a:spcBef>
                <a:spcPts val="560"/>
              </a:spcBef>
              <a:spcAft>
                <a:spcPts val="0"/>
              </a:spcAft>
              <a:buSzPts val="2800"/>
              <a:buNone/>
              <a:defRPr b="0" i="1" sz="2800">
                <a:solidFill>
                  <a:srgbClr val="7F7F7F"/>
                </a:solidFill>
                <a:latin typeface="Times"/>
                <a:ea typeface="Times"/>
                <a:cs typeface="Times"/>
                <a:sym typeface="Times"/>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2">
  <p:cSld name="Comparison 2">
    <p:spTree>
      <p:nvGrpSpPr>
        <p:cNvPr id="50" name="Shape 50"/>
        <p:cNvGrpSpPr/>
        <p:nvPr/>
      </p:nvGrpSpPr>
      <p:grpSpPr>
        <a:xfrm>
          <a:off x="0" y="0"/>
          <a:ext cx="0" cy="0"/>
          <a:chOff x="0" y="0"/>
          <a:chExt cx="0" cy="0"/>
        </a:xfrm>
      </p:grpSpPr>
      <p:sp>
        <p:nvSpPr>
          <p:cNvPr id="51" name="Google Shape;51;p10"/>
          <p:cNvSpPr txBox="1"/>
          <p:nvPr>
            <p:ph idx="1" type="body"/>
          </p:nvPr>
        </p:nvSpPr>
        <p:spPr>
          <a:xfrm>
            <a:off x="457200" y="1270788"/>
            <a:ext cx="4040100" cy="344100"/>
          </a:xfrm>
          <a:prstGeom prst="rect">
            <a:avLst/>
          </a:prstGeom>
          <a:noFill/>
          <a:ln>
            <a:noFill/>
          </a:ln>
        </p:spPr>
        <p:txBody>
          <a:bodyPr anchorCtr="0" anchor="t" bIns="45700" lIns="91425" spcFirstLastPara="1" rIns="91425" wrap="square" tIns="45700"/>
          <a:lstStyle>
            <a:lvl1pPr indent="-228600" lvl="0" marL="457200" algn="l">
              <a:spcBef>
                <a:spcPts val="400"/>
              </a:spcBef>
              <a:spcAft>
                <a:spcPts val="0"/>
              </a:spcAft>
              <a:buSzPts val="2000"/>
              <a:buNone/>
              <a:defRPr b="1"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10"/>
          <p:cNvSpPr txBox="1"/>
          <p:nvPr>
            <p:ph idx="2" type="body"/>
          </p:nvPr>
        </p:nvSpPr>
        <p:spPr>
          <a:xfrm>
            <a:off x="457200" y="1614786"/>
            <a:ext cx="4040100" cy="2490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sz="1800"/>
            </a:lvl1pPr>
            <a:lvl2pPr indent="-342900" lvl="1" marL="914400" algn="l">
              <a:spcBef>
                <a:spcPts val="360"/>
              </a:spcBef>
              <a:spcAft>
                <a:spcPts val="0"/>
              </a:spcAft>
              <a:buClr>
                <a:schemeClr val="dk1"/>
              </a:buClr>
              <a:buSzPts val="1800"/>
              <a:buChar char="–"/>
              <a:defRPr sz="1800"/>
            </a:lvl2pPr>
            <a:lvl3pPr indent="-342900" lvl="2" marL="1371600" algn="l">
              <a:spcBef>
                <a:spcPts val="360"/>
              </a:spcBef>
              <a:spcAft>
                <a:spcPts val="0"/>
              </a:spcAft>
              <a:buSzPts val="1800"/>
              <a:buChar char="•"/>
              <a:defRPr sz="18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10"/>
          <p:cNvSpPr txBox="1"/>
          <p:nvPr>
            <p:ph idx="3" type="body"/>
          </p:nvPr>
        </p:nvSpPr>
        <p:spPr>
          <a:xfrm>
            <a:off x="4645025" y="1270788"/>
            <a:ext cx="4041900" cy="344100"/>
          </a:xfrm>
          <a:prstGeom prst="rect">
            <a:avLst/>
          </a:prstGeom>
          <a:noFill/>
          <a:ln>
            <a:noFill/>
          </a:ln>
        </p:spPr>
        <p:txBody>
          <a:bodyPr anchorCtr="0" anchor="t" bIns="45700" lIns="91425" spcFirstLastPara="1" rIns="91425" wrap="square" tIns="45700"/>
          <a:lstStyle>
            <a:lvl1pPr indent="-228600" lvl="0" marL="457200" algn="l">
              <a:spcBef>
                <a:spcPts val="400"/>
              </a:spcBef>
              <a:spcAft>
                <a:spcPts val="0"/>
              </a:spcAft>
              <a:buSzPts val="2000"/>
              <a:buNone/>
              <a:defRPr b="1"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10"/>
          <p:cNvSpPr txBox="1"/>
          <p:nvPr>
            <p:ph idx="4" type="body"/>
          </p:nvPr>
        </p:nvSpPr>
        <p:spPr>
          <a:xfrm>
            <a:off x="4645025" y="1614786"/>
            <a:ext cx="4041900" cy="2490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sz="1800"/>
            </a:lvl1pPr>
            <a:lvl2pPr indent="-342900" lvl="1" marL="914400" algn="l">
              <a:spcBef>
                <a:spcPts val="360"/>
              </a:spcBef>
              <a:spcAft>
                <a:spcPts val="0"/>
              </a:spcAft>
              <a:buClr>
                <a:schemeClr val="dk1"/>
              </a:buClr>
              <a:buSzPts val="1800"/>
              <a:buChar char="–"/>
              <a:defRPr sz="1800"/>
            </a:lvl2pPr>
            <a:lvl3pPr indent="-342900" lvl="2" marL="1371600" algn="l">
              <a:spcBef>
                <a:spcPts val="360"/>
              </a:spcBef>
              <a:spcAft>
                <a:spcPts val="0"/>
              </a:spcAft>
              <a:buSzPts val="1800"/>
              <a:buChar char="•"/>
              <a:defRPr sz="18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10"/>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jp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theme" Target="../theme/theme1.xml"/><Relationship Id="rId16" Type="http://schemas.openxmlformats.org/officeDocument/2006/relationships/slideLayout" Target="../slideLayouts/slideLayout13.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6858000" cy="1028700"/>
          </a:xfrm>
          <a:prstGeom prst="rect">
            <a:avLst/>
          </a:prstGeom>
          <a:noFill/>
          <a:ln>
            <a:noFill/>
          </a:ln>
        </p:spPr>
      </p:pic>
      <p:grpSp>
        <p:nvGrpSpPr>
          <p:cNvPr id="7" name="Google Shape;7;p1"/>
          <p:cNvGrpSpPr/>
          <p:nvPr/>
        </p:nvGrpSpPr>
        <p:grpSpPr>
          <a:xfrm>
            <a:off x="0" y="871335"/>
            <a:ext cx="9144203" cy="85736"/>
            <a:chOff x="0" y="1371600"/>
            <a:chExt cx="9068031" cy="276300"/>
          </a:xfrm>
        </p:grpSpPr>
        <p:sp>
          <p:nvSpPr>
            <p:cNvPr id="8" name="Google Shape;8;p1"/>
            <p:cNvSpPr/>
            <p:nvPr/>
          </p:nvSpPr>
          <p:spPr>
            <a:xfrm>
              <a:off x="0" y="1371600"/>
              <a:ext cx="2267100" cy="276300"/>
            </a:xfrm>
            <a:prstGeom prst="rect">
              <a:avLst/>
            </a:prstGeom>
            <a:solidFill>
              <a:srgbClr val="1397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 name="Google Shape;9;p1"/>
            <p:cNvSpPr/>
            <p:nvPr/>
          </p:nvSpPr>
          <p:spPr>
            <a:xfrm>
              <a:off x="2266977" y="1371600"/>
              <a:ext cx="2267100" cy="276300"/>
            </a:xfrm>
            <a:prstGeom prst="rect">
              <a:avLst/>
            </a:prstGeom>
            <a:solidFill>
              <a:srgbClr val="FC00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 name="Google Shape;10;p1"/>
            <p:cNvSpPr/>
            <p:nvPr/>
          </p:nvSpPr>
          <p:spPr>
            <a:xfrm>
              <a:off x="4533954" y="1371600"/>
              <a:ext cx="2267100" cy="276300"/>
            </a:xfrm>
            <a:prstGeom prst="rect">
              <a:avLst/>
            </a:prstGeom>
            <a:solidFill>
              <a:srgbClr val="FC55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
            <p:cNvSpPr/>
            <p:nvPr/>
          </p:nvSpPr>
          <p:spPr>
            <a:xfrm>
              <a:off x="6800931" y="1371600"/>
              <a:ext cx="2267100" cy="276300"/>
            </a:xfrm>
            <a:prstGeom prst="rect">
              <a:avLst/>
            </a:prstGeom>
            <a:solidFill>
              <a:srgbClr val="118AC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2" name="Google Shape;12;p1"/>
          <p:cNvSpPr txBox="1"/>
          <p:nvPr/>
        </p:nvSpPr>
        <p:spPr>
          <a:xfrm>
            <a:off x="8619744" y="4777034"/>
            <a:ext cx="609600" cy="17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900" u="none" cap="none" strike="noStrike">
                <a:solidFill>
                  <a:schemeClr val="dk1"/>
                </a:solidFill>
                <a:latin typeface="Arial"/>
                <a:ea typeface="Arial"/>
                <a:cs typeface="Arial"/>
                <a:sym typeface="Arial"/>
              </a:rPr>
              <a:t> </a:t>
            </a:r>
            <a:fld id="{00000000-1234-1234-1234-123412341234}" type="slidenum">
              <a:rPr b="0" i="0" lang="en" sz="900" u="none" cap="none" strike="noStrike">
                <a:solidFill>
                  <a:schemeClr val="dk1"/>
                </a:solidFill>
                <a:latin typeface="Arial"/>
                <a:ea typeface="Arial"/>
                <a:cs typeface="Arial"/>
                <a:sym typeface="Arial"/>
              </a:rPr>
              <a:t>‹#›</a:t>
            </a:fld>
            <a:endParaRPr b="0" i="0" sz="900" u="none" cap="none" strike="noStrike">
              <a:solidFill>
                <a:schemeClr val="dk1"/>
              </a:solidFill>
              <a:latin typeface="Arial"/>
              <a:ea typeface="Arial"/>
              <a:cs typeface="Arial"/>
              <a:sym typeface="Arial"/>
            </a:endParaRPr>
          </a:p>
        </p:txBody>
      </p:sp>
      <p:pic>
        <p:nvPicPr>
          <p:cNvPr id="13" name="Google Shape;13;p1"/>
          <p:cNvPicPr preferRelativeResize="0"/>
          <p:nvPr/>
        </p:nvPicPr>
        <p:blipFill rotWithShape="1">
          <a:blip r:embed="rId2">
            <a:alphaModFix/>
          </a:blip>
          <a:srcRect b="0" l="0" r="0" t="0"/>
          <a:stretch/>
        </p:blipFill>
        <p:spPr>
          <a:xfrm>
            <a:off x="393700" y="4582273"/>
            <a:ext cx="6261566" cy="425210"/>
          </a:xfrm>
          <a:prstGeom prst="rect">
            <a:avLst/>
          </a:prstGeom>
          <a:noFill/>
          <a:ln>
            <a:noFill/>
          </a:ln>
        </p:spPr>
      </p:pic>
      <p:sp>
        <p:nvSpPr>
          <p:cNvPr id="14" name="Google Shape;14;p1"/>
          <p:cNvSpPr txBox="1"/>
          <p:nvPr>
            <p:ph type="title"/>
          </p:nvPr>
        </p:nvSpPr>
        <p:spPr>
          <a:xfrm>
            <a:off x="457200" y="0"/>
            <a:ext cx="8229600" cy="8712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457200" y="1162999"/>
            <a:ext cx="8229600" cy="34317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rgbClr val="FA1E3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7F7F7F"/>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6" name="Google Shape;16;p1"/>
          <p:cNvPicPr preferRelativeResize="0"/>
          <p:nvPr/>
        </p:nvPicPr>
        <p:blipFill>
          <a:blip r:embed="rId3">
            <a:alphaModFix/>
          </a:blip>
          <a:stretch>
            <a:fillRect/>
          </a:stretch>
        </p:blipFill>
        <p:spPr>
          <a:xfrm>
            <a:off x="8265725" y="4490075"/>
            <a:ext cx="609600"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learn.sparkfun.com/tutorials/electric-pow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www.youtube.com/watch?v=FMlZq9NG_lo" TargetMode="External"/><Relationship Id="rId4" Type="http://schemas.openxmlformats.org/officeDocument/2006/relationships/image" Target="../media/image9.jpg"/><Relationship Id="rId5" Type="http://schemas.openxmlformats.org/officeDocument/2006/relationships/image" Target="../media/image5.jpg"/><Relationship Id="rId6"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www.youtube.com/watch?v=z8qfhFXjsrw"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www.youtube.com/watch?v=kYwNj9uauJ4" TargetMode="Externa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www.youtube.com/watch?v=8jB6hDUqN0Y" TargetMode="Externa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www.youtube.com/watch?v=F_vLWkkOETI" TargetMode="Externa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595649" y="1322300"/>
            <a:ext cx="5195700" cy="1086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Electricity</a:t>
            </a:r>
            <a:endParaRPr/>
          </a:p>
          <a:p>
            <a:pPr indent="0" lvl="0" marL="0" rtl="0" algn="l">
              <a:spcBef>
                <a:spcPts val="0"/>
              </a:spcBef>
              <a:spcAft>
                <a:spcPts val="0"/>
              </a:spcAft>
              <a:buNone/>
            </a:pPr>
            <a:r>
              <a:rPr lang="en"/>
              <a:t>Basics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idx="1" type="body"/>
          </p:nvPr>
        </p:nvSpPr>
        <p:spPr>
          <a:xfrm>
            <a:off x="457200" y="1162999"/>
            <a:ext cx="8229600" cy="3431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Rewrite the formula for Power using substitution:</a:t>
            </a:r>
            <a:endParaRPr/>
          </a:p>
          <a:p>
            <a:pPr indent="-342900" lvl="1" marL="914400" rtl="0" algn="l">
              <a:spcBef>
                <a:spcPts val="0"/>
              </a:spcBef>
              <a:spcAft>
                <a:spcPts val="0"/>
              </a:spcAft>
              <a:buSzPts val="1800"/>
              <a:buChar char="–"/>
            </a:pPr>
            <a:r>
              <a:rPr lang="en"/>
              <a:t>I and R</a:t>
            </a:r>
            <a:endParaRPr/>
          </a:p>
        </p:txBody>
      </p:sp>
      <p:sp>
        <p:nvSpPr>
          <p:cNvPr id="139" name="Google Shape;139;p24"/>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What just happened?</a:t>
            </a:r>
            <a:endParaRPr/>
          </a:p>
        </p:txBody>
      </p:sp>
      <p:sp>
        <p:nvSpPr>
          <p:cNvPr id="140" name="Google Shape;140;p24"/>
          <p:cNvSpPr txBox="1"/>
          <p:nvPr/>
        </p:nvSpPr>
        <p:spPr>
          <a:xfrm>
            <a:off x="1625775" y="3242025"/>
            <a:ext cx="5808900" cy="9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do you notice about the effect on power as you increase current (I)?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Power loss is often observed as heat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idx="1" type="body"/>
          </p:nvPr>
        </p:nvSpPr>
        <p:spPr>
          <a:xfrm>
            <a:off x="457200" y="1162999"/>
            <a:ext cx="8229600" cy="3431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u="sng">
                <a:solidFill>
                  <a:schemeClr val="hlink"/>
                </a:solidFill>
                <a:hlinkClick r:id="rId3"/>
              </a:rPr>
              <a:t>https://learn.sparkfun.com/tutorials/electric-power</a:t>
            </a:r>
            <a:endParaRPr/>
          </a:p>
          <a:p>
            <a:pPr indent="0" lvl="0" marL="457200" rtl="0" algn="l">
              <a:spcBef>
                <a:spcPts val="360"/>
              </a:spcBef>
              <a:spcAft>
                <a:spcPts val="0"/>
              </a:spcAft>
              <a:buNone/>
            </a:pPr>
            <a:r>
              <a:t/>
            </a:r>
            <a:endParaRPr/>
          </a:p>
        </p:txBody>
      </p:sp>
      <p:sp>
        <p:nvSpPr>
          <p:cNvPr id="146" name="Google Shape;146;p25"/>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Homework - Power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457200" y="1163000"/>
            <a:ext cx="6492600" cy="3491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sz="1800"/>
              <a:t>Everything is made out of atoms.</a:t>
            </a:r>
            <a:endParaRPr sz="1800"/>
          </a:p>
          <a:p>
            <a:pPr indent="-342900" lvl="0" marL="457200" rtl="0" algn="l">
              <a:spcBef>
                <a:spcPts val="0"/>
              </a:spcBef>
              <a:spcAft>
                <a:spcPts val="0"/>
              </a:spcAft>
              <a:buSzPts val="1800"/>
              <a:buChar char="•"/>
            </a:pPr>
            <a:r>
              <a:rPr lang="en" sz="1800"/>
              <a:t>Atoms are made out of Protons and Neutrons in the “center” or Nucleus.  Protons are Positively Charged.  Electrons are Negatively Charged</a:t>
            </a:r>
            <a:endParaRPr sz="1800"/>
          </a:p>
          <a:p>
            <a:pPr indent="-342900" lvl="0" marL="457200" rtl="0" algn="l">
              <a:spcBef>
                <a:spcPts val="0"/>
              </a:spcBef>
              <a:spcAft>
                <a:spcPts val="0"/>
              </a:spcAft>
              <a:buSzPts val="1800"/>
              <a:buChar char="•"/>
            </a:pPr>
            <a:r>
              <a:rPr lang="en" sz="1800"/>
              <a:t>Electrons are located in the “electron cloud”</a:t>
            </a:r>
            <a:endParaRPr sz="1800"/>
          </a:p>
          <a:p>
            <a:pPr indent="0" lvl="0" marL="457200" rtl="0" algn="l">
              <a:spcBef>
                <a:spcPts val="360"/>
              </a:spcBef>
              <a:spcAft>
                <a:spcPts val="0"/>
              </a:spcAft>
              <a:buNone/>
            </a:pPr>
            <a:r>
              <a:rPr lang="en" sz="1800"/>
              <a:t>	</a:t>
            </a:r>
            <a:r>
              <a:rPr lang="en" sz="1800" u="sng">
                <a:solidFill>
                  <a:schemeClr val="hlink"/>
                </a:solidFill>
                <a:hlinkClick r:id="rId3"/>
              </a:rPr>
              <a:t>https://www.youtube.com/watch?v=FMlZq9NG_lo</a:t>
            </a:r>
            <a:endParaRPr sz="1800"/>
          </a:p>
          <a:p>
            <a:pPr indent="-342900" lvl="0" marL="457200" rtl="0" algn="l">
              <a:spcBef>
                <a:spcPts val="360"/>
              </a:spcBef>
              <a:spcAft>
                <a:spcPts val="0"/>
              </a:spcAft>
              <a:buSzPts val="1800"/>
              <a:buChar char="•"/>
            </a:pPr>
            <a:r>
              <a:rPr lang="en" sz="1800"/>
              <a:t>Electricity is the flow of electrons from atom to atom</a:t>
            </a:r>
            <a:endParaRPr sz="18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1800">
              <a:solidFill>
                <a:srgbClr val="FF0000"/>
              </a:solidFill>
            </a:endParaRPr>
          </a:p>
        </p:txBody>
      </p:sp>
      <p:sp>
        <p:nvSpPr>
          <p:cNvPr id="84" name="Google Shape;84;p16"/>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Electricity</a:t>
            </a:r>
            <a:endParaRPr/>
          </a:p>
        </p:txBody>
      </p:sp>
      <p:pic>
        <p:nvPicPr>
          <p:cNvPr id="85" name="Google Shape;85;p16"/>
          <p:cNvPicPr preferRelativeResize="0"/>
          <p:nvPr/>
        </p:nvPicPr>
        <p:blipFill>
          <a:blip r:embed="rId4">
            <a:alphaModFix/>
          </a:blip>
          <a:stretch>
            <a:fillRect/>
          </a:stretch>
        </p:blipFill>
        <p:spPr>
          <a:xfrm>
            <a:off x="1529700" y="3285500"/>
            <a:ext cx="4117699" cy="1477075"/>
          </a:xfrm>
          <a:prstGeom prst="rect">
            <a:avLst/>
          </a:prstGeom>
          <a:noFill/>
          <a:ln>
            <a:noFill/>
          </a:ln>
        </p:spPr>
      </p:pic>
      <p:pic>
        <p:nvPicPr>
          <p:cNvPr id="86" name="Google Shape;86;p16"/>
          <p:cNvPicPr preferRelativeResize="0"/>
          <p:nvPr/>
        </p:nvPicPr>
        <p:blipFill>
          <a:blip r:embed="rId5">
            <a:alphaModFix/>
          </a:blip>
          <a:stretch>
            <a:fillRect/>
          </a:stretch>
        </p:blipFill>
        <p:spPr>
          <a:xfrm>
            <a:off x="7063324" y="2871224"/>
            <a:ext cx="1929275" cy="1623850"/>
          </a:xfrm>
          <a:prstGeom prst="rect">
            <a:avLst/>
          </a:prstGeom>
          <a:noFill/>
          <a:ln>
            <a:noFill/>
          </a:ln>
        </p:spPr>
      </p:pic>
      <p:pic>
        <p:nvPicPr>
          <p:cNvPr id="87" name="Google Shape;87;p16"/>
          <p:cNvPicPr preferRelativeResize="0"/>
          <p:nvPr/>
        </p:nvPicPr>
        <p:blipFill>
          <a:blip r:embed="rId6">
            <a:alphaModFix/>
          </a:blip>
          <a:stretch>
            <a:fillRect/>
          </a:stretch>
        </p:blipFill>
        <p:spPr>
          <a:xfrm>
            <a:off x="6949800" y="963350"/>
            <a:ext cx="2029175" cy="1332600"/>
          </a:xfrm>
          <a:prstGeom prst="rect">
            <a:avLst/>
          </a:prstGeom>
          <a:noFill/>
          <a:ln>
            <a:noFill/>
          </a:ln>
        </p:spPr>
      </p:pic>
      <p:sp>
        <p:nvSpPr>
          <p:cNvPr id="88" name="Google Shape;88;p16"/>
          <p:cNvSpPr txBox="1"/>
          <p:nvPr/>
        </p:nvSpPr>
        <p:spPr>
          <a:xfrm>
            <a:off x="7168475" y="2519450"/>
            <a:ext cx="1810500" cy="1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of H atom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Electricity - Voltage</a:t>
            </a:r>
            <a:endParaRPr/>
          </a:p>
        </p:txBody>
      </p:sp>
      <p:pic>
        <p:nvPicPr>
          <p:cNvPr descr="Voltage is the electric potential difference between two points and is defined as the work done per unit charge to move a test charge between those two points. But how does all that relate to electricity? In this video, we'll show how electric charges can build up on surfaces, known as &quot;static electricity,&quot; and how those charges can be used to define voltage. Obviously, a static electricity demonstration requires the creative use of balloons.&#10;&#10;Next episode: https://www.youtube.com/watch?v=kYwNj9uauJ4&#10;Tutorial: https://learn.sparkfun.com/tutorials/what-is-electricity" id="94" name="Google Shape;94;p17" title="What is Voltage?">
            <a:hlinkClick r:id="rId3"/>
          </p:cNvPr>
          <p:cNvPicPr preferRelativeResize="0"/>
          <p:nvPr/>
        </p:nvPicPr>
        <p:blipFill>
          <a:blip r:embed="rId4">
            <a:alphaModFix/>
          </a:blip>
          <a:stretch>
            <a:fillRect/>
          </a:stretch>
        </p:blipFill>
        <p:spPr>
          <a:xfrm>
            <a:off x="2475444" y="999300"/>
            <a:ext cx="4193130" cy="314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Electricity - Current</a:t>
            </a:r>
            <a:endParaRPr/>
          </a:p>
        </p:txBody>
      </p:sp>
      <p:pic>
        <p:nvPicPr>
          <p:cNvPr descr="When electric charges move, that's called current! In most circuits, this movement is accomplished by electrons in a conductor. As it turns out, an electron doesn't need to move very far; it can force other electrons in the conductor to move. In the video, we demonstrate moving electric charges with a tube and some metal balls. We also examine conventional current vs. electron flow and how good ol' Ben Franklin can be blamed for that bit of confusion.&#10;&#10;Previous episode: https://www.youtube.com/watch?v=z8qfhFXjsrw&#10;Written Tutorial: https://learn.sparkfun.com/tutorials/what-is-a-circuit" id="100" name="Google Shape;100;p18" title="What is Electric Current?">
            <a:hlinkClick r:id="rId3"/>
          </p:cNvPr>
          <p:cNvPicPr preferRelativeResize="0"/>
          <p:nvPr/>
        </p:nvPicPr>
        <p:blipFill>
          <a:blip r:embed="rId4">
            <a:alphaModFix/>
          </a:blip>
          <a:stretch>
            <a:fillRect/>
          </a:stretch>
        </p:blipFill>
        <p:spPr>
          <a:xfrm>
            <a:off x="2541603" y="1048963"/>
            <a:ext cx="4060775" cy="304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Electricity - Current</a:t>
            </a:r>
            <a:endParaRPr/>
          </a:p>
        </p:txBody>
      </p:sp>
      <p:pic>
        <p:nvPicPr>
          <p:cNvPr descr="Analyzing voltage and current in a circuit is a great place to start to understand what that circuit is doing. In this episode of “Adventures in Science,” we introduce the resistor and use it to help demonstrate Ohm’s Law.&#10;&#10;This interesting law of physics was named after Georg Ohm, and states that the current between two points is directly proportional to the voltage across those two points: I = V/R&#10;&#10;With a little bit of algebra, we can move the variables around and arrive at the more memorable: V = I x R&#10;&#10;In the video, we demonstrate voltage and current in a fluid-based circuit, and show how a resistor acts like a piece of steel wool used to restrict the flow of water. We also construct a real circuit using a resistor, measure the voltage and current, and then calculate the resistance using Ohm’s Law.&#10;&#10;The information in the video was inspired by the following tutorials:&#10;Voltage, Current, Resistance, and Ohm's Law: https://learn.sparkfun.com/tutorials/voltage-current-resistance-and-ohms-law?_ga=1.172891943.529458105.1355161158&#10;Resistors: https://learn.sparkfun.com/tutorials/resistors?_ga=1.173546663.529458105.1355161158&#10;How to Use a Multimeter: https://learn.sparkfun.com/tutorials/how-to-use-a-multimeter?_ga=1.173546663.529458105.1355161158&#10;&#10;I’ve gotten some good feedback on the previous tutorials, so thank you to everyone who commented! For this video, I put the “intuitive” demo first before touching any math, so hopefully that helps to make things clearer for students. What can be improved for episode 4?" id="106" name="Google Shape;106;p19" title="Ohm's Law">
            <a:hlinkClick r:id="rId3"/>
          </p:cNvPr>
          <p:cNvPicPr preferRelativeResize="0"/>
          <p:nvPr/>
        </p:nvPicPr>
        <p:blipFill>
          <a:blip r:embed="rId4">
            <a:alphaModFix/>
          </a:blip>
          <a:stretch>
            <a:fillRect/>
          </a:stretch>
        </p:blipFill>
        <p:spPr>
          <a:xfrm>
            <a:off x="2286000" y="990375"/>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idx="1" type="body"/>
          </p:nvPr>
        </p:nvSpPr>
        <p:spPr>
          <a:xfrm>
            <a:off x="457200" y="1163000"/>
            <a:ext cx="5161800" cy="3491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1800" u="sng">
                <a:solidFill>
                  <a:srgbClr val="000000"/>
                </a:solidFill>
              </a:rPr>
              <a:t>Ohm’s Law</a:t>
            </a:r>
            <a:endParaRPr sz="1800" u="sng">
              <a:solidFill>
                <a:srgbClr val="000000"/>
              </a:solidFill>
            </a:endParaRPr>
          </a:p>
          <a:p>
            <a:pPr indent="0" lvl="0" marL="0" rtl="0" algn="l">
              <a:spcBef>
                <a:spcPts val="360"/>
              </a:spcBef>
              <a:spcAft>
                <a:spcPts val="0"/>
              </a:spcAft>
              <a:buNone/>
            </a:pPr>
            <a:r>
              <a:rPr lang="en" sz="1800">
                <a:solidFill>
                  <a:srgbClr val="000000"/>
                </a:solidFill>
              </a:rPr>
              <a:t>V = I R</a:t>
            </a:r>
            <a:endParaRPr sz="1800">
              <a:solidFill>
                <a:srgbClr val="000000"/>
              </a:solidFill>
            </a:endParaRPr>
          </a:p>
          <a:p>
            <a:pPr indent="0" lvl="0" marL="0" rtl="0" algn="l">
              <a:spcBef>
                <a:spcPts val="360"/>
              </a:spcBef>
              <a:spcAft>
                <a:spcPts val="0"/>
              </a:spcAft>
              <a:buNone/>
            </a:pPr>
            <a:r>
              <a:rPr lang="en" sz="1800">
                <a:solidFill>
                  <a:srgbClr val="000000"/>
                </a:solidFill>
              </a:rPr>
              <a:t>Where</a:t>
            </a:r>
            <a:endParaRPr sz="1800">
              <a:solidFill>
                <a:srgbClr val="000000"/>
              </a:solidFill>
            </a:endParaRPr>
          </a:p>
          <a:p>
            <a:pPr indent="0" lvl="0" marL="457200" rtl="0" algn="l">
              <a:spcBef>
                <a:spcPts val="360"/>
              </a:spcBef>
              <a:spcAft>
                <a:spcPts val="0"/>
              </a:spcAft>
              <a:buNone/>
            </a:pPr>
            <a:r>
              <a:rPr lang="en" sz="1800">
                <a:solidFill>
                  <a:srgbClr val="000000"/>
                </a:solidFill>
              </a:rPr>
              <a:t>V - Voltage in volts</a:t>
            </a:r>
            <a:endParaRPr sz="1800">
              <a:solidFill>
                <a:srgbClr val="000000"/>
              </a:solidFill>
            </a:endParaRPr>
          </a:p>
          <a:p>
            <a:pPr indent="0" lvl="0" marL="457200" rtl="0" algn="l">
              <a:spcBef>
                <a:spcPts val="360"/>
              </a:spcBef>
              <a:spcAft>
                <a:spcPts val="0"/>
              </a:spcAft>
              <a:buNone/>
            </a:pPr>
            <a:r>
              <a:rPr lang="en" sz="1800">
                <a:solidFill>
                  <a:srgbClr val="000000"/>
                </a:solidFill>
              </a:rPr>
              <a:t>I - Current in amps</a:t>
            </a:r>
            <a:endParaRPr sz="1800">
              <a:solidFill>
                <a:srgbClr val="000000"/>
              </a:solidFill>
            </a:endParaRPr>
          </a:p>
          <a:p>
            <a:pPr indent="0" lvl="0" marL="457200" rtl="0" algn="l">
              <a:spcBef>
                <a:spcPts val="360"/>
              </a:spcBef>
              <a:spcAft>
                <a:spcPts val="0"/>
              </a:spcAft>
              <a:buNone/>
            </a:pPr>
            <a:r>
              <a:rPr lang="en" sz="1800">
                <a:solidFill>
                  <a:srgbClr val="000000"/>
                </a:solidFill>
              </a:rPr>
              <a:t>R - Resistance in ohms</a:t>
            </a:r>
            <a:endParaRPr sz="1800">
              <a:solidFill>
                <a:srgbClr val="000000"/>
              </a:solidFill>
            </a:endParaRPr>
          </a:p>
          <a:p>
            <a:pPr indent="0" lvl="0" marL="457200" rtl="0" algn="l">
              <a:spcBef>
                <a:spcPts val="360"/>
              </a:spcBef>
              <a:spcAft>
                <a:spcPts val="0"/>
              </a:spcAft>
              <a:buNone/>
            </a:pPr>
            <a:r>
              <a:t/>
            </a:r>
            <a:endParaRPr sz="1800">
              <a:solidFill>
                <a:srgbClr val="000000"/>
              </a:solidFill>
            </a:endParaRPr>
          </a:p>
          <a:p>
            <a:pPr indent="0" lvl="0" marL="0" rtl="0" algn="l">
              <a:spcBef>
                <a:spcPts val="360"/>
              </a:spcBef>
              <a:spcAft>
                <a:spcPts val="0"/>
              </a:spcAft>
              <a:buNone/>
            </a:pPr>
            <a:r>
              <a:rPr lang="en" sz="1800">
                <a:solidFill>
                  <a:srgbClr val="000000"/>
                </a:solidFill>
              </a:rPr>
              <a:t>P = V I</a:t>
            </a:r>
            <a:endParaRPr sz="1800">
              <a:solidFill>
                <a:srgbClr val="000000"/>
              </a:solidFill>
            </a:endParaRPr>
          </a:p>
          <a:p>
            <a:pPr indent="0" lvl="0" marL="0" rtl="0" algn="l">
              <a:spcBef>
                <a:spcPts val="360"/>
              </a:spcBef>
              <a:spcAft>
                <a:spcPts val="0"/>
              </a:spcAft>
              <a:buNone/>
            </a:pPr>
            <a:r>
              <a:rPr lang="en" sz="1800">
                <a:solidFill>
                  <a:srgbClr val="000000"/>
                </a:solidFill>
              </a:rPr>
              <a:t>Where</a:t>
            </a:r>
            <a:endParaRPr sz="1800">
              <a:solidFill>
                <a:srgbClr val="000000"/>
              </a:solidFill>
            </a:endParaRPr>
          </a:p>
          <a:p>
            <a:pPr indent="0" lvl="0" marL="0" rtl="0" algn="l">
              <a:spcBef>
                <a:spcPts val="360"/>
              </a:spcBef>
              <a:spcAft>
                <a:spcPts val="0"/>
              </a:spcAft>
              <a:buNone/>
            </a:pPr>
            <a:r>
              <a:rPr lang="en" sz="1800">
                <a:solidFill>
                  <a:srgbClr val="000000"/>
                </a:solidFill>
              </a:rPr>
              <a:t>	P - Power in watts</a:t>
            </a:r>
            <a:endParaRPr sz="1800">
              <a:solidFill>
                <a:srgbClr val="000000"/>
              </a:solidFill>
            </a:endParaRPr>
          </a:p>
          <a:p>
            <a:pPr indent="0" lvl="0" marL="0" rtl="0" algn="l">
              <a:spcBef>
                <a:spcPts val="360"/>
              </a:spcBef>
              <a:spcAft>
                <a:spcPts val="0"/>
              </a:spcAft>
              <a:buNone/>
            </a:pPr>
            <a:r>
              <a:t/>
            </a:r>
            <a:endParaRPr sz="1800">
              <a:solidFill>
                <a:srgbClr val="000000"/>
              </a:solidFill>
            </a:endParaRPr>
          </a:p>
          <a:p>
            <a:pPr indent="0" lvl="0" marL="0" rtl="0" algn="l">
              <a:spcBef>
                <a:spcPts val="360"/>
              </a:spcBef>
              <a:spcAft>
                <a:spcPts val="0"/>
              </a:spcAft>
              <a:buNone/>
            </a:pPr>
            <a:r>
              <a:t/>
            </a:r>
            <a:endParaRPr sz="1800">
              <a:solidFill>
                <a:srgbClr val="000000"/>
              </a:solidFill>
            </a:endParaRPr>
          </a:p>
          <a:p>
            <a:pPr indent="0" lvl="0" marL="0" rtl="0" algn="l">
              <a:spcBef>
                <a:spcPts val="360"/>
              </a:spcBef>
              <a:spcAft>
                <a:spcPts val="0"/>
              </a:spcAft>
              <a:buNone/>
            </a:pPr>
            <a:r>
              <a:t/>
            </a:r>
            <a:endParaRPr sz="1800">
              <a:solidFill>
                <a:srgbClr val="000000"/>
              </a:solidFill>
            </a:endParaRPr>
          </a:p>
        </p:txBody>
      </p:sp>
      <p:sp>
        <p:nvSpPr>
          <p:cNvPr id="112" name="Google Shape;112;p20"/>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Electricity</a:t>
            </a:r>
            <a:endParaRPr/>
          </a:p>
        </p:txBody>
      </p:sp>
      <p:pic>
        <p:nvPicPr>
          <p:cNvPr descr="Introduction to electricity, circuits, current, and resistance. Created by Sal Khan.&#10;&#10;Watch the next lesson: https://www.khanacademy.org/science/physics/circuits-topic/circuits-resistance/v/circuits-part-2?utm_source=YT&amp;utm_medium=Desc&amp;utm_campaign=physics&#10;&#10;Missed the previous lesson? https://www.khanacademy.org/science/physics/electric-charge-electric-force-and-voltage/electric-potential-voltage/v/electric-potential-at-a-point-in-space?utm_source=YT&amp;utm_medium=Desc&amp;utm_campaign=physics&#10;&#10;Physics on Khan Academy: Physics is the study of the basic principles that govern the physical world around us. We'll start by looking at motion itself. Then, we'll learn about forces, momentum, energy, and other concepts in lots of different physical situations. To get the most out of physics, you'll need a solid understanding of algebra and a basic understanding of trigonometry.&#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10;&#10;For free. For everyone. Forever. #YouCanLearnAnything&#10;&#10;Subscribe to Khan Academy’s Physics channel: https://www.youtube.com/channel/UC0oGarQW2lE5PxhGoQAKV7Q?sub_confirmation=1&#10;Subscribe to Khan Academy: https://www.youtube.com/subscription_center?add_user=khanacademy" id="113" name="Google Shape;113;p20" title="Introduction to circuits and Ohm's law | Circuits | Physics | Khan Academy">
            <a:hlinkClick r:id="rId3"/>
          </p:cNvPr>
          <p:cNvPicPr preferRelativeResize="0"/>
          <p:nvPr/>
        </p:nvPicPr>
        <p:blipFill>
          <a:blip r:embed="rId4">
            <a:alphaModFix/>
          </a:blip>
          <a:stretch>
            <a:fillRect/>
          </a:stretch>
        </p:blipFill>
        <p:spPr>
          <a:xfrm>
            <a:off x="5856050" y="1928625"/>
            <a:ext cx="3084076" cy="2313050"/>
          </a:xfrm>
          <a:prstGeom prst="rect">
            <a:avLst/>
          </a:prstGeom>
          <a:noFill/>
          <a:ln>
            <a:noFill/>
          </a:ln>
        </p:spPr>
      </p:pic>
      <p:sp>
        <p:nvSpPr>
          <p:cNvPr id="114" name="Google Shape;114;p20"/>
          <p:cNvSpPr txBox="1"/>
          <p:nvPr/>
        </p:nvSpPr>
        <p:spPr>
          <a:xfrm>
            <a:off x="5833925" y="1254975"/>
            <a:ext cx="30840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Video for later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57200" y="0"/>
            <a:ext cx="82296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Analog Discovery 2 Demo</a:t>
            </a:r>
            <a:endParaRPr/>
          </a:p>
        </p:txBody>
      </p:sp>
      <p:pic>
        <p:nvPicPr>
          <p:cNvPr id="120" name="Google Shape;120;p21"/>
          <p:cNvPicPr preferRelativeResize="0"/>
          <p:nvPr/>
        </p:nvPicPr>
        <p:blipFill>
          <a:blip r:embed="rId3">
            <a:alphaModFix/>
          </a:blip>
          <a:stretch>
            <a:fillRect/>
          </a:stretch>
        </p:blipFill>
        <p:spPr>
          <a:xfrm>
            <a:off x="1621813" y="995075"/>
            <a:ext cx="5900383" cy="3967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457200" y="1163000"/>
            <a:ext cx="8489100" cy="3847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Breakboard - Use 10 ohm, ¼ watt resistor</a:t>
            </a:r>
            <a:endParaRPr/>
          </a:p>
          <a:p>
            <a:pPr indent="-342900" lvl="0" marL="457200" rtl="0" algn="l">
              <a:spcBef>
                <a:spcPts val="0"/>
              </a:spcBef>
              <a:spcAft>
                <a:spcPts val="0"/>
              </a:spcAft>
              <a:buSzPts val="1800"/>
              <a:buChar char="•"/>
            </a:pPr>
            <a:r>
              <a:rPr lang="en"/>
              <a:t>V = 5V.  What is I?</a:t>
            </a:r>
            <a:endParaRPr/>
          </a:p>
          <a:p>
            <a:pPr indent="-342900" lvl="1" marL="914400" rtl="0" algn="l">
              <a:spcBef>
                <a:spcPts val="0"/>
              </a:spcBef>
              <a:spcAft>
                <a:spcPts val="0"/>
              </a:spcAft>
              <a:buSzPts val="1800"/>
              <a:buChar char="–"/>
            </a:pPr>
            <a:r>
              <a:rPr lang="en" sz="1800"/>
              <a:t>V = I*R</a:t>
            </a:r>
            <a:endParaRPr sz="1800"/>
          </a:p>
          <a:p>
            <a:pPr indent="-342900" lvl="1" marL="914400" rtl="0" algn="l">
              <a:spcBef>
                <a:spcPts val="0"/>
              </a:spcBef>
              <a:spcAft>
                <a:spcPts val="0"/>
              </a:spcAft>
              <a:buSzPts val="1800"/>
              <a:buChar char="–"/>
            </a:pPr>
            <a:r>
              <a:rPr lang="en" sz="1800"/>
              <a:t>5 = I*10</a:t>
            </a:r>
            <a:endParaRPr sz="1800"/>
          </a:p>
          <a:p>
            <a:pPr indent="-342900" lvl="1" marL="914400" rtl="0" algn="l">
              <a:spcBef>
                <a:spcPts val="0"/>
              </a:spcBef>
              <a:spcAft>
                <a:spcPts val="0"/>
              </a:spcAft>
              <a:buSzPts val="1800"/>
              <a:buChar char="–"/>
            </a:pPr>
            <a:r>
              <a:rPr lang="en" sz="1800"/>
              <a:t>5/10 = I</a:t>
            </a:r>
            <a:endParaRPr sz="1800"/>
          </a:p>
          <a:p>
            <a:pPr indent="-342900" lvl="1" marL="914400" rtl="0" algn="l">
              <a:spcBef>
                <a:spcPts val="0"/>
              </a:spcBef>
              <a:spcAft>
                <a:spcPts val="0"/>
              </a:spcAft>
              <a:buSzPts val="1800"/>
              <a:buChar char="–"/>
            </a:pPr>
            <a:r>
              <a:rPr lang="en" sz="1800"/>
              <a:t>½ = I</a:t>
            </a:r>
            <a:endParaRPr sz="1800"/>
          </a:p>
          <a:p>
            <a:pPr indent="-342900" lvl="0" marL="457200" rtl="0" algn="l">
              <a:spcBef>
                <a:spcPts val="0"/>
              </a:spcBef>
              <a:spcAft>
                <a:spcPts val="0"/>
              </a:spcAft>
              <a:buSzPts val="1800"/>
              <a:buChar char="•"/>
            </a:pPr>
            <a:r>
              <a:rPr lang="en"/>
              <a:t>What is P?  V*I = 5*½ = 2.5W….more than resistor rating.  </a:t>
            </a:r>
            <a:endParaRPr/>
          </a:p>
        </p:txBody>
      </p:sp>
      <p:sp>
        <p:nvSpPr>
          <p:cNvPr id="126" name="Google Shape;126;p22"/>
          <p:cNvSpPr txBox="1"/>
          <p:nvPr>
            <p:ph type="title"/>
          </p:nvPr>
        </p:nvSpPr>
        <p:spPr>
          <a:xfrm>
            <a:off x="457200" y="0"/>
            <a:ext cx="63882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457200" y="1163000"/>
            <a:ext cx="8489100" cy="3847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Let’s monitor the resistor with a thermocouple and IR gun.</a:t>
            </a:r>
            <a:r>
              <a:rPr lang="en"/>
              <a:t> </a:t>
            </a:r>
            <a:endParaRPr/>
          </a:p>
        </p:txBody>
      </p:sp>
      <p:sp>
        <p:nvSpPr>
          <p:cNvPr id="132" name="Google Shape;132;p23"/>
          <p:cNvSpPr txBox="1"/>
          <p:nvPr>
            <p:ph type="title"/>
          </p:nvPr>
        </p:nvSpPr>
        <p:spPr>
          <a:xfrm>
            <a:off x="457200" y="0"/>
            <a:ext cx="6388200" cy="87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Demo</a:t>
            </a:r>
            <a:endParaRPr/>
          </a:p>
        </p:txBody>
      </p:sp>
      <p:graphicFrame>
        <p:nvGraphicFramePr>
          <p:cNvPr id="133" name="Google Shape;133;p23"/>
          <p:cNvGraphicFramePr/>
          <p:nvPr/>
        </p:nvGraphicFramePr>
        <p:xfrm>
          <a:off x="952500" y="2324750"/>
          <a:ext cx="3000000" cy="3000000"/>
        </p:xfrm>
        <a:graphic>
          <a:graphicData uri="http://schemas.openxmlformats.org/drawingml/2006/table">
            <a:tbl>
              <a:tblPr>
                <a:noFill/>
                <a:tableStyleId>{DEDF76D8-D7DD-4EEF-8755-FDFC00AB5F12}</a:tableStyleId>
              </a:tblPr>
              <a:tblGrid>
                <a:gridCol w="1809750"/>
                <a:gridCol w="1809750"/>
                <a:gridCol w="1809750"/>
                <a:gridCol w="1809750"/>
              </a:tblGrid>
              <a:tr h="381000">
                <a:tc>
                  <a:txBody>
                    <a:bodyPr>
                      <a:noAutofit/>
                    </a:bodyPr>
                    <a:lstStyle/>
                    <a:p>
                      <a:pPr indent="0" lvl="0" marL="0" rtl="0" algn="l">
                        <a:spcBef>
                          <a:spcPts val="0"/>
                        </a:spcBef>
                        <a:spcAft>
                          <a:spcPts val="0"/>
                        </a:spcAft>
                        <a:buNone/>
                      </a:pPr>
                      <a:r>
                        <a:rPr lang="en"/>
                        <a:t>Voltage</a:t>
                      </a:r>
                      <a:endParaRPr/>
                    </a:p>
                  </a:txBody>
                  <a:tcPr marT="91425" marB="91425" marR="91425" marL="91425"/>
                </a:tc>
                <a:tc>
                  <a:txBody>
                    <a:bodyPr>
                      <a:noAutofit/>
                    </a:bodyPr>
                    <a:lstStyle/>
                    <a:p>
                      <a:pPr indent="0" lvl="0" marL="0" rtl="0" algn="l">
                        <a:spcBef>
                          <a:spcPts val="0"/>
                        </a:spcBef>
                        <a:spcAft>
                          <a:spcPts val="0"/>
                        </a:spcAft>
                        <a:buNone/>
                      </a:pPr>
                      <a:r>
                        <a:rPr lang="en"/>
                        <a:t>Current</a:t>
                      </a:r>
                      <a:endParaRPr/>
                    </a:p>
                  </a:txBody>
                  <a:tcPr marT="91425" marB="91425" marR="91425" marL="91425"/>
                </a:tc>
                <a:tc>
                  <a:txBody>
                    <a:bodyPr>
                      <a:noAutofit/>
                    </a:bodyPr>
                    <a:lstStyle/>
                    <a:p>
                      <a:pPr indent="0" lvl="0" marL="0" rtl="0" algn="l">
                        <a:spcBef>
                          <a:spcPts val="0"/>
                        </a:spcBef>
                        <a:spcAft>
                          <a:spcPts val="0"/>
                        </a:spcAft>
                        <a:buNone/>
                      </a:pPr>
                      <a:r>
                        <a:rPr lang="en"/>
                        <a:t>Power</a:t>
                      </a:r>
                      <a:endParaRPr/>
                    </a:p>
                  </a:txBody>
                  <a:tcPr marT="91425" marB="91425" marR="91425" marL="91425"/>
                </a:tc>
                <a:tc>
                  <a:txBody>
                    <a:bodyPr>
                      <a:noAutofit/>
                    </a:bodyPr>
                    <a:lstStyle/>
                    <a:p>
                      <a:pPr indent="0" lvl="0" marL="0" rtl="0" algn="l">
                        <a:spcBef>
                          <a:spcPts val="0"/>
                        </a:spcBef>
                        <a:spcAft>
                          <a:spcPts val="0"/>
                        </a:spcAft>
                        <a:buNone/>
                      </a:pPr>
                      <a:r>
                        <a:rPr lang="en"/>
                        <a:t>Temperature</a:t>
                      </a:r>
                      <a:endParaRPr/>
                    </a:p>
                  </a:txBody>
                  <a:tcPr marT="91425" marB="91425" marR="91425" marL="91425"/>
                </a:tc>
              </a:tr>
              <a:tr h="381000">
                <a:tc>
                  <a:txBody>
                    <a:bodyPr>
                      <a:noAutofit/>
                    </a:bodyPr>
                    <a:lstStyle/>
                    <a:p>
                      <a:pPr indent="0" lvl="0" marL="0" rtl="0" algn="l">
                        <a:spcBef>
                          <a:spcPts val="0"/>
                        </a:spcBef>
                        <a:spcAft>
                          <a:spcPts val="0"/>
                        </a:spcAft>
                        <a:buNone/>
                      </a:pPr>
                      <a:r>
                        <a:rPr lang="en"/>
                        <a:t>1V</a:t>
                      </a:r>
                      <a:endParaRPr/>
                    </a:p>
                  </a:txBody>
                  <a:tcPr marT="91425" marB="91425" marR="91425" marL="91425"/>
                </a:tc>
                <a:tc>
                  <a:txBody>
                    <a:bodyPr>
                      <a:noAutofit/>
                    </a:bodyPr>
                    <a:lstStyle/>
                    <a:p>
                      <a:pPr indent="0" lvl="0" marL="0" rtl="0" algn="l">
                        <a:spcBef>
                          <a:spcPts val="0"/>
                        </a:spcBef>
                        <a:spcAft>
                          <a:spcPts val="0"/>
                        </a:spcAft>
                        <a:buNone/>
                      </a:pPr>
                      <a:r>
                        <a:rPr lang="en"/>
                        <a:t>0.1A</a:t>
                      </a:r>
                      <a:endParaRPr/>
                    </a:p>
                  </a:txBody>
                  <a:tcPr marT="91425" marB="91425" marR="91425" marL="91425"/>
                </a:tc>
                <a:tc>
                  <a:txBody>
                    <a:bodyPr>
                      <a:noAutofit/>
                    </a:bodyPr>
                    <a:lstStyle/>
                    <a:p>
                      <a:pPr indent="0" lvl="0" marL="0" rtl="0" algn="l">
                        <a:spcBef>
                          <a:spcPts val="0"/>
                        </a:spcBef>
                        <a:spcAft>
                          <a:spcPts val="0"/>
                        </a:spcAft>
                        <a:buNone/>
                      </a:pPr>
                      <a:r>
                        <a:rPr lang="en"/>
                        <a:t>0.1W</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
                        <a:t>2V</a:t>
                      </a:r>
                      <a:endParaRPr/>
                    </a:p>
                  </a:txBody>
                  <a:tcPr marT="91425" marB="91425" marR="91425" marL="91425"/>
                </a:tc>
                <a:tc>
                  <a:txBody>
                    <a:bodyPr>
                      <a:noAutofit/>
                    </a:bodyPr>
                    <a:lstStyle/>
                    <a:p>
                      <a:pPr indent="0" lvl="0" marL="0" rtl="0" algn="l">
                        <a:spcBef>
                          <a:spcPts val="0"/>
                        </a:spcBef>
                        <a:spcAft>
                          <a:spcPts val="0"/>
                        </a:spcAft>
                        <a:buNone/>
                      </a:pPr>
                      <a:r>
                        <a:rPr lang="en"/>
                        <a:t>0.2A</a:t>
                      </a:r>
                      <a:endParaRPr/>
                    </a:p>
                  </a:txBody>
                  <a:tcPr marT="91425" marB="91425" marR="91425" marL="91425"/>
                </a:tc>
                <a:tc>
                  <a:txBody>
                    <a:bodyPr>
                      <a:noAutofit/>
                    </a:bodyPr>
                    <a:lstStyle/>
                    <a:p>
                      <a:pPr indent="0" lvl="0" marL="0" rtl="0" algn="l">
                        <a:spcBef>
                          <a:spcPts val="0"/>
                        </a:spcBef>
                        <a:spcAft>
                          <a:spcPts val="0"/>
                        </a:spcAft>
                        <a:buNone/>
                      </a:pPr>
                      <a:r>
                        <a:rPr lang="en"/>
                        <a:t>0.4W</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
                        <a:t>5V</a:t>
                      </a:r>
                      <a:endParaRPr/>
                    </a:p>
                  </a:txBody>
                  <a:tcPr marT="91425" marB="91425" marR="91425" marL="91425"/>
                </a:tc>
                <a:tc>
                  <a:txBody>
                    <a:bodyPr>
                      <a:noAutofit/>
                    </a:bodyPr>
                    <a:lstStyle/>
                    <a:p>
                      <a:pPr indent="0" lvl="0" marL="0" rtl="0" algn="l">
                        <a:spcBef>
                          <a:spcPts val="0"/>
                        </a:spcBef>
                        <a:spcAft>
                          <a:spcPts val="0"/>
                        </a:spcAft>
                        <a:buNone/>
                      </a:pPr>
                      <a:r>
                        <a:rPr lang="en"/>
                        <a:t>0.5A</a:t>
                      </a:r>
                      <a:endParaRPr/>
                    </a:p>
                  </a:txBody>
                  <a:tcPr marT="91425" marB="91425" marR="91425" marL="91425"/>
                </a:tc>
                <a:tc>
                  <a:txBody>
                    <a:bodyPr>
                      <a:noAutofit/>
                    </a:bodyPr>
                    <a:lstStyle/>
                    <a:p>
                      <a:pPr indent="0" lvl="0" marL="0" rtl="0" algn="l">
                        <a:spcBef>
                          <a:spcPts val="0"/>
                        </a:spcBef>
                        <a:spcAft>
                          <a:spcPts val="0"/>
                        </a:spcAft>
                        <a:buNone/>
                      </a:pPr>
                      <a:r>
                        <a:rPr lang="en"/>
                        <a:t>2.5W</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FIRST NEW BRAND">
  <a:themeElements>
    <a:clrScheme name="Custom 3">
      <a:dk1>
        <a:srgbClr val="000000"/>
      </a:dk1>
      <a:lt1>
        <a:srgbClr val="FFFFFF"/>
      </a:lt1>
      <a:dk2>
        <a:srgbClr val="2150A3"/>
      </a:dk2>
      <a:lt2>
        <a:srgbClr val="EEECE1"/>
      </a:lt2>
      <a:accent1>
        <a:srgbClr val="2150A3"/>
      </a:accent1>
      <a:accent2>
        <a:srgbClr val="DD031D"/>
      </a:accent2>
      <a:accent3>
        <a:srgbClr val="95989A"/>
      </a:accent3>
      <a:accent4>
        <a:srgbClr val="DEA21B"/>
      </a:accent4>
      <a:accent5>
        <a:srgbClr val="3E8E86"/>
      </a:accent5>
      <a:accent6>
        <a:srgbClr val="B5001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