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1BB46-3BD6-4A1F-ADF0-8AC9BF1A1F60}" v="11" dt="2024-06-06T19:49:3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roj kaur" userId="75b74f272b6c3df7" providerId="LiveId" clId="{D131BB46-3BD6-4A1F-ADF0-8AC9BF1A1F60}"/>
    <pc:docChg chg="undo custSel modSld">
      <pc:chgData name="navroj kaur" userId="75b74f272b6c3df7" providerId="LiveId" clId="{D131BB46-3BD6-4A1F-ADF0-8AC9BF1A1F60}" dt="2024-06-06T19:49:34.793" v="186"/>
      <pc:docMkLst>
        <pc:docMk/>
      </pc:docMkLst>
      <pc:sldChg chg="addSp delSp modSp mod modAnim">
        <pc:chgData name="navroj kaur" userId="75b74f272b6c3df7" providerId="LiveId" clId="{D131BB46-3BD6-4A1F-ADF0-8AC9BF1A1F60}" dt="2024-06-06T19:47:44.590" v="180" actId="113"/>
        <pc:sldMkLst>
          <pc:docMk/>
          <pc:sldMk cId="936869898" sldId="256"/>
        </pc:sldMkLst>
        <pc:spChg chg="mod">
          <ac:chgData name="navroj kaur" userId="75b74f272b6c3df7" providerId="LiveId" clId="{D131BB46-3BD6-4A1F-ADF0-8AC9BF1A1F60}" dt="2024-06-06T19:44:47.667" v="168" actId="1076"/>
          <ac:spMkLst>
            <pc:docMk/>
            <pc:sldMk cId="936869898" sldId="256"/>
            <ac:spMk id="2" creationId="{291468FB-1AEA-E2F9-5DAF-F31D71C49F12}"/>
          </ac:spMkLst>
        </pc:spChg>
        <pc:spChg chg="del">
          <ac:chgData name="navroj kaur" userId="75b74f272b6c3df7" providerId="LiveId" clId="{D131BB46-3BD6-4A1F-ADF0-8AC9BF1A1F60}" dt="2024-06-05T22:32:02.629" v="161" actId="21"/>
          <ac:spMkLst>
            <pc:docMk/>
            <pc:sldMk cId="936869898" sldId="256"/>
            <ac:spMk id="3" creationId="{5BEA5501-8F0B-A35A-E7EA-BDB68C8D79DB}"/>
          </ac:spMkLst>
        </pc:spChg>
        <pc:spChg chg="add mod">
          <ac:chgData name="navroj kaur" userId="75b74f272b6c3df7" providerId="LiveId" clId="{D131BB46-3BD6-4A1F-ADF0-8AC9BF1A1F60}" dt="2024-06-06T19:47:44.590" v="180" actId="113"/>
          <ac:spMkLst>
            <pc:docMk/>
            <pc:sldMk cId="936869898" sldId="256"/>
            <ac:spMk id="3" creationId="{A32D6EE5-C83D-C2C0-845E-DCA4A8A93CB9}"/>
          </ac:spMkLst>
        </pc:spChg>
      </pc:sldChg>
      <pc:sldChg chg="modSp mod">
        <pc:chgData name="navroj kaur" userId="75b74f272b6c3df7" providerId="LiveId" clId="{D131BB46-3BD6-4A1F-ADF0-8AC9BF1A1F60}" dt="2024-06-03T19:01:19.604" v="88" actId="20577"/>
        <pc:sldMkLst>
          <pc:docMk/>
          <pc:sldMk cId="1496408902" sldId="258"/>
        </pc:sldMkLst>
        <pc:spChg chg="mod">
          <ac:chgData name="navroj kaur" userId="75b74f272b6c3df7" providerId="LiveId" clId="{D131BB46-3BD6-4A1F-ADF0-8AC9BF1A1F60}" dt="2024-06-03T19:01:19.604" v="88" actId="20577"/>
          <ac:spMkLst>
            <pc:docMk/>
            <pc:sldMk cId="1496408902" sldId="258"/>
            <ac:spMk id="3" creationId="{0252306A-22B8-6007-A41B-B683F87A0394}"/>
          </ac:spMkLst>
        </pc:spChg>
      </pc:sldChg>
      <pc:sldChg chg="modSp mod">
        <pc:chgData name="navroj kaur" userId="75b74f272b6c3df7" providerId="LiveId" clId="{D131BB46-3BD6-4A1F-ADF0-8AC9BF1A1F60}" dt="2024-06-06T14:06:38.228" v="164" actId="207"/>
        <pc:sldMkLst>
          <pc:docMk/>
          <pc:sldMk cId="1894502117" sldId="260"/>
        </pc:sldMkLst>
        <pc:graphicFrameChg chg="modGraphic">
          <ac:chgData name="navroj kaur" userId="75b74f272b6c3df7" providerId="LiveId" clId="{D131BB46-3BD6-4A1F-ADF0-8AC9BF1A1F60}" dt="2024-06-06T14:06:38.228" v="164" actId="207"/>
          <ac:graphicFrameMkLst>
            <pc:docMk/>
            <pc:sldMk cId="1894502117" sldId="260"/>
            <ac:graphicFrameMk id="8" creationId="{03A0E06B-BC4E-9D86-A122-C344A26A794A}"/>
          </ac:graphicFrameMkLst>
        </pc:graphicFrameChg>
      </pc:sldChg>
      <pc:sldChg chg="modSp mod">
        <pc:chgData name="navroj kaur" userId="75b74f272b6c3df7" providerId="LiveId" clId="{D131BB46-3BD6-4A1F-ADF0-8AC9BF1A1F60}" dt="2024-06-06T19:49:34.793" v="186"/>
        <pc:sldMkLst>
          <pc:docMk/>
          <pc:sldMk cId="2163675756" sldId="261"/>
        </pc:sldMkLst>
        <pc:graphicFrameChg chg="mod modGraphic">
          <ac:chgData name="navroj kaur" userId="75b74f272b6c3df7" providerId="LiveId" clId="{D131BB46-3BD6-4A1F-ADF0-8AC9BF1A1F60}" dt="2024-06-06T19:49:34.793" v="186"/>
          <ac:graphicFrameMkLst>
            <pc:docMk/>
            <pc:sldMk cId="2163675756" sldId="261"/>
            <ac:graphicFrameMk id="5" creationId="{CF4817FB-9796-BE56-AF5F-19153D70D6A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9C44A-DA33-4FAA-9018-5219D7EFEE5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427A7-2C6F-4F80-AAAD-D0279F4D453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 Inquiry</a:t>
          </a:r>
          <a:r>
            <a:rPr lang="en-US" dirty="0"/>
            <a:t>:</a:t>
          </a:r>
        </a:p>
      </dgm:t>
    </dgm:pt>
    <dgm:pt modelId="{31A7B66F-BF88-4333-AF13-719654D3CA20}" type="parTrans" cxnId="{5DB5D753-41B9-4269-AB22-881C8CEB8252}">
      <dgm:prSet/>
      <dgm:spPr/>
      <dgm:t>
        <a:bodyPr/>
        <a:lstStyle/>
        <a:p>
          <a:endParaRPr lang="en-US"/>
        </a:p>
      </dgm:t>
    </dgm:pt>
    <dgm:pt modelId="{E0EB5CCA-E21A-4633-866D-861CCF8DE6DB}" type="sibTrans" cxnId="{5DB5D753-41B9-4269-AB22-881C8CEB8252}">
      <dgm:prSet/>
      <dgm:spPr/>
      <dgm:t>
        <a:bodyPr/>
        <a:lstStyle/>
        <a:p>
          <a:endParaRPr lang="en-US"/>
        </a:p>
      </dgm:t>
    </dgm:pt>
    <dgm:pt modelId="{5CBDF6B7-09FE-494A-B67F-0383012CE8A2}">
      <dgm:prSet/>
      <dgm:spPr/>
      <dgm:t>
        <a:bodyPr/>
        <a:lstStyle/>
        <a:p>
          <a:r>
            <a:rPr lang="en-US" dirty="0"/>
            <a:t>User asks about a product’s price and availability.</a:t>
          </a:r>
        </a:p>
      </dgm:t>
    </dgm:pt>
    <dgm:pt modelId="{EBE159ED-42FC-4096-8FAC-25260A18E41A}" type="parTrans" cxnId="{E8CE6711-31D4-427D-A427-30CED6D711E9}">
      <dgm:prSet/>
      <dgm:spPr/>
      <dgm:t>
        <a:bodyPr/>
        <a:lstStyle/>
        <a:p>
          <a:endParaRPr lang="en-US"/>
        </a:p>
      </dgm:t>
    </dgm:pt>
    <dgm:pt modelId="{591C1E4D-6E8D-431E-9F0B-DCDA8DD680C7}" type="sibTrans" cxnId="{E8CE6711-31D4-427D-A427-30CED6D711E9}">
      <dgm:prSet/>
      <dgm:spPr/>
      <dgm:t>
        <a:bodyPr/>
        <a:lstStyle/>
        <a:p>
          <a:endParaRPr lang="en-US"/>
        </a:p>
      </dgm:t>
    </dgm:pt>
    <dgm:pt modelId="{B28B7838-8762-47EA-BBF1-F3ED1A99A861}">
      <dgm:prSet/>
      <dgm:spPr/>
      <dgm:t>
        <a:bodyPr/>
        <a:lstStyle/>
        <a:p>
          <a:r>
            <a:rPr lang="en-US" dirty="0"/>
            <a:t>Chatbot retrieves and displays the requested information from the database.</a:t>
          </a:r>
        </a:p>
      </dgm:t>
    </dgm:pt>
    <dgm:pt modelId="{637CD2AC-2C6F-43FF-AD02-4F44B9B60B44}" type="parTrans" cxnId="{625CC632-B23F-45C2-9540-BD62ED6460C0}">
      <dgm:prSet/>
      <dgm:spPr/>
      <dgm:t>
        <a:bodyPr/>
        <a:lstStyle/>
        <a:p>
          <a:endParaRPr lang="en-US"/>
        </a:p>
      </dgm:t>
    </dgm:pt>
    <dgm:pt modelId="{AD19AF2F-1974-465E-8D96-03CEFD3599F2}" type="sibTrans" cxnId="{625CC632-B23F-45C2-9540-BD62ED6460C0}">
      <dgm:prSet/>
      <dgm:spPr/>
      <dgm:t>
        <a:bodyPr/>
        <a:lstStyle/>
        <a:p>
          <a:endParaRPr lang="en-US"/>
        </a:p>
      </dgm:t>
    </dgm:pt>
    <dgm:pt modelId="{30C1B222-414E-4BC7-9E41-A9B1A40AA49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Price Negotiation:</a:t>
          </a:r>
        </a:p>
      </dgm:t>
    </dgm:pt>
    <dgm:pt modelId="{CD028EAA-73B1-4497-81F9-789152AE1B5D}" type="parTrans" cxnId="{E930BC26-CE09-4774-B45A-BA2460AA608F}">
      <dgm:prSet/>
      <dgm:spPr/>
      <dgm:t>
        <a:bodyPr/>
        <a:lstStyle/>
        <a:p>
          <a:endParaRPr lang="en-US"/>
        </a:p>
      </dgm:t>
    </dgm:pt>
    <dgm:pt modelId="{F6704D24-3316-4C35-9AFC-F280830A3213}" type="sibTrans" cxnId="{E930BC26-CE09-4774-B45A-BA2460AA608F}">
      <dgm:prSet/>
      <dgm:spPr/>
      <dgm:t>
        <a:bodyPr/>
        <a:lstStyle/>
        <a:p>
          <a:endParaRPr lang="en-US"/>
        </a:p>
      </dgm:t>
    </dgm:pt>
    <dgm:pt modelId="{A5EA8A2D-5F6F-475B-BBEF-6A9E0BC47CA1}">
      <dgm:prSet/>
      <dgm:spPr/>
      <dgm:t>
        <a:bodyPr/>
        <a:lstStyle/>
        <a:p>
          <a:r>
            <a:rPr lang="en-US" dirty="0"/>
            <a:t>User initiates a price negotiation.</a:t>
          </a:r>
        </a:p>
      </dgm:t>
    </dgm:pt>
    <dgm:pt modelId="{5ABE6CBC-6268-4682-887A-946211D1040E}" type="parTrans" cxnId="{38A4C9D2-043B-4483-9712-E1CC98694214}">
      <dgm:prSet/>
      <dgm:spPr/>
      <dgm:t>
        <a:bodyPr/>
        <a:lstStyle/>
        <a:p>
          <a:endParaRPr lang="en-US"/>
        </a:p>
      </dgm:t>
    </dgm:pt>
    <dgm:pt modelId="{6660F1B5-E06C-49CC-A994-93B21E401C84}" type="sibTrans" cxnId="{38A4C9D2-043B-4483-9712-E1CC98694214}">
      <dgm:prSet/>
      <dgm:spPr/>
      <dgm:t>
        <a:bodyPr/>
        <a:lstStyle/>
        <a:p>
          <a:endParaRPr lang="en-US"/>
        </a:p>
      </dgm:t>
    </dgm:pt>
    <dgm:pt modelId="{BE4A760D-65B7-4D9A-AEB8-14C81B4F83F7}">
      <dgm:prSet/>
      <dgm:spPr/>
      <dgm:t>
        <a:bodyPr/>
        <a:lstStyle/>
        <a:p>
          <a:r>
            <a:rPr lang="en-US" dirty="0"/>
            <a:t>Chatbot applies rule-based negotiation tactics to offer a discount.</a:t>
          </a:r>
        </a:p>
      </dgm:t>
    </dgm:pt>
    <dgm:pt modelId="{0FADC250-0D0A-443C-852B-E3D224E33A7E}" type="parTrans" cxnId="{8317C583-B4EA-4928-9B98-8001E1662C43}">
      <dgm:prSet/>
      <dgm:spPr/>
      <dgm:t>
        <a:bodyPr/>
        <a:lstStyle/>
        <a:p>
          <a:endParaRPr lang="en-US"/>
        </a:p>
      </dgm:t>
    </dgm:pt>
    <dgm:pt modelId="{8F24FF7B-ED2A-4C7B-B7DB-4E8FD7B698B0}" type="sibTrans" cxnId="{8317C583-B4EA-4928-9B98-8001E1662C43}">
      <dgm:prSet/>
      <dgm:spPr/>
      <dgm:t>
        <a:bodyPr/>
        <a:lstStyle/>
        <a:p>
          <a:endParaRPr lang="en-US"/>
        </a:p>
      </dgm:t>
    </dgm:pt>
    <dgm:pt modelId="{ED42D60C-3BF1-440A-9516-4B8AB878F672}">
      <dgm:prSet/>
      <dgm:spPr/>
      <dgm:t>
        <a:bodyPr/>
        <a:lstStyle/>
        <a:p>
          <a:r>
            <a:rPr lang="en-US" dirty="0"/>
            <a:t>Advanced scenario: Chatbot uses AI to adjust negotiation tactics based on user behavior.</a:t>
          </a:r>
        </a:p>
      </dgm:t>
    </dgm:pt>
    <dgm:pt modelId="{193287C6-6B84-4F8E-80E7-3B0AAA545613}" type="parTrans" cxnId="{DD6707B8-90B4-46D5-9AFF-CCCA6BB1F018}">
      <dgm:prSet/>
      <dgm:spPr/>
      <dgm:t>
        <a:bodyPr/>
        <a:lstStyle/>
        <a:p>
          <a:endParaRPr lang="en-US"/>
        </a:p>
      </dgm:t>
    </dgm:pt>
    <dgm:pt modelId="{6E8B26DA-C210-41AF-8470-CB00E21AF180}" type="sibTrans" cxnId="{DD6707B8-90B4-46D5-9AFF-CCCA6BB1F018}">
      <dgm:prSet/>
      <dgm:spPr/>
      <dgm:t>
        <a:bodyPr/>
        <a:lstStyle/>
        <a:p>
          <a:endParaRPr lang="en-US"/>
        </a:p>
      </dgm:t>
    </dgm:pt>
    <dgm:pt modelId="{8EBEF88B-9471-42FB-BFAC-06F5F7D73FC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 Profile Customization:</a:t>
          </a:r>
        </a:p>
      </dgm:t>
    </dgm:pt>
    <dgm:pt modelId="{2D652F21-7D4B-48A5-AC45-14657F89AE12}" type="parTrans" cxnId="{F799E433-5257-47D6-9059-5690437CA47A}">
      <dgm:prSet/>
      <dgm:spPr/>
      <dgm:t>
        <a:bodyPr/>
        <a:lstStyle/>
        <a:p>
          <a:endParaRPr lang="en-US"/>
        </a:p>
      </dgm:t>
    </dgm:pt>
    <dgm:pt modelId="{E3760A07-0F3C-4493-98B7-EEB01A4C3CDD}" type="sibTrans" cxnId="{F799E433-5257-47D6-9059-5690437CA47A}">
      <dgm:prSet/>
      <dgm:spPr/>
      <dgm:t>
        <a:bodyPr/>
        <a:lstStyle/>
        <a:p>
          <a:endParaRPr lang="en-US"/>
        </a:p>
      </dgm:t>
    </dgm:pt>
    <dgm:pt modelId="{5A2BE11E-D4BA-4450-9554-59DDFFC41EF5}">
      <dgm:prSet/>
      <dgm:spPr/>
      <dgm:t>
        <a:bodyPr/>
        <a:lstStyle/>
        <a:p>
          <a:r>
            <a:rPr lang="en-US" u="sng" dirty="0"/>
            <a:t>User</a:t>
          </a:r>
          <a:r>
            <a:rPr lang="en-US" dirty="0"/>
            <a:t> interaction history is stored and used to personalize future interactions.</a:t>
          </a:r>
        </a:p>
      </dgm:t>
    </dgm:pt>
    <dgm:pt modelId="{59612A07-7DC9-449C-BE8C-7370DD374E5C}" type="parTrans" cxnId="{969E1C20-C239-49A9-B472-B83122BD852D}">
      <dgm:prSet/>
      <dgm:spPr/>
      <dgm:t>
        <a:bodyPr/>
        <a:lstStyle/>
        <a:p>
          <a:endParaRPr lang="en-US"/>
        </a:p>
      </dgm:t>
    </dgm:pt>
    <dgm:pt modelId="{94348E1D-2DD4-4644-8FBD-359E94B3EE88}" type="sibTrans" cxnId="{969E1C20-C239-49A9-B472-B83122BD852D}">
      <dgm:prSet/>
      <dgm:spPr/>
      <dgm:t>
        <a:bodyPr/>
        <a:lstStyle/>
        <a:p>
          <a:endParaRPr lang="en-US"/>
        </a:p>
      </dgm:t>
    </dgm:pt>
    <dgm:pt modelId="{59484AEB-62EF-42A4-B49B-96D4A40D3203}">
      <dgm:prSet/>
      <dgm:spPr/>
      <dgm:t>
        <a:bodyPr/>
        <a:lstStyle/>
        <a:p>
          <a:r>
            <a:rPr lang="en-US" dirty="0"/>
            <a:t>Chatbot suggests products based on user preferences and past behavior.</a:t>
          </a:r>
        </a:p>
      </dgm:t>
    </dgm:pt>
    <dgm:pt modelId="{A7F4995F-980D-4992-A06E-D71BABF62B15}" type="parTrans" cxnId="{41DC4431-FE97-409C-8A1C-72C5ED73FC75}">
      <dgm:prSet/>
      <dgm:spPr/>
      <dgm:t>
        <a:bodyPr/>
        <a:lstStyle/>
        <a:p>
          <a:endParaRPr lang="en-US"/>
        </a:p>
      </dgm:t>
    </dgm:pt>
    <dgm:pt modelId="{268B1153-12F5-40C4-810D-4DDE71DB64AC}" type="sibTrans" cxnId="{41DC4431-FE97-409C-8A1C-72C5ED73FC75}">
      <dgm:prSet/>
      <dgm:spPr/>
      <dgm:t>
        <a:bodyPr/>
        <a:lstStyle/>
        <a:p>
          <a:endParaRPr lang="en-US"/>
        </a:p>
      </dgm:t>
    </dgm:pt>
    <dgm:pt modelId="{469369D1-F2D8-4ACF-82C3-0B8DE45C0D62}" type="pres">
      <dgm:prSet presAssocID="{4799C44A-DA33-4FAA-9018-5219D7EFEE51}" presName="Name0" presStyleCnt="0">
        <dgm:presLayoutVars>
          <dgm:dir/>
          <dgm:resizeHandles val="exact"/>
        </dgm:presLayoutVars>
      </dgm:prSet>
      <dgm:spPr/>
    </dgm:pt>
    <dgm:pt modelId="{1114F2D6-1DE3-44FE-94AB-ADC7304D33B2}" type="pres">
      <dgm:prSet presAssocID="{62B427A7-2C6F-4F80-AAAD-D0279F4D4535}" presName="node" presStyleLbl="node1" presStyleIdx="0" presStyleCnt="10" custScaleY="59957">
        <dgm:presLayoutVars>
          <dgm:bulletEnabled val="1"/>
        </dgm:presLayoutVars>
      </dgm:prSet>
      <dgm:spPr/>
    </dgm:pt>
    <dgm:pt modelId="{4573E148-9D28-486D-9AD9-CF3B74C47291}" type="pres">
      <dgm:prSet presAssocID="{E0EB5CCA-E21A-4633-866D-861CCF8DE6DB}" presName="sibTrans" presStyleLbl="sibTrans1D1" presStyleIdx="0" presStyleCnt="9"/>
      <dgm:spPr/>
    </dgm:pt>
    <dgm:pt modelId="{7B79EF44-E456-4EBA-AB0B-91A3752914E5}" type="pres">
      <dgm:prSet presAssocID="{E0EB5CCA-E21A-4633-866D-861CCF8DE6DB}" presName="connectorText" presStyleLbl="sibTrans1D1" presStyleIdx="0" presStyleCnt="9"/>
      <dgm:spPr/>
    </dgm:pt>
    <dgm:pt modelId="{EDBD8F69-AC28-4C09-AF5A-E93F533C87FB}" type="pres">
      <dgm:prSet presAssocID="{5CBDF6B7-09FE-494A-B67F-0383012CE8A2}" presName="node" presStyleLbl="node1" presStyleIdx="1" presStyleCnt="10" custScaleY="75571">
        <dgm:presLayoutVars>
          <dgm:bulletEnabled val="1"/>
        </dgm:presLayoutVars>
      </dgm:prSet>
      <dgm:spPr/>
    </dgm:pt>
    <dgm:pt modelId="{93E0228A-FDA1-47D0-9498-95A7CA5B8590}" type="pres">
      <dgm:prSet presAssocID="{591C1E4D-6E8D-431E-9F0B-DCDA8DD680C7}" presName="sibTrans" presStyleLbl="sibTrans1D1" presStyleIdx="1" presStyleCnt="9"/>
      <dgm:spPr/>
    </dgm:pt>
    <dgm:pt modelId="{9828D078-83D2-4930-AB4C-1D505CC782B4}" type="pres">
      <dgm:prSet presAssocID="{591C1E4D-6E8D-431E-9F0B-DCDA8DD680C7}" presName="connectorText" presStyleLbl="sibTrans1D1" presStyleIdx="1" presStyleCnt="9"/>
      <dgm:spPr/>
    </dgm:pt>
    <dgm:pt modelId="{0F4DE719-EC77-4F1E-86C8-01C654304EF5}" type="pres">
      <dgm:prSet presAssocID="{B28B7838-8762-47EA-BBF1-F3ED1A99A861}" presName="node" presStyleLbl="node1" presStyleIdx="2" presStyleCnt="10" custScaleX="112592" custScaleY="111700">
        <dgm:presLayoutVars>
          <dgm:bulletEnabled val="1"/>
        </dgm:presLayoutVars>
      </dgm:prSet>
      <dgm:spPr/>
    </dgm:pt>
    <dgm:pt modelId="{1C9375B7-0237-45BD-9492-D449F395BC75}" type="pres">
      <dgm:prSet presAssocID="{AD19AF2F-1974-465E-8D96-03CEFD3599F2}" presName="sibTrans" presStyleLbl="sibTrans1D1" presStyleIdx="2" presStyleCnt="9"/>
      <dgm:spPr/>
    </dgm:pt>
    <dgm:pt modelId="{0F582C85-022F-4C33-AC46-EAB3B9A10956}" type="pres">
      <dgm:prSet presAssocID="{AD19AF2F-1974-465E-8D96-03CEFD3599F2}" presName="connectorText" presStyleLbl="sibTrans1D1" presStyleIdx="2" presStyleCnt="9"/>
      <dgm:spPr/>
    </dgm:pt>
    <dgm:pt modelId="{B4E0DF64-0757-41F5-9329-8C88B713D33C}" type="pres">
      <dgm:prSet presAssocID="{30C1B222-414E-4BC7-9E41-A9B1A40AA498}" presName="node" presStyleLbl="node1" presStyleIdx="3" presStyleCnt="10" custScaleY="53291">
        <dgm:presLayoutVars>
          <dgm:bulletEnabled val="1"/>
        </dgm:presLayoutVars>
      </dgm:prSet>
      <dgm:spPr/>
    </dgm:pt>
    <dgm:pt modelId="{530FFD33-415A-4F9E-B9EB-BF8BF4C7D217}" type="pres">
      <dgm:prSet presAssocID="{F6704D24-3316-4C35-9AFC-F280830A3213}" presName="sibTrans" presStyleLbl="sibTrans1D1" presStyleIdx="3" presStyleCnt="9"/>
      <dgm:spPr/>
    </dgm:pt>
    <dgm:pt modelId="{B2C77309-984B-4FFA-A44D-A174C2653C5B}" type="pres">
      <dgm:prSet presAssocID="{F6704D24-3316-4C35-9AFC-F280830A3213}" presName="connectorText" presStyleLbl="sibTrans1D1" presStyleIdx="3" presStyleCnt="9"/>
      <dgm:spPr/>
    </dgm:pt>
    <dgm:pt modelId="{5564F9E0-6CDB-4ED5-B8AD-5298EFD442B3}" type="pres">
      <dgm:prSet presAssocID="{A5EA8A2D-5F6F-475B-BBEF-6A9E0BC47CA1}" presName="node" presStyleLbl="node1" presStyleIdx="4" presStyleCnt="10" custScaleY="45897">
        <dgm:presLayoutVars>
          <dgm:bulletEnabled val="1"/>
        </dgm:presLayoutVars>
      </dgm:prSet>
      <dgm:spPr/>
    </dgm:pt>
    <dgm:pt modelId="{9C6DCA06-DFB6-420F-BF37-F0DDE8A3A86C}" type="pres">
      <dgm:prSet presAssocID="{6660F1B5-E06C-49CC-A994-93B21E401C84}" presName="sibTrans" presStyleLbl="sibTrans1D1" presStyleIdx="4" presStyleCnt="9"/>
      <dgm:spPr/>
    </dgm:pt>
    <dgm:pt modelId="{E4AD5441-BA99-4923-A27B-A332FF109C0F}" type="pres">
      <dgm:prSet presAssocID="{6660F1B5-E06C-49CC-A994-93B21E401C84}" presName="connectorText" presStyleLbl="sibTrans1D1" presStyleIdx="4" presStyleCnt="9"/>
      <dgm:spPr/>
    </dgm:pt>
    <dgm:pt modelId="{9265C98E-775E-40AA-B679-52C1BAE2BF85}" type="pres">
      <dgm:prSet presAssocID="{BE4A760D-65B7-4D9A-AEB8-14C81B4F83F7}" presName="node" presStyleLbl="node1" presStyleIdx="5" presStyleCnt="10" custScaleY="73996">
        <dgm:presLayoutVars>
          <dgm:bulletEnabled val="1"/>
        </dgm:presLayoutVars>
      </dgm:prSet>
      <dgm:spPr/>
    </dgm:pt>
    <dgm:pt modelId="{02B80781-33CE-46B5-9C7C-96827D7E08D5}" type="pres">
      <dgm:prSet presAssocID="{8F24FF7B-ED2A-4C7B-B7DB-4E8FD7B698B0}" presName="sibTrans" presStyleLbl="sibTrans1D1" presStyleIdx="5" presStyleCnt="9"/>
      <dgm:spPr/>
    </dgm:pt>
    <dgm:pt modelId="{C68D1855-C1F5-4BFB-A787-18A69BCECDF3}" type="pres">
      <dgm:prSet presAssocID="{8F24FF7B-ED2A-4C7B-B7DB-4E8FD7B698B0}" presName="connectorText" presStyleLbl="sibTrans1D1" presStyleIdx="5" presStyleCnt="9"/>
      <dgm:spPr/>
    </dgm:pt>
    <dgm:pt modelId="{351119F5-EA32-4C4C-AE0A-77F0F1BAA8CF}" type="pres">
      <dgm:prSet presAssocID="{ED42D60C-3BF1-440A-9516-4B8AB878F672}" presName="node" presStyleLbl="node1" presStyleIdx="6" presStyleCnt="10" custScaleY="81326">
        <dgm:presLayoutVars>
          <dgm:bulletEnabled val="1"/>
        </dgm:presLayoutVars>
      </dgm:prSet>
      <dgm:spPr/>
    </dgm:pt>
    <dgm:pt modelId="{6028C1B0-E6CE-4C5F-AD5F-09280160E78B}" type="pres">
      <dgm:prSet presAssocID="{6E8B26DA-C210-41AF-8470-CB00E21AF180}" presName="sibTrans" presStyleLbl="sibTrans1D1" presStyleIdx="6" presStyleCnt="9"/>
      <dgm:spPr/>
    </dgm:pt>
    <dgm:pt modelId="{CAC614BE-6A85-4019-97B1-9DC0CE1BBE3A}" type="pres">
      <dgm:prSet presAssocID="{6E8B26DA-C210-41AF-8470-CB00E21AF180}" presName="connectorText" presStyleLbl="sibTrans1D1" presStyleIdx="6" presStyleCnt="9"/>
      <dgm:spPr/>
    </dgm:pt>
    <dgm:pt modelId="{825E94AB-2A50-41FD-AE6E-6B0D44F087BF}" type="pres">
      <dgm:prSet presAssocID="{8EBEF88B-9471-42FB-BFAC-06F5F7D73FCD}" presName="node" presStyleLbl="node1" presStyleIdx="7" presStyleCnt="10" custScaleY="47236">
        <dgm:presLayoutVars>
          <dgm:bulletEnabled val="1"/>
        </dgm:presLayoutVars>
      </dgm:prSet>
      <dgm:spPr/>
    </dgm:pt>
    <dgm:pt modelId="{199CFF59-0DBD-4E00-AB4F-8AB4B559441C}" type="pres">
      <dgm:prSet presAssocID="{E3760A07-0F3C-4493-98B7-EEB01A4C3CDD}" presName="sibTrans" presStyleLbl="sibTrans1D1" presStyleIdx="7" presStyleCnt="9"/>
      <dgm:spPr/>
    </dgm:pt>
    <dgm:pt modelId="{84E1D28B-F537-48DA-8B53-455DC15F41A8}" type="pres">
      <dgm:prSet presAssocID="{E3760A07-0F3C-4493-98B7-EEB01A4C3CDD}" presName="connectorText" presStyleLbl="sibTrans1D1" presStyleIdx="7" presStyleCnt="9"/>
      <dgm:spPr/>
    </dgm:pt>
    <dgm:pt modelId="{812D41C2-043B-49DA-A147-797D17974B3C}" type="pres">
      <dgm:prSet presAssocID="{5A2BE11E-D4BA-4450-9554-59DDFFC41EF5}" presName="node" presStyleLbl="node1" presStyleIdx="8" presStyleCnt="10" custScaleY="94162">
        <dgm:presLayoutVars>
          <dgm:bulletEnabled val="1"/>
        </dgm:presLayoutVars>
      </dgm:prSet>
      <dgm:spPr/>
    </dgm:pt>
    <dgm:pt modelId="{AE2799AF-BE0B-4D7F-8EED-A94ECD9FB1D2}" type="pres">
      <dgm:prSet presAssocID="{94348E1D-2DD4-4644-8FBD-359E94B3EE88}" presName="sibTrans" presStyleLbl="sibTrans1D1" presStyleIdx="8" presStyleCnt="9"/>
      <dgm:spPr/>
    </dgm:pt>
    <dgm:pt modelId="{48F3AA2E-04F7-41B7-BF5D-E8F34618EC2A}" type="pres">
      <dgm:prSet presAssocID="{94348E1D-2DD4-4644-8FBD-359E94B3EE88}" presName="connectorText" presStyleLbl="sibTrans1D1" presStyleIdx="8" presStyleCnt="9"/>
      <dgm:spPr/>
    </dgm:pt>
    <dgm:pt modelId="{6065D43A-2815-4F5C-B55E-82230FF11072}" type="pres">
      <dgm:prSet presAssocID="{59484AEB-62EF-42A4-B49B-96D4A40D3203}" presName="node" presStyleLbl="node1" presStyleIdx="9" presStyleCnt="10" custScaleY="96860">
        <dgm:presLayoutVars>
          <dgm:bulletEnabled val="1"/>
        </dgm:presLayoutVars>
      </dgm:prSet>
      <dgm:spPr/>
    </dgm:pt>
  </dgm:ptLst>
  <dgm:cxnLst>
    <dgm:cxn modelId="{5F298A05-D9E5-4D71-A7A2-A600623C12F7}" type="presOf" srcId="{E0EB5CCA-E21A-4633-866D-861CCF8DE6DB}" destId="{4573E148-9D28-486D-9AD9-CF3B74C47291}" srcOrd="0" destOrd="0" presId="urn:microsoft.com/office/officeart/2016/7/layout/RepeatingBendingProcessNew"/>
    <dgm:cxn modelId="{ACD01510-FDA5-4EF2-B871-B81FCE6767FD}" type="presOf" srcId="{B28B7838-8762-47EA-BBF1-F3ED1A99A861}" destId="{0F4DE719-EC77-4F1E-86C8-01C654304EF5}" srcOrd="0" destOrd="0" presId="urn:microsoft.com/office/officeart/2016/7/layout/RepeatingBendingProcessNew"/>
    <dgm:cxn modelId="{E8CE6711-31D4-427D-A427-30CED6D711E9}" srcId="{4799C44A-DA33-4FAA-9018-5219D7EFEE51}" destId="{5CBDF6B7-09FE-494A-B67F-0383012CE8A2}" srcOrd="1" destOrd="0" parTransId="{EBE159ED-42FC-4096-8FAC-25260A18E41A}" sibTransId="{591C1E4D-6E8D-431E-9F0B-DCDA8DD680C7}"/>
    <dgm:cxn modelId="{C61F191A-8C83-481C-B613-76F48FC7AC96}" type="presOf" srcId="{59484AEB-62EF-42A4-B49B-96D4A40D3203}" destId="{6065D43A-2815-4F5C-B55E-82230FF11072}" srcOrd="0" destOrd="0" presId="urn:microsoft.com/office/officeart/2016/7/layout/RepeatingBendingProcessNew"/>
    <dgm:cxn modelId="{969E1C20-C239-49A9-B472-B83122BD852D}" srcId="{4799C44A-DA33-4FAA-9018-5219D7EFEE51}" destId="{5A2BE11E-D4BA-4450-9554-59DDFFC41EF5}" srcOrd="8" destOrd="0" parTransId="{59612A07-7DC9-449C-BE8C-7370DD374E5C}" sibTransId="{94348E1D-2DD4-4644-8FBD-359E94B3EE88}"/>
    <dgm:cxn modelId="{6B821F25-CFD4-49D2-AA2D-AA5ADACFAA59}" type="presOf" srcId="{591C1E4D-6E8D-431E-9F0B-DCDA8DD680C7}" destId="{93E0228A-FDA1-47D0-9498-95A7CA5B8590}" srcOrd="0" destOrd="0" presId="urn:microsoft.com/office/officeart/2016/7/layout/RepeatingBendingProcessNew"/>
    <dgm:cxn modelId="{E930BC26-CE09-4774-B45A-BA2460AA608F}" srcId="{4799C44A-DA33-4FAA-9018-5219D7EFEE51}" destId="{30C1B222-414E-4BC7-9E41-A9B1A40AA498}" srcOrd="3" destOrd="0" parTransId="{CD028EAA-73B1-4497-81F9-789152AE1B5D}" sibTransId="{F6704D24-3316-4C35-9AFC-F280830A3213}"/>
    <dgm:cxn modelId="{5C3D1827-A22E-4B55-8550-2BAF32806533}" type="presOf" srcId="{94348E1D-2DD4-4644-8FBD-359E94B3EE88}" destId="{48F3AA2E-04F7-41B7-BF5D-E8F34618EC2A}" srcOrd="1" destOrd="0" presId="urn:microsoft.com/office/officeart/2016/7/layout/RepeatingBendingProcessNew"/>
    <dgm:cxn modelId="{79C4D32A-D3E1-4248-8C1B-D7651E6EDB1F}" type="presOf" srcId="{30C1B222-414E-4BC7-9E41-A9B1A40AA498}" destId="{B4E0DF64-0757-41F5-9329-8C88B713D33C}" srcOrd="0" destOrd="0" presId="urn:microsoft.com/office/officeart/2016/7/layout/RepeatingBendingProcessNew"/>
    <dgm:cxn modelId="{E87DDE2B-A77E-4A7B-B078-5DCA007D4E79}" type="presOf" srcId="{AD19AF2F-1974-465E-8D96-03CEFD3599F2}" destId="{1C9375B7-0237-45BD-9492-D449F395BC75}" srcOrd="0" destOrd="0" presId="urn:microsoft.com/office/officeart/2016/7/layout/RepeatingBendingProcessNew"/>
    <dgm:cxn modelId="{7CDA282E-D173-44F5-A19C-5BFAA6221A36}" type="presOf" srcId="{E3760A07-0F3C-4493-98B7-EEB01A4C3CDD}" destId="{84E1D28B-F537-48DA-8B53-455DC15F41A8}" srcOrd="1" destOrd="0" presId="urn:microsoft.com/office/officeart/2016/7/layout/RepeatingBendingProcessNew"/>
    <dgm:cxn modelId="{4051572E-CB3B-427D-9CEB-C7C67FB3792D}" type="presOf" srcId="{E0EB5CCA-E21A-4633-866D-861CCF8DE6DB}" destId="{7B79EF44-E456-4EBA-AB0B-91A3752914E5}" srcOrd="1" destOrd="0" presId="urn:microsoft.com/office/officeart/2016/7/layout/RepeatingBendingProcessNew"/>
    <dgm:cxn modelId="{6BC2E32E-E3EE-4257-9A3E-DC51366EC7BB}" type="presOf" srcId="{6E8B26DA-C210-41AF-8470-CB00E21AF180}" destId="{CAC614BE-6A85-4019-97B1-9DC0CE1BBE3A}" srcOrd="1" destOrd="0" presId="urn:microsoft.com/office/officeart/2016/7/layout/RepeatingBendingProcessNew"/>
    <dgm:cxn modelId="{6EF9AA2F-3C05-44B2-BDCB-1B1AF74AF282}" type="presOf" srcId="{6660F1B5-E06C-49CC-A994-93B21E401C84}" destId="{9C6DCA06-DFB6-420F-BF37-F0DDE8A3A86C}" srcOrd="0" destOrd="0" presId="urn:microsoft.com/office/officeart/2016/7/layout/RepeatingBendingProcessNew"/>
    <dgm:cxn modelId="{41DC4431-FE97-409C-8A1C-72C5ED73FC75}" srcId="{4799C44A-DA33-4FAA-9018-5219D7EFEE51}" destId="{59484AEB-62EF-42A4-B49B-96D4A40D3203}" srcOrd="9" destOrd="0" parTransId="{A7F4995F-980D-4992-A06E-D71BABF62B15}" sibTransId="{268B1153-12F5-40C4-810D-4DDE71DB64AC}"/>
    <dgm:cxn modelId="{625CC632-B23F-45C2-9540-BD62ED6460C0}" srcId="{4799C44A-DA33-4FAA-9018-5219D7EFEE51}" destId="{B28B7838-8762-47EA-BBF1-F3ED1A99A861}" srcOrd="2" destOrd="0" parTransId="{637CD2AC-2C6F-43FF-AD02-4F44B9B60B44}" sibTransId="{AD19AF2F-1974-465E-8D96-03CEFD3599F2}"/>
    <dgm:cxn modelId="{F799E433-5257-47D6-9059-5690437CA47A}" srcId="{4799C44A-DA33-4FAA-9018-5219D7EFEE51}" destId="{8EBEF88B-9471-42FB-BFAC-06F5F7D73FCD}" srcOrd="7" destOrd="0" parTransId="{2D652F21-7D4B-48A5-AC45-14657F89AE12}" sibTransId="{E3760A07-0F3C-4493-98B7-EEB01A4C3CDD}"/>
    <dgm:cxn modelId="{2A221370-565F-4700-B0FF-3943600A8414}" type="presOf" srcId="{A5EA8A2D-5F6F-475B-BBEF-6A9E0BC47CA1}" destId="{5564F9E0-6CDB-4ED5-B8AD-5298EFD442B3}" srcOrd="0" destOrd="0" presId="urn:microsoft.com/office/officeart/2016/7/layout/RepeatingBendingProcessNew"/>
    <dgm:cxn modelId="{5DB5D753-41B9-4269-AB22-881C8CEB8252}" srcId="{4799C44A-DA33-4FAA-9018-5219D7EFEE51}" destId="{62B427A7-2C6F-4F80-AAAD-D0279F4D4535}" srcOrd="0" destOrd="0" parTransId="{31A7B66F-BF88-4333-AF13-719654D3CA20}" sibTransId="{E0EB5CCA-E21A-4633-866D-861CCF8DE6DB}"/>
    <dgm:cxn modelId="{CDF60554-8826-4012-B9DC-27F1B5B83C16}" type="presOf" srcId="{5CBDF6B7-09FE-494A-B67F-0383012CE8A2}" destId="{EDBD8F69-AC28-4C09-AF5A-E93F533C87FB}" srcOrd="0" destOrd="0" presId="urn:microsoft.com/office/officeart/2016/7/layout/RepeatingBendingProcessNew"/>
    <dgm:cxn modelId="{9DD2FB55-FCF6-4BFE-BFC0-BEF3E8BD8E66}" type="presOf" srcId="{E3760A07-0F3C-4493-98B7-EEB01A4C3CDD}" destId="{199CFF59-0DBD-4E00-AB4F-8AB4B559441C}" srcOrd="0" destOrd="0" presId="urn:microsoft.com/office/officeart/2016/7/layout/RepeatingBendingProcessNew"/>
    <dgm:cxn modelId="{81265080-D801-4FB1-8F01-418C009BD3E9}" type="presOf" srcId="{F6704D24-3316-4C35-9AFC-F280830A3213}" destId="{B2C77309-984B-4FFA-A44D-A174C2653C5B}" srcOrd="1" destOrd="0" presId="urn:microsoft.com/office/officeart/2016/7/layout/RepeatingBendingProcessNew"/>
    <dgm:cxn modelId="{8317C583-B4EA-4928-9B98-8001E1662C43}" srcId="{4799C44A-DA33-4FAA-9018-5219D7EFEE51}" destId="{BE4A760D-65B7-4D9A-AEB8-14C81B4F83F7}" srcOrd="5" destOrd="0" parTransId="{0FADC250-0D0A-443C-852B-E3D224E33A7E}" sibTransId="{8F24FF7B-ED2A-4C7B-B7DB-4E8FD7B698B0}"/>
    <dgm:cxn modelId="{DAB8DB85-8549-4BCA-AF10-EF47EC03271D}" type="presOf" srcId="{591C1E4D-6E8D-431E-9F0B-DCDA8DD680C7}" destId="{9828D078-83D2-4930-AB4C-1D505CC782B4}" srcOrd="1" destOrd="0" presId="urn:microsoft.com/office/officeart/2016/7/layout/RepeatingBendingProcessNew"/>
    <dgm:cxn modelId="{34DE7297-874E-44CD-9AA4-DF7076C04FD6}" type="presOf" srcId="{8F24FF7B-ED2A-4C7B-B7DB-4E8FD7B698B0}" destId="{C68D1855-C1F5-4BFB-A787-18A69BCECDF3}" srcOrd="1" destOrd="0" presId="urn:microsoft.com/office/officeart/2016/7/layout/RepeatingBendingProcessNew"/>
    <dgm:cxn modelId="{0868039B-FB20-4181-834D-2621D4B12381}" type="presOf" srcId="{8EBEF88B-9471-42FB-BFAC-06F5F7D73FCD}" destId="{825E94AB-2A50-41FD-AE6E-6B0D44F087BF}" srcOrd="0" destOrd="0" presId="urn:microsoft.com/office/officeart/2016/7/layout/RepeatingBendingProcessNew"/>
    <dgm:cxn modelId="{C34E31A5-915D-4A1A-9439-66D778FB7EB1}" type="presOf" srcId="{4799C44A-DA33-4FAA-9018-5219D7EFEE51}" destId="{469369D1-F2D8-4ACF-82C3-0B8DE45C0D62}" srcOrd="0" destOrd="0" presId="urn:microsoft.com/office/officeart/2016/7/layout/RepeatingBendingProcessNew"/>
    <dgm:cxn modelId="{D1C30BAE-413D-4652-8C25-55EBDC4DD328}" type="presOf" srcId="{8F24FF7B-ED2A-4C7B-B7DB-4E8FD7B698B0}" destId="{02B80781-33CE-46B5-9C7C-96827D7E08D5}" srcOrd="0" destOrd="0" presId="urn:microsoft.com/office/officeart/2016/7/layout/RepeatingBendingProcessNew"/>
    <dgm:cxn modelId="{8023BAB3-2570-4F0D-AE4C-A3BE1CB66782}" type="presOf" srcId="{94348E1D-2DD4-4644-8FBD-359E94B3EE88}" destId="{AE2799AF-BE0B-4D7F-8EED-A94ECD9FB1D2}" srcOrd="0" destOrd="0" presId="urn:microsoft.com/office/officeart/2016/7/layout/RepeatingBendingProcessNew"/>
    <dgm:cxn modelId="{1FEDA7B6-3FD4-4FF0-910D-7247286AC460}" type="presOf" srcId="{BE4A760D-65B7-4D9A-AEB8-14C81B4F83F7}" destId="{9265C98E-775E-40AA-B679-52C1BAE2BF85}" srcOrd="0" destOrd="0" presId="urn:microsoft.com/office/officeart/2016/7/layout/RepeatingBendingProcessNew"/>
    <dgm:cxn modelId="{DD6707B8-90B4-46D5-9AFF-CCCA6BB1F018}" srcId="{4799C44A-DA33-4FAA-9018-5219D7EFEE51}" destId="{ED42D60C-3BF1-440A-9516-4B8AB878F672}" srcOrd="6" destOrd="0" parTransId="{193287C6-6B84-4F8E-80E7-3B0AAA545613}" sibTransId="{6E8B26DA-C210-41AF-8470-CB00E21AF180}"/>
    <dgm:cxn modelId="{0F9E63C3-E494-46E4-BA61-B645C77EA0B9}" type="presOf" srcId="{F6704D24-3316-4C35-9AFC-F280830A3213}" destId="{530FFD33-415A-4F9E-B9EB-BF8BF4C7D217}" srcOrd="0" destOrd="0" presId="urn:microsoft.com/office/officeart/2016/7/layout/RepeatingBendingProcessNew"/>
    <dgm:cxn modelId="{6F7F1BC6-2FA7-4D86-9D0C-00E510C04087}" type="presOf" srcId="{AD19AF2F-1974-465E-8D96-03CEFD3599F2}" destId="{0F582C85-022F-4C33-AC46-EAB3B9A10956}" srcOrd="1" destOrd="0" presId="urn:microsoft.com/office/officeart/2016/7/layout/RepeatingBendingProcessNew"/>
    <dgm:cxn modelId="{D06FA6C8-4DD5-42CC-8036-5FE6F06D7983}" type="presOf" srcId="{ED42D60C-3BF1-440A-9516-4B8AB878F672}" destId="{351119F5-EA32-4C4C-AE0A-77F0F1BAA8CF}" srcOrd="0" destOrd="0" presId="urn:microsoft.com/office/officeart/2016/7/layout/RepeatingBendingProcessNew"/>
    <dgm:cxn modelId="{9D0F09CE-03EB-45A3-A10A-DC3B6D57069E}" type="presOf" srcId="{6660F1B5-E06C-49CC-A994-93B21E401C84}" destId="{E4AD5441-BA99-4923-A27B-A332FF109C0F}" srcOrd="1" destOrd="0" presId="urn:microsoft.com/office/officeart/2016/7/layout/RepeatingBendingProcessNew"/>
    <dgm:cxn modelId="{122965CE-6B24-4705-845D-D7C5A5A601C0}" type="presOf" srcId="{62B427A7-2C6F-4F80-AAAD-D0279F4D4535}" destId="{1114F2D6-1DE3-44FE-94AB-ADC7304D33B2}" srcOrd="0" destOrd="0" presId="urn:microsoft.com/office/officeart/2016/7/layout/RepeatingBendingProcessNew"/>
    <dgm:cxn modelId="{38A4C9D2-043B-4483-9712-E1CC98694214}" srcId="{4799C44A-DA33-4FAA-9018-5219D7EFEE51}" destId="{A5EA8A2D-5F6F-475B-BBEF-6A9E0BC47CA1}" srcOrd="4" destOrd="0" parTransId="{5ABE6CBC-6268-4682-887A-946211D1040E}" sibTransId="{6660F1B5-E06C-49CC-A994-93B21E401C84}"/>
    <dgm:cxn modelId="{F58A59DC-1368-4224-8B9C-830AEF40B9A7}" type="presOf" srcId="{6E8B26DA-C210-41AF-8470-CB00E21AF180}" destId="{6028C1B0-E6CE-4C5F-AD5F-09280160E78B}" srcOrd="0" destOrd="0" presId="urn:microsoft.com/office/officeart/2016/7/layout/RepeatingBendingProcessNew"/>
    <dgm:cxn modelId="{A598CDDC-D269-4304-86E1-4A84FDBD461E}" type="presOf" srcId="{5A2BE11E-D4BA-4450-9554-59DDFFC41EF5}" destId="{812D41C2-043B-49DA-A147-797D17974B3C}" srcOrd="0" destOrd="0" presId="urn:microsoft.com/office/officeart/2016/7/layout/RepeatingBendingProcessNew"/>
    <dgm:cxn modelId="{133B62DB-AE97-45EB-936F-C220E9253E16}" type="presParOf" srcId="{469369D1-F2D8-4ACF-82C3-0B8DE45C0D62}" destId="{1114F2D6-1DE3-44FE-94AB-ADC7304D33B2}" srcOrd="0" destOrd="0" presId="urn:microsoft.com/office/officeart/2016/7/layout/RepeatingBendingProcessNew"/>
    <dgm:cxn modelId="{7E7655DE-C511-4182-9049-CCCE00AC3062}" type="presParOf" srcId="{469369D1-F2D8-4ACF-82C3-0B8DE45C0D62}" destId="{4573E148-9D28-486D-9AD9-CF3B74C47291}" srcOrd="1" destOrd="0" presId="urn:microsoft.com/office/officeart/2016/7/layout/RepeatingBendingProcessNew"/>
    <dgm:cxn modelId="{C005C4F3-FFF7-4F1D-9696-BB508E6AB996}" type="presParOf" srcId="{4573E148-9D28-486D-9AD9-CF3B74C47291}" destId="{7B79EF44-E456-4EBA-AB0B-91A3752914E5}" srcOrd="0" destOrd="0" presId="urn:microsoft.com/office/officeart/2016/7/layout/RepeatingBendingProcessNew"/>
    <dgm:cxn modelId="{C7E9770A-F813-4A98-A299-FF32F3F5345B}" type="presParOf" srcId="{469369D1-F2D8-4ACF-82C3-0B8DE45C0D62}" destId="{EDBD8F69-AC28-4C09-AF5A-E93F533C87FB}" srcOrd="2" destOrd="0" presId="urn:microsoft.com/office/officeart/2016/7/layout/RepeatingBendingProcessNew"/>
    <dgm:cxn modelId="{7A5856D9-CC30-4F02-81FE-673A923FA7F3}" type="presParOf" srcId="{469369D1-F2D8-4ACF-82C3-0B8DE45C0D62}" destId="{93E0228A-FDA1-47D0-9498-95A7CA5B8590}" srcOrd="3" destOrd="0" presId="urn:microsoft.com/office/officeart/2016/7/layout/RepeatingBendingProcessNew"/>
    <dgm:cxn modelId="{136A8F5E-CEEE-47CC-B977-B9394343935C}" type="presParOf" srcId="{93E0228A-FDA1-47D0-9498-95A7CA5B8590}" destId="{9828D078-83D2-4930-AB4C-1D505CC782B4}" srcOrd="0" destOrd="0" presId="urn:microsoft.com/office/officeart/2016/7/layout/RepeatingBendingProcessNew"/>
    <dgm:cxn modelId="{50755E77-E4AD-4802-9C36-FAE90B5B0800}" type="presParOf" srcId="{469369D1-F2D8-4ACF-82C3-0B8DE45C0D62}" destId="{0F4DE719-EC77-4F1E-86C8-01C654304EF5}" srcOrd="4" destOrd="0" presId="urn:microsoft.com/office/officeart/2016/7/layout/RepeatingBendingProcessNew"/>
    <dgm:cxn modelId="{722A4BCC-40AF-4097-8499-16849D84F7A5}" type="presParOf" srcId="{469369D1-F2D8-4ACF-82C3-0B8DE45C0D62}" destId="{1C9375B7-0237-45BD-9492-D449F395BC75}" srcOrd="5" destOrd="0" presId="urn:microsoft.com/office/officeart/2016/7/layout/RepeatingBendingProcessNew"/>
    <dgm:cxn modelId="{959F4147-35A7-4F38-A982-BF6E6CA72ECD}" type="presParOf" srcId="{1C9375B7-0237-45BD-9492-D449F395BC75}" destId="{0F582C85-022F-4C33-AC46-EAB3B9A10956}" srcOrd="0" destOrd="0" presId="urn:microsoft.com/office/officeart/2016/7/layout/RepeatingBendingProcessNew"/>
    <dgm:cxn modelId="{65D4A4E0-C6BB-4490-B705-E6365FA20A42}" type="presParOf" srcId="{469369D1-F2D8-4ACF-82C3-0B8DE45C0D62}" destId="{B4E0DF64-0757-41F5-9329-8C88B713D33C}" srcOrd="6" destOrd="0" presId="urn:microsoft.com/office/officeart/2016/7/layout/RepeatingBendingProcessNew"/>
    <dgm:cxn modelId="{87AFD78B-6A5A-45BE-9538-1E9B95D6C65C}" type="presParOf" srcId="{469369D1-F2D8-4ACF-82C3-0B8DE45C0D62}" destId="{530FFD33-415A-4F9E-B9EB-BF8BF4C7D217}" srcOrd="7" destOrd="0" presId="urn:microsoft.com/office/officeart/2016/7/layout/RepeatingBendingProcessNew"/>
    <dgm:cxn modelId="{A20B362A-CAB5-4DDE-BF51-CA05A636899C}" type="presParOf" srcId="{530FFD33-415A-4F9E-B9EB-BF8BF4C7D217}" destId="{B2C77309-984B-4FFA-A44D-A174C2653C5B}" srcOrd="0" destOrd="0" presId="urn:microsoft.com/office/officeart/2016/7/layout/RepeatingBendingProcessNew"/>
    <dgm:cxn modelId="{D3F3E5B1-B586-4602-9766-CBF28038598F}" type="presParOf" srcId="{469369D1-F2D8-4ACF-82C3-0B8DE45C0D62}" destId="{5564F9E0-6CDB-4ED5-B8AD-5298EFD442B3}" srcOrd="8" destOrd="0" presId="urn:microsoft.com/office/officeart/2016/7/layout/RepeatingBendingProcessNew"/>
    <dgm:cxn modelId="{0CB8C30C-EDAE-4FA4-B63E-A9910BE05A45}" type="presParOf" srcId="{469369D1-F2D8-4ACF-82C3-0B8DE45C0D62}" destId="{9C6DCA06-DFB6-420F-BF37-F0DDE8A3A86C}" srcOrd="9" destOrd="0" presId="urn:microsoft.com/office/officeart/2016/7/layout/RepeatingBendingProcessNew"/>
    <dgm:cxn modelId="{CFDF219D-B5F5-4810-8404-C55252767971}" type="presParOf" srcId="{9C6DCA06-DFB6-420F-BF37-F0DDE8A3A86C}" destId="{E4AD5441-BA99-4923-A27B-A332FF109C0F}" srcOrd="0" destOrd="0" presId="urn:microsoft.com/office/officeart/2016/7/layout/RepeatingBendingProcessNew"/>
    <dgm:cxn modelId="{0DE9E7C4-E916-4720-AEFA-F93A11F1EDB7}" type="presParOf" srcId="{469369D1-F2D8-4ACF-82C3-0B8DE45C0D62}" destId="{9265C98E-775E-40AA-B679-52C1BAE2BF85}" srcOrd="10" destOrd="0" presId="urn:microsoft.com/office/officeart/2016/7/layout/RepeatingBendingProcessNew"/>
    <dgm:cxn modelId="{0F04BB8B-3BC5-4A40-A168-A7233CD01FD0}" type="presParOf" srcId="{469369D1-F2D8-4ACF-82C3-0B8DE45C0D62}" destId="{02B80781-33CE-46B5-9C7C-96827D7E08D5}" srcOrd="11" destOrd="0" presId="urn:microsoft.com/office/officeart/2016/7/layout/RepeatingBendingProcessNew"/>
    <dgm:cxn modelId="{E2814A68-4CBE-4C88-8B96-DBD0FE4C8F5E}" type="presParOf" srcId="{02B80781-33CE-46B5-9C7C-96827D7E08D5}" destId="{C68D1855-C1F5-4BFB-A787-18A69BCECDF3}" srcOrd="0" destOrd="0" presId="urn:microsoft.com/office/officeart/2016/7/layout/RepeatingBendingProcessNew"/>
    <dgm:cxn modelId="{C75E7350-8714-4BD9-9A34-9130FE5919E0}" type="presParOf" srcId="{469369D1-F2D8-4ACF-82C3-0B8DE45C0D62}" destId="{351119F5-EA32-4C4C-AE0A-77F0F1BAA8CF}" srcOrd="12" destOrd="0" presId="urn:microsoft.com/office/officeart/2016/7/layout/RepeatingBendingProcessNew"/>
    <dgm:cxn modelId="{6B2064E8-E29A-4BD5-AB75-0A2B1E87E4E1}" type="presParOf" srcId="{469369D1-F2D8-4ACF-82C3-0B8DE45C0D62}" destId="{6028C1B0-E6CE-4C5F-AD5F-09280160E78B}" srcOrd="13" destOrd="0" presId="urn:microsoft.com/office/officeart/2016/7/layout/RepeatingBendingProcessNew"/>
    <dgm:cxn modelId="{C1C2DE5A-D849-4286-9A3E-5DF4A1AAA783}" type="presParOf" srcId="{6028C1B0-E6CE-4C5F-AD5F-09280160E78B}" destId="{CAC614BE-6A85-4019-97B1-9DC0CE1BBE3A}" srcOrd="0" destOrd="0" presId="urn:microsoft.com/office/officeart/2016/7/layout/RepeatingBendingProcessNew"/>
    <dgm:cxn modelId="{2E847109-7A75-4D2C-894F-EDC6B252F652}" type="presParOf" srcId="{469369D1-F2D8-4ACF-82C3-0B8DE45C0D62}" destId="{825E94AB-2A50-41FD-AE6E-6B0D44F087BF}" srcOrd="14" destOrd="0" presId="urn:microsoft.com/office/officeart/2016/7/layout/RepeatingBendingProcessNew"/>
    <dgm:cxn modelId="{8EC41009-CC78-48CC-B6B1-42AEC71004E8}" type="presParOf" srcId="{469369D1-F2D8-4ACF-82C3-0B8DE45C0D62}" destId="{199CFF59-0DBD-4E00-AB4F-8AB4B559441C}" srcOrd="15" destOrd="0" presId="urn:microsoft.com/office/officeart/2016/7/layout/RepeatingBendingProcessNew"/>
    <dgm:cxn modelId="{CDDE1431-B525-4A9A-AF54-06B4BB3FCFFC}" type="presParOf" srcId="{199CFF59-0DBD-4E00-AB4F-8AB4B559441C}" destId="{84E1D28B-F537-48DA-8B53-455DC15F41A8}" srcOrd="0" destOrd="0" presId="urn:microsoft.com/office/officeart/2016/7/layout/RepeatingBendingProcessNew"/>
    <dgm:cxn modelId="{CC61C3D5-13D8-4773-9586-682C2CB2543B}" type="presParOf" srcId="{469369D1-F2D8-4ACF-82C3-0B8DE45C0D62}" destId="{812D41C2-043B-49DA-A147-797D17974B3C}" srcOrd="16" destOrd="0" presId="urn:microsoft.com/office/officeart/2016/7/layout/RepeatingBendingProcessNew"/>
    <dgm:cxn modelId="{7D457CAD-E70F-4A58-B19A-6FF4633B2B5E}" type="presParOf" srcId="{469369D1-F2D8-4ACF-82C3-0B8DE45C0D62}" destId="{AE2799AF-BE0B-4D7F-8EED-A94ECD9FB1D2}" srcOrd="17" destOrd="0" presId="urn:microsoft.com/office/officeart/2016/7/layout/RepeatingBendingProcessNew"/>
    <dgm:cxn modelId="{990655B2-E1B4-466E-A98B-180E050340E1}" type="presParOf" srcId="{AE2799AF-BE0B-4D7F-8EED-A94ECD9FB1D2}" destId="{48F3AA2E-04F7-41B7-BF5D-E8F34618EC2A}" srcOrd="0" destOrd="0" presId="urn:microsoft.com/office/officeart/2016/7/layout/RepeatingBendingProcessNew"/>
    <dgm:cxn modelId="{50AFDFDC-D71D-4514-937D-7633B4E24921}" type="presParOf" srcId="{469369D1-F2D8-4ACF-82C3-0B8DE45C0D62}" destId="{6065D43A-2815-4F5C-B55E-82230FF11072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42CD4-5D3B-4684-B2C3-5A1899B8F5C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6547ED-C267-43F6-A089-62E244BC8B56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Voice Interaction</a:t>
          </a:r>
          <a:r>
            <a:rPr lang="en-US" dirty="0">
              <a:solidFill>
                <a:schemeClr val="bg1"/>
              </a:solidFill>
            </a:rPr>
            <a:t>:</a:t>
          </a:r>
        </a:p>
      </dgm:t>
    </dgm:pt>
    <dgm:pt modelId="{665CC462-C90D-4F1F-BE94-070C39C95F4C}" type="parTrans" cxnId="{CB69A945-4215-4D70-B6E6-A207CA971482}">
      <dgm:prSet/>
      <dgm:spPr/>
      <dgm:t>
        <a:bodyPr/>
        <a:lstStyle/>
        <a:p>
          <a:endParaRPr lang="en-US"/>
        </a:p>
      </dgm:t>
    </dgm:pt>
    <dgm:pt modelId="{39F96E34-34AE-421D-92D1-9FA68E331EB8}" type="sibTrans" cxnId="{CB69A945-4215-4D70-B6E6-A207CA971482}">
      <dgm:prSet/>
      <dgm:spPr/>
      <dgm:t>
        <a:bodyPr/>
        <a:lstStyle/>
        <a:p>
          <a:endParaRPr lang="en-US"/>
        </a:p>
      </dgm:t>
    </dgm:pt>
    <dgm:pt modelId="{62336A7B-9C8A-489E-952E-5654D4403FE2}">
      <dgm:prSet/>
      <dgm:spPr/>
      <dgm:t>
        <a:bodyPr/>
        <a:lstStyle/>
        <a:p>
          <a:r>
            <a:rPr lang="en-US" dirty="0"/>
            <a:t>User engages in a voice-based negotiation.</a:t>
          </a:r>
        </a:p>
      </dgm:t>
    </dgm:pt>
    <dgm:pt modelId="{ADD297EC-8FEC-46FB-BFDD-4E49246014C8}" type="parTrans" cxnId="{DC07BD68-3FF3-4316-A8E0-FC8424D42A33}">
      <dgm:prSet/>
      <dgm:spPr/>
      <dgm:t>
        <a:bodyPr/>
        <a:lstStyle/>
        <a:p>
          <a:endParaRPr lang="en-US"/>
        </a:p>
      </dgm:t>
    </dgm:pt>
    <dgm:pt modelId="{749AE0E1-AEE7-45BE-86BB-D08F32570CBF}" type="sibTrans" cxnId="{DC07BD68-3FF3-4316-A8E0-FC8424D42A33}">
      <dgm:prSet/>
      <dgm:spPr/>
      <dgm:t>
        <a:bodyPr/>
        <a:lstStyle/>
        <a:p>
          <a:endParaRPr lang="en-US"/>
        </a:p>
      </dgm:t>
    </dgm:pt>
    <dgm:pt modelId="{63873878-D362-4C44-A89F-180EA528C45D}">
      <dgm:prSet/>
      <dgm:spPr/>
      <dgm:t>
        <a:bodyPr/>
        <a:lstStyle/>
        <a:p>
          <a:r>
            <a:rPr lang="en-US" dirty="0"/>
            <a:t>Chatbot recognizes speech, processes it, and responds appropriately.</a:t>
          </a:r>
        </a:p>
      </dgm:t>
    </dgm:pt>
    <dgm:pt modelId="{6AD98D39-308E-4F7A-8089-76C271423E95}" type="parTrans" cxnId="{A9D6C3D5-D285-4F10-A6EB-FF587BC78CDC}">
      <dgm:prSet/>
      <dgm:spPr/>
      <dgm:t>
        <a:bodyPr/>
        <a:lstStyle/>
        <a:p>
          <a:endParaRPr lang="en-US"/>
        </a:p>
      </dgm:t>
    </dgm:pt>
    <dgm:pt modelId="{D4B36318-3CE9-4F33-9B86-E432597A0A5A}" type="sibTrans" cxnId="{A9D6C3D5-D285-4F10-A6EB-FF587BC78CDC}">
      <dgm:prSet/>
      <dgm:spPr/>
      <dgm:t>
        <a:bodyPr/>
        <a:lstStyle/>
        <a:p>
          <a:endParaRPr lang="en-US"/>
        </a:p>
      </dgm:t>
    </dgm:pt>
    <dgm:pt modelId="{988E92F7-6220-4238-A7A0-D9C98FDE585C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personal user engagement</a:t>
          </a:r>
          <a:r>
            <a:rPr lang="en-US" dirty="0">
              <a:solidFill>
                <a:schemeClr val="bg1"/>
              </a:solidFill>
            </a:rPr>
            <a:t>:</a:t>
          </a:r>
        </a:p>
      </dgm:t>
    </dgm:pt>
    <dgm:pt modelId="{AF1A6722-078A-498E-969B-119FF258CC50}" type="parTrans" cxnId="{3AE150D7-C9DC-4522-A20C-BC25C767FF0D}">
      <dgm:prSet/>
      <dgm:spPr/>
      <dgm:t>
        <a:bodyPr/>
        <a:lstStyle/>
        <a:p>
          <a:endParaRPr lang="en-US"/>
        </a:p>
      </dgm:t>
    </dgm:pt>
    <dgm:pt modelId="{363F4319-41F7-449C-AB8C-9C4A52FD5436}" type="sibTrans" cxnId="{3AE150D7-C9DC-4522-A20C-BC25C767FF0D}">
      <dgm:prSet/>
      <dgm:spPr/>
      <dgm:t>
        <a:bodyPr/>
        <a:lstStyle/>
        <a:p>
          <a:endParaRPr lang="en-US"/>
        </a:p>
      </dgm:t>
    </dgm:pt>
    <dgm:pt modelId="{BF188669-E98D-44D4-9B5B-9C80D0AE903B}">
      <dgm:prSet/>
      <dgm:spPr/>
      <dgm:t>
        <a:bodyPr/>
        <a:lstStyle/>
        <a:p>
          <a:r>
            <a:rPr lang="en-US" dirty="0"/>
            <a:t>Data Collection and Storage</a:t>
          </a:r>
        </a:p>
      </dgm:t>
    </dgm:pt>
    <dgm:pt modelId="{66CC7A7A-C70C-4DB3-8B20-8F2D0CCC05BA}" type="parTrans" cxnId="{98CBBC2A-377F-42BA-8C45-87A5D870506E}">
      <dgm:prSet/>
      <dgm:spPr/>
      <dgm:t>
        <a:bodyPr/>
        <a:lstStyle/>
        <a:p>
          <a:endParaRPr lang="en-US"/>
        </a:p>
      </dgm:t>
    </dgm:pt>
    <dgm:pt modelId="{ABC3DA05-00D6-4239-9874-BF68A4AEA02D}" type="sibTrans" cxnId="{98CBBC2A-377F-42BA-8C45-87A5D870506E}">
      <dgm:prSet/>
      <dgm:spPr/>
      <dgm:t>
        <a:bodyPr/>
        <a:lstStyle/>
        <a:p>
          <a:endParaRPr lang="en-US"/>
        </a:p>
      </dgm:t>
    </dgm:pt>
    <dgm:pt modelId="{3811440F-65D0-4DF1-999D-47BD981919D7}">
      <dgm:prSet/>
      <dgm:spPr/>
      <dgm:t>
        <a:bodyPr/>
        <a:lstStyle/>
        <a:p>
          <a:r>
            <a:rPr lang="en-US" dirty="0"/>
            <a:t>User Profile Management</a:t>
          </a:r>
        </a:p>
      </dgm:t>
    </dgm:pt>
    <dgm:pt modelId="{14403C96-1679-41C1-B391-7BB133A86452}" type="parTrans" cxnId="{7AA1D246-D7E7-4FFD-BB0B-1D346B2644D7}">
      <dgm:prSet/>
      <dgm:spPr/>
      <dgm:t>
        <a:bodyPr/>
        <a:lstStyle/>
        <a:p>
          <a:endParaRPr lang="en-US"/>
        </a:p>
      </dgm:t>
    </dgm:pt>
    <dgm:pt modelId="{6BDD661D-4A9C-44C2-8E85-8BBA9BA3AC8F}" type="sibTrans" cxnId="{7AA1D246-D7E7-4FFD-BB0B-1D346B2644D7}">
      <dgm:prSet/>
      <dgm:spPr/>
      <dgm:t>
        <a:bodyPr/>
        <a:lstStyle/>
        <a:p>
          <a:endParaRPr lang="en-US"/>
        </a:p>
      </dgm:t>
    </dgm:pt>
    <dgm:pt modelId="{9DA2CDAA-95F5-4040-92DB-152D70273CBD}">
      <dgm:prSet/>
      <dgm:spPr/>
      <dgm:t>
        <a:bodyPr/>
        <a:lstStyle/>
        <a:p>
          <a:r>
            <a:rPr lang="en-US" dirty="0"/>
            <a:t>Data Security and Privacy</a:t>
          </a:r>
        </a:p>
      </dgm:t>
    </dgm:pt>
    <dgm:pt modelId="{75B0809A-E1AF-4ADA-B106-746C7828EA7A}" type="parTrans" cxnId="{CE2BAA6C-3C4A-4011-8AB4-097F863C9D62}">
      <dgm:prSet/>
      <dgm:spPr/>
      <dgm:t>
        <a:bodyPr/>
        <a:lstStyle/>
        <a:p>
          <a:endParaRPr lang="en-US"/>
        </a:p>
      </dgm:t>
    </dgm:pt>
    <dgm:pt modelId="{90A28F41-22F4-4C47-96D6-35AA1DC33089}" type="sibTrans" cxnId="{CE2BAA6C-3C4A-4011-8AB4-097F863C9D62}">
      <dgm:prSet/>
      <dgm:spPr/>
      <dgm:t>
        <a:bodyPr/>
        <a:lstStyle/>
        <a:p>
          <a:endParaRPr lang="en-US"/>
        </a:p>
      </dgm:t>
    </dgm:pt>
    <dgm:pt modelId="{BE272506-0C3A-432C-A38E-D212079C1710}">
      <dgm:prSet/>
      <dgm:spPr/>
      <dgm:t>
        <a:bodyPr/>
        <a:lstStyle/>
        <a:p>
          <a:r>
            <a:rPr lang="en-US" dirty="0"/>
            <a:t>Personalized Interaction Logic</a:t>
          </a:r>
        </a:p>
      </dgm:t>
    </dgm:pt>
    <dgm:pt modelId="{D07A1BA4-F0D5-46F6-9AD2-C59FE00DEA5B}" type="parTrans" cxnId="{E3B1ED74-C8A9-4725-AC33-064ACFB19ACE}">
      <dgm:prSet/>
      <dgm:spPr/>
      <dgm:t>
        <a:bodyPr/>
        <a:lstStyle/>
        <a:p>
          <a:endParaRPr lang="en-US"/>
        </a:p>
      </dgm:t>
    </dgm:pt>
    <dgm:pt modelId="{18B746B9-C984-457E-8BE4-5D831BC65009}" type="sibTrans" cxnId="{E3B1ED74-C8A9-4725-AC33-064ACFB19ACE}">
      <dgm:prSet/>
      <dgm:spPr/>
      <dgm:t>
        <a:bodyPr/>
        <a:lstStyle/>
        <a:p>
          <a:endParaRPr lang="en-US"/>
        </a:p>
      </dgm:t>
    </dgm:pt>
    <dgm:pt modelId="{7118D9A8-6EB9-4D26-A082-513EA413A475}">
      <dgm:prSet/>
      <dgm:spPr/>
      <dgm:t>
        <a:bodyPr/>
        <a:lstStyle/>
        <a:p>
          <a:r>
            <a:rPr lang="en-US" dirty="0"/>
            <a:t>Voice Interaction Personalization</a:t>
          </a:r>
        </a:p>
      </dgm:t>
    </dgm:pt>
    <dgm:pt modelId="{618E91C9-8333-4F00-B5C1-C1D99E70A31C}" type="parTrans" cxnId="{EF0236EA-E4E3-41A9-B85D-56606A864537}">
      <dgm:prSet/>
      <dgm:spPr/>
      <dgm:t>
        <a:bodyPr/>
        <a:lstStyle/>
        <a:p>
          <a:endParaRPr lang="en-US"/>
        </a:p>
      </dgm:t>
    </dgm:pt>
    <dgm:pt modelId="{03A213D0-80B6-4E4B-AA14-CDE7790CC29B}" type="sibTrans" cxnId="{EF0236EA-E4E3-41A9-B85D-56606A864537}">
      <dgm:prSet/>
      <dgm:spPr/>
      <dgm:t>
        <a:bodyPr/>
        <a:lstStyle/>
        <a:p>
          <a:endParaRPr lang="en-US"/>
        </a:p>
      </dgm:t>
    </dgm:pt>
    <dgm:pt modelId="{AD52CC05-61B8-4522-82E0-E76821680644}">
      <dgm:prSet/>
      <dgm:spPr/>
      <dgm:t>
        <a:bodyPr/>
        <a:lstStyle/>
        <a:p>
          <a:r>
            <a:rPr lang="en-US" dirty="0"/>
            <a:t>Frontend Integration</a:t>
          </a:r>
        </a:p>
      </dgm:t>
    </dgm:pt>
    <dgm:pt modelId="{E3F94759-9A8B-4573-BCD4-012EB194582A}" type="parTrans" cxnId="{7E255400-01A2-4D26-AD99-7F7F95CA5C85}">
      <dgm:prSet/>
      <dgm:spPr/>
      <dgm:t>
        <a:bodyPr/>
        <a:lstStyle/>
        <a:p>
          <a:endParaRPr lang="en-US"/>
        </a:p>
      </dgm:t>
    </dgm:pt>
    <dgm:pt modelId="{5968EF8B-DC4C-4675-990C-79BCC544E087}" type="sibTrans" cxnId="{7E255400-01A2-4D26-AD99-7F7F95CA5C85}">
      <dgm:prSet/>
      <dgm:spPr/>
      <dgm:t>
        <a:bodyPr/>
        <a:lstStyle/>
        <a:p>
          <a:endParaRPr lang="en-US"/>
        </a:p>
      </dgm:t>
    </dgm:pt>
    <dgm:pt modelId="{5EB1F11E-0EE4-4511-A88B-48EA18C2B14B}">
      <dgm:prSet/>
      <dgm:spPr/>
      <dgm:t>
        <a:bodyPr/>
        <a:lstStyle/>
        <a:p>
          <a:r>
            <a:rPr lang="en-US" dirty="0"/>
            <a:t>Testing and </a:t>
          </a:r>
          <a:r>
            <a:rPr lang="en-US" dirty="0" err="1"/>
            <a:t>FeedbackLoop</a:t>
          </a:r>
          <a:endParaRPr lang="en-US" dirty="0"/>
        </a:p>
      </dgm:t>
    </dgm:pt>
    <dgm:pt modelId="{47CB41D4-121C-4CCB-8EFB-8EBB4A8A7204}" type="parTrans" cxnId="{6E496876-7697-4E95-BA18-932FA167DAF8}">
      <dgm:prSet/>
      <dgm:spPr/>
      <dgm:t>
        <a:bodyPr/>
        <a:lstStyle/>
        <a:p>
          <a:endParaRPr lang="en-US"/>
        </a:p>
      </dgm:t>
    </dgm:pt>
    <dgm:pt modelId="{25FBA0A3-4708-4147-9610-171C0B48704A}" type="sibTrans" cxnId="{6E496876-7697-4E95-BA18-932FA167DAF8}">
      <dgm:prSet/>
      <dgm:spPr/>
      <dgm:t>
        <a:bodyPr/>
        <a:lstStyle/>
        <a:p>
          <a:endParaRPr lang="en-US"/>
        </a:p>
      </dgm:t>
    </dgm:pt>
    <dgm:pt modelId="{2A27FA98-FCB8-43C0-94B0-3B8BBA717673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157213C6-DC82-4367-852F-6D72FEDFEE59}" type="parTrans" cxnId="{9F5BE105-70A6-432B-B4B7-3ED3E57CCD14}">
      <dgm:prSet/>
      <dgm:spPr/>
      <dgm:t>
        <a:bodyPr/>
        <a:lstStyle/>
        <a:p>
          <a:endParaRPr lang="en-US"/>
        </a:p>
      </dgm:t>
    </dgm:pt>
    <dgm:pt modelId="{7011E6F1-ABA1-40FA-BEAF-722FA9A3C826}" type="sibTrans" cxnId="{9F5BE105-70A6-432B-B4B7-3ED3E57CCD14}">
      <dgm:prSet/>
      <dgm:spPr/>
      <dgm:t>
        <a:bodyPr/>
        <a:lstStyle/>
        <a:p>
          <a:endParaRPr lang="en-US"/>
        </a:p>
      </dgm:t>
    </dgm:pt>
    <dgm:pt modelId="{3A5358DE-8880-403D-A4C3-50DD9A3128D6}" type="pres">
      <dgm:prSet presAssocID="{25842CD4-5D3B-4684-B2C3-5A1899B8F5CB}" presName="Name0" presStyleCnt="0">
        <dgm:presLayoutVars>
          <dgm:dir/>
          <dgm:resizeHandles val="exact"/>
        </dgm:presLayoutVars>
      </dgm:prSet>
      <dgm:spPr/>
    </dgm:pt>
    <dgm:pt modelId="{CCDF9B42-CCB2-48A5-BA0C-F31AADDB74DD}" type="pres">
      <dgm:prSet presAssocID="{D96547ED-C267-43F6-A089-62E244BC8B56}" presName="node" presStyleLbl="node1" presStyleIdx="0" presStyleCnt="12">
        <dgm:presLayoutVars>
          <dgm:bulletEnabled val="1"/>
        </dgm:presLayoutVars>
      </dgm:prSet>
      <dgm:spPr/>
    </dgm:pt>
    <dgm:pt modelId="{93905F30-9E0F-4F7C-B16E-5730676CF8C4}" type="pres">
      <dgm:prSet presAssocID="{39F96E34-34AE-421D-92D1-9FA68E331EB8}" presName="sibTrans" presStyleLbl="sibTrans1D1" presStyleIdx="0" presStyleCnt="11"/>
      <dgm:spPr/>
    </dgm:pt>
    <dgm:pt modelId="{6A624414-DF80-4311-84F8-2E498DAE069C}" type="pres">
      <dgm:prSet presAssocID="{39F96E34-34AE-421D-92D1-9FA68E331EB8}" presName="connectorText" presStyleLbl="sibTrans1D1" presStyleIdx="0" presStyleCnt="11"/>
      <dgm:spPr/>
    </dgm:pt>
    <dgm:pt modelId="{6A72AD3D-A252-4E2D-912A-1C8BAF291D1B}" type="pres">
      <dgm:prSet presAssocID="{62336A7B-9C8A-489E-952E-5654D4403FE2}" presName="node" presStyleLbl="node1" presStyleIdx="1" presStyleCnt="12">
        <dgm:presLayoutVars>
          <dgm:bulletEnabled val="1"/>
        </dgm:presLayoutVars>
      </dgm:prSet>
      <dgm:spPr/>
    </dgm:pt>
    <dgm:pt modelId="{533404A7-9538-4653-AB0A-6B6F6241FE09}" type="pres">
      <dgm:prSet presAssocID="{749AE0E1-AEE7-45BE-86BB-D08F32570CBF}" presName="sibTrans" presStyleLbl="sibTrans1D1" presStyleIdx="1" presStyleCnt="11"/>
      <dgm:spPr/>
    </dgm:pt>
    <dgm:pt modelId="{6BA25B1A-090D-4B2F-87B6-2B1FF4A8F445}" type="pres">
      <dgm:prSet presAssocID="{749AE0E1-AEE7-45BE-86BB-D08F32570CBF}" presName="connectorText" presStyleLbl="sibTrans1D1" presStyleIdx="1" presStyleCnt="11"/>
      <dgm:spPr/>
    </dgm:pt>
    <dgm:pt modelId="{F7F99977-AFB2-4533-82D3-5957B13BECF9}" type="pres">
      <dgm:prSet presAssocID="{63873878-D362-4C44-A89F-180EA528C45D}" presName="node" presStyleLbl="node1" presStyleIdx="2" presStyleCnt="12">
        <dgm:presLayoutVars>
          <dgm:bulletEnabled val="1"/>
        </dgm:presLayoutVars>
      </dgm:prSet>
      <dgm:spPr/>
    </dgm:pt>
    <dgm:pt modelId="{E322DB35-C810-4053-897A-FB8844FA65B0}" type="pres">
      <dgm:prSet presAssocID="{D4B36318-3CE9-4F33-9B86-E432597A0A5A}" presName="sibTrans" presStyleLbl="sibTrans1D1" presStyleIdx="2" presStyleCnt="11"/>
      <dgm:spPr/>
    </dgm:pt>
    <dgm:pt modelId="{E51CC854-E5E6-4EC0-969B-6FBC8886A841}" type="pres">
      <dgm:prSet presAssocID="{D4B36318-3CE9-4F33-9B86-E432597A0A5A}" presName="connectorText" presStyleLbl="sibTrans1D1" presStyleIdx="2" presStyleCnt="11"/>
      <dgm:spPr/>
    </dgm:pt>
    <dgm:pt modelId="{32B192E7-62C6-47AA-A5C3-E5ACA079B772}" type="pres">
      <dgm:prSet presAssocID="{988E92F7-6220-4238-A7A0-D9C98FDE585C}" presName="node" presStyleLbl="node1" presStyleIdx="3" presStyleCnt="12">
        <dgm:presLayoutVars>
          <dgm:bulletEnabled val="1"/>
        </dgm:presLayoutVars>
      </dgm:prSet>
      <dgm:spPr/>
    </dgm:pt>
    <dgm:pt modelId="{64B923E3-7993-4133-BAD2-87B2A986DF3A}" type="pres">
      <dgm:prSet presAssocID="{363F4319-41F7-449C-AB8C-9C4A52FD5436}" presName="sibTrans" presStyleLbl="sibTrans1D1" presStyleIdx="3" presStyleCnt="11"/>
      <dgm:spPr/>
    </dgm:pt>
    <dgm:pt modelId="{01AC096E-BE09-4A9B-B50C-45BC7650D272}" type="pres">
      <dgm:prSet presAssocID="{363F4319-41F7-449C-AB8C-9C4A52FD5436}" presName="connectorText" presStyleLbl="sibTrans1D1" presStyleIdx="3" presStyleCnt="11"/>
      <dgm:spPr/>
    </dgm:pt>
    <dgm:pt modelId="{5EBD48CF-DA00-4D95-AD8E-BFEA23777639}" type="pres">
      <dgm:prSet presAssocID="{BF188669-E98D-44D4-9B5B-9C80D0AE903B}" presName="node" presStyleLbl="node1" presStyleIdx="4" presStyleCnt="12">
        <dgm:presLayoutVars>
          <dgm:bulletEnabled val="1"/>
        </dgm:presLayoutVars>
      </dgm:prSet>
      <dgm:spPr/>
    </dgm:pt>
    <dgm:pt modelId="{636CFFC0-5098-49EC-A93E-4F4C3DBC560B}" type="pres">
      <dgm:prSet presAssocID="{ABC3DA05-00D6-4239-9874-BF68A4AEA02D}" presName="sibTrans" presStyleLbl="sibTrans1D1" presStyleIdx="4" presStyleCnt="11"/>
      <dgm:spPr/>
    </dgm:pt>
    <dgm:pt modelId="{7C57FA12-9ED9-425B-9A57-4E47C7DBA085}" type="pres">
      <dgm:prSet presAssocID="{ABC3DA05-00D6-4239-9874-BF68A4AEA02D}" presName="connectorText" presStyleLbl="sibTrans1D1" presStyleIdx="4" presStyleCnt="11"/>
      <dgm:spPr/>
    </dgm:pt>
    <dgm:pt modelId="{DA10D5A5-496E-4B86-80E1-84CDFD7136ED}" type="pres">
      <dgm:prSet presAssocID="{3811440F-65D0-4DF1-999D-47BD981919D7}" presName="node" presStyleLbl="node1" presStyleIdx="5" presStyleCnt="12" custScaleY="140317">
        <dgm:presLayoutVars>
          <dgm:bulletEnabled val="1"/>
        </dgm:presLayoutVars>
      </dgm:prSet>
      <dgm:spPr/>
    </dgm:pt>
    <dgm:pt modelId="{699C6DEC-C493-4C64-840A-EB5EBD34B064}" type="pres">
      <dgm:prSet presAssocID="{6BDD661D-4A9C-44C2-8E85-8BBA9BA3AC8F}" presName="sibTrans" presStyleLbl="sibTrans1D1" presStyleIdx="5" presStyleCnt="11"/>
      <dgm:spPr/>
    </dgm:pt>
    <dgm:pt modelId="{14F3CD0E-0D63-4F80-8E59-15EE03E80F1A}" type="pres">
      <dgm:prSet presAssocID="{6BDD661D-4A9C-44C2-8E85-8BBA9BA3AC8F}" presName="connectorText" presStyleLbl="sibTrans1D1" presStyleIdx="5" presStyleCnt="11"/>
      <dgm:spPr/>
    </dgm:pt>
    <dgm:pt modelId="{E31A3482-CE8C-4DB0-B90F-10C4E1E909CF}" type="pres">
      <dgm:prSet presAssocID="{9DA2CDAA-95F5-4040-92DB-152D70273CBD}" presName="node" presStyleLbl="node1" presStyleIdx="6" presStyleCnt="12" custScaleX="117607" custLinFactNeighborX="-2491" custLinFactNeighborY="2621">
        <dgm:presLayoutVars>
          <dgm:bulletEnabled val="1"/>
        </dgm:presLayoutVars>
      </dgm:prSet>
      <dgm:spPr/>
    </dgm:pt>
    <dgm:pt modelId="{8FA6A132-3D5C-4595-B302-927A0B4A89FE}" type="pres">
      <dgm:prSet presAssocID="{90A28F41-22F4-4C47-96D6-35AA1DC33089}" presName="sibTrans" presStyleLbl="sibTrans1D1" presStyleIdx="6" presStyleCnt="11"/>
      <dgm:spPr/>
    </dgm:pt>
    <dgm:pt modelId="{949AF976-E953-404A-95C2-6A80569C5ADB}" type="pres">
      <dgm:prSet presAssocID="{90A28F41-22F4-4C47-96D6-35AA1DC33089}" presName="connectorText" presStyleLbl="sibTrans1D1" presStyleIdx="6" presStyleCnt="11"/>
      <dgm:spPr/>
    </dgm:pt>
    <dgm:pt modelId="{CD8CBB61-0246-4D21-B20F-DED80F7C25D2}" type="pres">
      <dgm:prSet presAssocID="{BE272506-0C3A-432C-A38E-D212079C1710}" presName="node" presStyleLbl="node1" presStyleIdx="7" presStyleCnt="12" custLinFactNeighborX="1861" custLinFactNeighborY="3304">
        <dgm:presLayoutVars>
          <dgm:bulletEnabled val="1"/>
        </dgm:presLayoutVars>
      </dgm:prSet>
      <dgm:spPr/>
    </dgm:pt>
    <dgm:pt modelId="{84EC72FA-5640-42DE-9912-816049BD70F5}" type="pres">
      <dgm:prSet presAssocID="{18B746B9-C984-457E-8BE4-5D831BC65009}" presName="sibTrans" presStyleLbl="sibTrans1D1" presStyleIdx="7" presStyleCnt="11"/>
      <dgm:spPr/>
    </dgm:pt>
    <dgm:pt modelId="{7FADE44E-B7F0-4B49-9D56-14330DB5E941}" type="pres">
      <dgm:prSet presAssocID="{18B746B9-C984-457E-8BE4-5D831BC65009}" presName="connectorText" presStyleLbl="sibTrans1D1" presStyleIdx="7" presStyleCnt="11"/>
      <dgm:spPr/>
    </dgm:pt>
    <dgm:pt modelId="{9891B20D-3027-4DA8-AE07-7D7A9686232B}" type="pres">
      <dgm:prSet presAssocID="{7118D9A8-6EB9-4D26-A082-513EA413A475}" presName="node" presStyleLbl="node1" presStyleIdx="8" presStyleCnt="12" custLinFactNeighborY="3304">
        <dgm:presLayoutVars>
          <dgm:bulletEnabled val="1"/>
        </dgm:presLayoutVars>
      </dgm:prSet>
      <dgm:spPr/>
    </dgm:pt>
    <dgm:pt modelId="{CEBB5760-1303-446D-80C5-7C5ED56717CE}" type="pres">
      <dgm:prSet presAssocID="{03A213D0-80B6-4E4B-AA14-CDE7790CC29B}" presName="sibTrans" presStyleLbl="sibTrans1D1" presStyleIdx="8" presStyleCnt="11"/>
      <dgm:spPr/>
    </dgm:pt>
    <dgm:pt modelId="{ADAF5E5E-64BC-4E0C-861F-E94CC471048A}" type="pres">
      <dgm:prSet presAssocID="{03A213D0-80B6-4E4B-AA14-CDE7790CC29B}" presName="connectorText" presStyleLbl="sibTrans1D1" presStyleIdx="8" presStyleCnt="11"/>
      <dgm:spPr/>
    </dgm:pt>
    <dgm:pt modelId="{8E3FD467-A35B-4FEE-85EE-5450F870E072}" type="pres">
      <dgm:prSet presAssocID="{AD52CC05-61B8-4522-82E0-E76821680644}" presName="node" presStyleLbl="node1" presStyleIdx="9" presStyleCnt="12">
        <dgm:presLayoutVars>
          <dgm:bulletEnabled val="1"/>
        </dgm:presLayoutVars>
      </dgm:prSet>
      <dgm:spPr/>
    </dgm:pt>
    <dgm:pt modelId="{0B4A6A35-ACBC-4575-BBFC-089D552BB9B4}" type="pres">
      <dgm:prSet presAssocID="{5968EF8B-DC4C-4675-990C-79BCC544E087}" presName="sibTrans" presStyleLbl="sibTrans1D1" presStyleIdx="9" presStyleCnt="11"/>
      <dgm:spPr/>
    </dgm:pt>
    <dgm:pt modelId="{ED214415-00F5-4BF5-964A-44582AEE9C3D}" type="pres">
      <dgm:prSet presAssocID="{5968EF8B-DC4C-4675-990C-79BCC544E087}" presName="connectorText" presStyleLbl="sibTrans1D1" presStyleIdx="9" presStyleCnt="11"/>
      <dgm:spPr/>
    </dgm:pt>
    <dgm:pt modelId="{02A4E8DC-64F9-4648-B4C1-119F84EE5DB5}" type="pres">
      <dgm:prSet presAssocID="{5EB1F11E-0EE4-4511-A88B-48EA18C2B14B}" presName="node" presStyleLbl="node1" presStyleIdx="10" presStyleCnt="12">
        <dgm:presLayoutVars>
          <dgm:bulletEnabled val="1"/>
        </dgm:presLayoutVars>
      </dgm:prSet>
      <dgm:spPr/>
    </dgm:pt>
    <dgm:pt modelId="{240C542A-0033-43C9-ADE7-27F948B7CDCE}" type="pres">
      <dgm:prSet presAssocID="{25FBA0A3-4708-4147-9610-171C0B48704A}" presName="sibTrans" presStyleLbl="sibTrans1D1" presStyleIdx="10" presStyleCnt="11"/>
      <dgm:spPr/>
    </dgm:pt>
    <dgm:pt modelId="{FE96FCE3-EF73-406D-96A6-A8D45E10FEA5}" type="pres">
      <dgm:prSet presAssocID="{25FBA0A3-4708-4147-9610-171C0B48704A}" presName="connectorText" presStyleLbl="sibTrans1D1" presStyleIdx="10" presStyleCnt="11"/>
      <dgm:spPr/>
    </dgm:pt>
    <dgm:pt modelId="{8883D0F6-E0F5-4E31-BA76-2A23F79C0F0E}" type="pres">
      <dgm:prSet presAssocID="{2A27FA98-FCB8-43C0-94B0-3B8BBA7176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E255400-01A2-4D26-AD99-7F7F95CA5C85}" srcId="{25842CD4-5D3B-4684-B2C3-5A1899B8F5CB}" destId="{AD52CC05-61B8-4522-82E0-E76821680644}" srcOrd="9" destOrd="0" parTransId="{E3F94759-9A8B-4573-BCD4-012EB194582A}" sibTransId="{5968EF8B-DC4C-4675-990C-79BCC544E087}"/>
    <dgm:cxn modelId="{9F5BE105-70A6-432B-B4B7-3ED3E57CCD14}" srcId="{25842CD4-5D3B-4684-B2C3-5A1899B8F5CB}" destId="{2A27FA98-FCB8-43C0-94B0-3B8BBA717673}" srcOrd="11" destOrd="0" parTransId="{157213C6-DC82-4367-852F-6D72FEDFEE59}" sibTransId="{7011E6F1-ABA1-40FA-BEAF-722FA9A3C826}"/>
    <dgm:cxn modelId="{15EC330B-5580-4FE0-81D3-55BEE325F0B7}" type="presOf" srcId="{363F4319-41F7-449C-AB8C-9C4A52FD5436}" destId="{64B923E3-7993-4133-BAD2-87B2A986DF3A}" srcOrd="0" destOrd="0" presId="urn:microsoft.com/office/officeart/2016/7/layout/RepeatingBendingProcessNew"/>
    <dgm:cxn modelId="{650E1F0F-944C-496C-A2B8-034CC461EE99}" type="presOf" srcId="{749AE0E1-AEE7-45BE-86BB-D08F32570CBF}" destId="{533404A7-9538-4653-AB0A-6B6F6241FE09}" srcOrd="0" destOrd="0" presId="urn:microsoft.com/office/officeart/2016/7/layout/RepeatingBendingProcessNew"/>
    <dgm:cxn modelId="{7482D923-833C-4E9B-8706-D17068042930}" type="presOf" srcId="{3811440F-65D0-4DF1-999D-47BD981919D7}" destId="{DA10D5A5-496E-4B86-80E1-84CDFD7136ED}" srcOrd="0" destOrd="0" presId="urn:microsoft.com/office/officeart/2016/7/layout/RepeatingBendingProcessNew"/>
    <dgm:cxn modelId="{79FD1124-42E1-4640-A0AD-B26710212CD7}" type="presOf" srcId="{18B746B9-C984-457E-8BE4-5D831BC65009}" destId="{84EC72FA-5640-42DE-9912-816049BD70F5}" srcOrd="0" destOrd="0" presId="urn:microsoft.com/office/officeart/2016/7/layout/RepeatingBendingProcessNew"/>
    <dgm:cxn modelId="{884AEB24-608D-4B41-B7E6-981A112E79CC}" type="presOf" srcId="{5EB1F11E-0EE4-4511-A88B-48EA18C2B14B}" destId="{02A4E8DC-64F9-4648-B4C1-119F84EE5DB5}" srcOrd="0" destOrd="0" presId="urn:microsoft.com/office/officeart/2016/7/layout/RepeatingBendingProcessNew"/>
    <dgm:cxn modelId="{21D6C928-BDE1-4FDB-9D0D-9D15F26530AD}" type="presOf" srcId="{BF188669-E98D-44D4-9B5B-9C80D0AE903B}" destId="{5EBD48CF-DA00-4D95-AD8E-BFEA23777639}" srcOrd="0" destOrd="0" presId="urn:microsoft.com/office/officeart/2016/7/layout/RepeatingBendingProcessNew"/>
    <dgm:cxn modelId="{98CBBC2A-377F-42BA-8C45-87A5D870506E}" srcId="{25842CD4-5D3B-4684-B2C3-5A1899B8F5CB}" destId="{BF188669-E98D-44D4-9B5B-9C80D0AE903B}" srcOrd="4" destOrd="0" parTransId="{66CC7A7A-C70C-4DB3-8B20-8F2D0CCC05BA}" sibTransId="{ABC3DA05-00D6-4239-9874-BF68A4AEA02D}"/>
    <dgm:cxn modelId="{84424D2D-82A7-414F-BE2D-4634DAD20707}" type="presOf" srcId="{03A213D0-80B6-4E4B-AA14-CDE7790CC29B}" destId="{ADAF5E5E-64BC-4E0C-861F-E94CC471048A}" srcOrd="1" destOrd="0" presId="urn:microsoft.com/office/officeart/2016/7/layout/RepeatingBendingProcessNew"/>
    <dgm:cxn modelId="{F9B20A2E-3A77-49B7-8F68-B19C4EAD2B30}" type="presOf" srcId="{ABC3DA05-00D6-4239-9874-BF68A4AEA02D}" destId="{636CFFC0-5098-49EC-A93E-4F4C3DBC560B}" srcOrd="0" destOrd="0" presId="urn:microsoft.com/office/officeart/2016/7/layout/RepeatingBendingProcessNew"/>
    <dgm:cxn modelId="{DF4D5F31-C477-4C89-A0C3-65EA143CD89C}" type="presOf" srcId="{749AE0E1-AEE7-45BE-86BB-D08F32570CBF}" destId="{6BA25B1A-090D-4B2F-87B6-2B1FF4A8F445}" srcOrd="1" destOrd="0" presId="urn:microsoft.com/office/officeart/2016/7/layout/RepeatingBendingProcessNew"/>
    <dgm:cxn modelId="{DB462A3B-5629-47E9-86BF-A200FBE08609}" type="presOf" srcId="{62336A7B-9C8A-489E-952E-5654D4403FE2}" destId="{6A72AD3D-A252-4E2D-912A-1C8BAF291D1B}" srcOrd="0" destOrd="0" presId="urn:microsoft.com/office/officeart/2016/7/layout/RepeatingBendingProcessNew"/>
    <dgm:cxn modelId="{F95B8F64-2845-4258-917A-940E4F5755A6}" type="presOf" srcId="{D4B36318-3CE9-4F33-9B86-E432597A0A5A}" destId="{E51CC854-E5E6-4EC0-969B-6FBC8886A841}" srcOrd="1" destOrd="0" presId="urn:microsoft.com/office/officeart/2016/7/layout/RepeatingBendingProcessNew"/>
    <dgm:cxn modelId="{CB69A945-4215-4D70-B6E6-A207CA971482}" srcId="{25842CD4-5D3B-4684-B2C3-5A1899B8F5CB}" destId="{D96547ED-C267-43F6-A089-62E244BC8B56}" srcOrd="0" destOrd="0" parTransId="{665CC462-C90D-4F1F-BE94-070C39C95F4C}" sibTransId="{39F96E34-34AE-421D-92D1-9FA68E331EB8}"/>
    <dgm:cxn modelId="{7AA1D246-D7E7-4FFD-BB0B-1D346B2644D7}" srcId="{25842CD4-5D3B-4684-B2C3-5A1899B8F5CB}" destId="{3811440F-65D0-4DF1-999D-47BD981919D7}" srcOrd="5" destOrd="0" parTransId="{14403C96-1679-41C1-B391-7BB133A86452}" sibTransId="{6BDD661D-4A9C-44C2-8E85-8BBA9BA3AC8F}"/>
    <dgm:cxn modelId="{E8AAB748-9F0C-413F-8E04-5A11446B79DC}" type="presOf" srcId="{7118D9A8-6EB9-4D26-A082-513EA413A475}" destId="{9891B20D-3027-4DA8-AE07-7D7A9686232B}" srcOrd="0" destOrd="0" presId="urn:microsoft.com/office/officeart/2016/7/layout/RepeatingBendingProcessNew"/>
    <dgm:cxn modelId="{DC07BD68-3FF3-4316-A8E0-FC8424D42A33}" srcId="{25842CD4-5D3B-4684-B2C3-5A1899B8F5CB}" destId="{62336A7B-9C8A-489E-952E-5654D4403FE2}" srcOrd="1" destOrd="0" parTransId="{ADD297EC-8FEC-46FB-BFDD-4E49246014C8}" sibTransId="{749AE0E1-AEE7-45BE-86BB-D08F32570CBF}"/>
    <dgm:cxn modelId="{2C178F4A-1CD2-42E4-AE6B-6906E427F086}" type="presOf" srcId="{90A28F41-22F4-4C47-96D6-35AA1DC33089}" destId="{8FA6A132-3D5C-4595-B302-927A0B4A89FE}" srcOrd="0" destOrd="0" presId="urn:microsoft.com/office/officeart/2016/7/layout/RepeatingBendingProcessNew"/>
    <dgm:cxn modelId="{EE1BA04B-1242-4071-A752-4968B5C64824}" type="presOf" srcId="{18B746B9-C984-457E-8BE4-5D831BC65009}" destId="{7FADE44E-B7F0-4B49-9D56-14330DB5E941}" srcOrd="1" destOrd="0" presId="urn:microsoft.com/office/officeart/2016/7/layout/RepeatingBendingProcessNew"/>
    <dgm:cxn modelId="{CE2BAA6C-3C4A-4011-8AB4-097F863C9D62}" srcId="{25842CD4-5D3B-4684-B2C3-5A1899B8F5CB}" destId="{9DA2CDAA-95F5-4040-92DB-152D70273CBD}" srcOrd="6" destOrd="0" parTransId="{75B0809A-E1AF-4ADA-B106-746C7828EA7A}" sibTransId="{90A28F41-22F4-4C47-96D6-35AA1DC33089}"/>
    <dgm:cxn modelId="{BE526D6E-B828-48AB-A966-F7C51ECE4444}" type="presOf" srcId="{6BDD661D-4A9C-44C2-8E85-8BBA9BA3AC8F}" destId="{699C6DEC-C493-4C64-840A-EB5EBD34B064}" srcOrd="0" destOrd="0" presId="urn:microsoft.com/office/officeart/2016/7/layout/RepeatingBendingProcessNew"/>
    <dgm:cxn modelId="{58883D53-0CDA-4977-9A43-4B0C8A94C34F}" type="presOf" srcId="{5968EF8B-DC4C-4675-990C-79BCC544E087}" destId="{ED214415-00F5-4BF5-964A-44582AEE9C3D}" srcOrd="1" destOrd="0" presId="urn:microsoft.com/office/officeart/2016/7/layout/RepeatingBendingProcessNew"/>
    <dgm:cxn modelId="{5F224354-5A2D-49FD-A30E-AE39016062D0}" type="presOf" srcId="{63873878-D362-4C44-A89F-180EA528C45D}" destId="{F7F99977-AFB2-4533-82D3-5957B13BECF9}" srcOrd="0" destOrd="0" presId="urn:microsoft.com/office/officeart/2016/7/layout/RepeatingBendingProcessNew"/>
    <dgm:cxn modelId="{E3B1ED74-C8A9-4725-AC33-064ACFB19ACE}" srcId="{25842CD4-5D3B-4684-B2C3-5A1899B8F5CB}" destId="{BE272506-0C3A-432C-A38E-D212079C1710}" srcOrd="7" destOrd="0" parTransId="{D07A1BA4-F0D5-46F6-9AD2-C59FE00DEA5B}" sibTransId="{18B746B9-C984-457E-8BE4-5D831BC65009}"/>
    <dgm:cxn modelId="{D1A03676-53ED-4994-A45E-A1DF7B636204}" type="presOf" srcId="{90A28F41-22F4-4C47-96D6-35AA1DC33089}" destId="{949AF976-E953-404A-95C2-6A80569C5ADB}" srcOrd="1" destOrd="0" presId="urn:microsoft.com/office/officeart/2016/7/layout/RepeatingBendingProcessNew"/>
    <dgm:cxn modelId="{6E496876-7697-4E95-BA18-932FA167DAF8}" srcId="{25842CD4-5D3B-4684-B2C3-5A1899B8F5CB}" destId="{5EB1F11E-0EE4-4511-A88B-48EA18C2B14B}" srcOrd="10" destOrd="0" parTransId="{47CB41D4-121C-4CCB-8EFB-8EBB4A8A7204}" sibTransId="{25FBA0A3-4708-4147-9610-171C0B48704A}"/>
    <dgm:cxn modelId="{B74B0277-DAC7-4DCE-9246-374BE27BA12C}" type="presOf" srcId="{2A27FA98-FCB8-43C0-94B0-3B8BBA717673}" destId="{8883D0F6-E0F5-4E31-BA76-2A23F79C0F0E}" srcOrd="0" destOrd="0" presId="urn:microsoft.com/office/officeart/2016/7/layout/RepeatingBendingProcessNew"/>
    <dgm:cxn modelId="{8A322A77-11FE-41AA-A2ED-B43149F8860F}" type="presOf" srcId="{25842CD4-5D3B-4684-B2C3-5A1899B8F5CB}" destId="{3A5358DE-8880-403D-A4C3-50DD9A3128D6}" srcOrd="0" destOrd="0" presId="urn:microsoft.com/office/officeart/2016/7/layout/RepeatingBendingProcessNew"/>
    <dgm:cxn modelId="{03069C57-8561-4421-AE5C-4EFADFE02496}" type="presOf" srcId="{39F96E34-34AE-421D-92D1-9FA68E331EB8}" destId="{93905F30-9E0F-4F7C-B16E-5730676CF8C4}" srcOrd="0" destOrd="0" presId="urn:microsoft.com/office/officeart/2016/7/layout/RepeatingBendingProcessNew"/>
    <dgm:cxn modelId="{50E86D7A-9B4D-441C-8B73-0771F21401CF}" type="presOf" srcId="{03A213D0-80B6-4E4B-AA14-CDE7790CC29B}" destId="{CEBB5760-1303-446D-80C5-7C5ED56717CE}" srcOrd="0" destOrd="0" presId="urn:microsoft.com/office/officeart/2016/7/layout/RepeatingBendingProcessNew"/>
    <dgm:cxn modelId="{ABD90393-E489-444B-9024-0275E4351513}" type="presOf" srcId="{BE272506-0C3A-432C-A38E-D212079C1710}" destId="{CD8CBB61-0246-4D21-B20F-DED80F7C25D2}" srcOrd="0" destOrd="0" presId="urn:microsoft.com/office/officeart/2016/7/layout/RepeatingBendingProcessNew"/>
    <dgm:cxn modelId="{5EEB5194-1644-4A38-AF85-3A45217DC920}" type="presOf" srcId="{988E92F7-6220-4238-A7A0-D9C98FDE585C}" destId="{32B192E7-62C6-47AA-A5C3-E5ACA079B772}" srcOrd="0" destOrd="0" presId="urn:microsoft.com/office/officeart/2016/7/layout/RepeatingBendingProcessNew"/>
    <dgm:cxn modelId="{E3DE90A6-413B-49F5-9856-38D8CDA846E4}" type="presOf" srcId="{D4B36318-3CE9-4F33-9B86-E432597A0A5A}" destId="{E322DB35-C810-4053-897A-FB8844FA65B0}" srcOrd="0" destOrd="0" presId="urn:microsoft.com/office/officeart/2016/7/layout/RepeatingBendingProcessNew"/>
    <dgm:cxn modelId="{9C9306B8-7742-453C-9A3B-A68CE3819D72}" type="presOf" srcId="{6BDD661D-4A9C-44C2-8E85-8BBA9BA3AC8F}" destId="{14F3CD0E-0D63-4F80-8E59-15EE03E80F1A}" srcOrd="1" destOrd="0" presId="urn:microsoft.com/office/officeart/2016/7/layout/RepeatingBendingProcessNew"/>
    <dgm:cxn modelId="{A23EA2B8-5F41-44EE-B56D-881280F5CC86}" type="presOf" srcId="{5968EF8B-DC4C-4675-990C-79BCC544E087}" destId="{0B4A6A35-ACBC-4575-BBFC-089D552BB9B4}" srcOrd="0" destOrd="0" presId="urn:microsoft.com/office/officeart/2016/7/layout/RepeatingBendingProcessNew"/>
    <dgm:cxn modelId="{4AF0B7B9-176B-4764-8C65-349C183F07C7}" type="presOf" srcId="{ABC3DA05-00D6-4239-9874-BF68A4AEA02D}" destId="{7C57FA12-9ED9-425B-9A57-4E47C7DBA085}" srcOrd="1" destOrd="0" presId="urn:microsoft.com/office/officeart/2016/7/layout/RepeatingBendingProcessNew"/>
    <dgm:cxn modelId="{BA2593BA-ABD7-4165-B95D-D3DA8CA91B43}" type="presOf" srcId="{25FBA0A3-4708-4147-9610-171C0B48704A}" destId="{FE96FCE3-EF73-406D-96A6-A8D45E10FEA5}" srcOrd="1" destOrd="0" presId="urn:microsoft.com/office/officeart/2016/7/layout/RepeatingBendingProcessNew"/>
    <dgm:cxn modelId="{56FD33D1-0A98-4797-81C2-BFACFE82E749}" type="presOf" srcId="{25FBA0A3-4708-4147-9610-171C0B48704A}" destId="{240C542A-0033-43C9-ADE7-27F948B7CDCE}" srcOrd="0" destOrd="0" presId="urn:microsoft.com/office/officeart/2016/7/layout/RepeatingBendingProcessNew"/>
    <dgm:cxn modelId="{215F4DD2-FA93-42CF-AE83-27897EDADBE5}" type="presOf" srcId="{AD52CC05-61B8-4522-82E0-E76821680644}" destId="{8E3FD467-A35B-4FEE-85EE-5450F870E072}" srcOrd="0" destOrd="0" presId="urn:microsoft.com/office/officeart/2016/7/layout/RepeatingBendingProcessNew"/>
    <dgm:cxn modelId="{A9D6C3D5-D285-4F10-A6EB-FF587BC78CDC}" srcId="{25842CD4-5D3B-4684-B2C3-5A1899B8F5CB}" destId="{63873878-D362-4C44-A89F-180EA528C45D}" srcOrd="2" destOrd="0" parTransId="{6AD98D39-308E-4F7A-8089-76C271423E95}" sibTransId="{D4B36318-3CE9-4F33-9B86-E432597A0A5A}"/>
    <dgm:cxn modelId="{3AE150D7-C9DC-4522-A20C-BC25C767FF0D}" srcId="{25842CD4-5D3B-4684-B2C3-5A1899B8F5CB}" destId="{988E92F7-6220-4238-A7A0-D9C98FDE585C}" srcOrd="3" destOrd="0" parTransId="{AF1A6722-078A-498E-969B-119FF258CC50}" sibTransId="{363F4319-41F7-449C-AB8C-9C4A52FD5436}"/>
    <dgm:cxn modelId="{B4F4E3DA-64B2-45C5-A835-F5CE334FAA65}" type="presOf" srcId="{9DA2CDAA-95F5-4040-92DB-152D70273CBD}" destId="{E31A3482-CE8C-4DB0-B90F-10C4E1E909CF}" srcOrd="0" destOrd="0" presId="urn:microsoft.com/office/officeart/2016/7/layout/RepeatingBendingProcessNew"/>
    <dgm:cxn modelId="{73647BDB-EAF4-48FF-A882-1F16E7C3D0FC}" type="presOf" srcId="{39F96E34-34AE-421D-92D1-9FA68E331EB8}" destId="{6A624414-DF80-4311-84F8-2E498DAE069C}" srcOrd="1" destOrd="0" presId="urn:microsoft.com/office/officeart/2016/7/layout/RepeatingBendingProcessNew"/>
    <dgm:cxn modelId="{EF0236EA-E4E3-41A9-B85D-56606A864537}" srcId="{25842CD4-5D3B-4684-B2C3-5A1899B8F5CB}" destId="{7118D9A8-6EB9-4D26-A082-513EA413A475}" srcOrd="8" destOrd="0" parTransId="{618E91C9-8333-4F00-B5C1-C1D99E70A31C}" sibTransId="{03A213D0-80B6-4E4B-AA14-CDE7790CC29B}"/>
    <dgm:cxn modelId="{0F4413FA-EC9C-4A55-9804-86904B8C346E}" type="presOf" srcId="{D96547ED-C267-43F6-A089-62E244BC8B56}" destId="{CCDF9B42-CCB2-48A5-BA0C-F31AADDB74DD}" srcOrd="0" destOrd="0" presId="urn:microsoft.com/office/officeart/2016/7/layout/RepeatingBendingProcessNew"/>
    <dgm:cxn modelId="{7A627FFF-B29A-4D26-A9CE-D45C4928B4B4}" type="presOf" srcId="{363F4319-41F7-449C-AB8C-9C4A52FD5436}" destId="{01AC096E-BE09-4A9B-B50C-45BC7650D272}" srcOrd="1" destOrd="0" presId="urn:microsoft.com/office/officeart/2016/7/layout/RepeatingBendingProcessNew"/>
    <dgm:cxn modelId="{73463664-B261-4AEE-A05C-7469011581ED}" type="presParOf" srcId="{3A5358DE-8880-403D-A4C3-50DD9A3128D6}" destId="{CCDF9B42-CCB2-48A5-BA0C-F31AADDB74DD}" srcOrd="0" destOrd="0" presId="urn:microsoft.com/office/officeart/2016/7/layout/RepeatingBendingProcessNew"/>
    <dgm:cxn modelId="{E44295CD-D2D8-4DFF-B05B-59A2E94036EA}" type="presParOf" srcId="{3A5358DE-8880-403D-A4C3-50DD9A3128D6}" destId="{93905F30-9E0F-4F7C-B16E-5730676CF8C4}" srcOrd="1" destOrd="0" presId="urn:microsoft.com/office/officeart/2016/7/layout/RepeatingBendingProcessNew"/>
    <dgm:cxn modelId="{948F104F-F703-46C8-80F5-5333707F6103}" type="presParOf" srcId="{93905F30-9E0F-4F7C-B16E-5730676CF8C4}" destId="{6A624414-DF80-4311-84F8-2E498DAE069C}" srcOrd="0" destOrd="0" presId="urn:microsoft.com/office/officeart/2016/7/layout/RepeatingBendingProcessNew"/>
    <dgm:cxn modelId="{BFE242A3-C93D-466F-AB78-820AD4CCA24E}" type="presParOf" srcId="{3A5358DE-8880-403D-A4C3-50DD9A3128D6}" destId="{6A72AD3D-A252-4E2D-912A-1C8BAF291D1B}" srcOrd="2" destOrd="0" presId="urn:microsoft.com/office/officeart/2016/7/layout/RepeatingBendingProcessNew"/>
    <dgm:cxn modelId="{2E51B0E2-01A1-4EC1-B43F-63A08010F546}" type="presParOf" srcId="{3A5358DE-8880-403D-A4C3-50DD9A3128D6}" destId="{533404A7-9538-4653-AB0A-6B6F6241FE09}" srcOrd="3" destOrd="0" presId="urn:microsoft.com/office/officeart/2016/7/layout/RepeatingBendingProcessNew"/>
    <dgm:cxn modelId="{1DCA0789-FC3E-4BA4-BE69-9079CEA58C03}" type="presParOf" srcId="{533404A7-9538-4653-AB0A-6B6F6241FE09}" destId="{6BA25B1A-090D-4B2F-87B6-2B1FF4A8F445}" srcOrd="0" destOrd="0" presId="urn:microsoft.com/office/officeart/2016/7/layout/RepeatingBendingProcessNew"/>
    <dgm:cxn modelId="{D603E0BB-1767-4D67-B80D-868CC92045D4}" type="presParOf" srcId="{3A5358DE-8880-403D-A4C3-50DD9A3128D6}" destId="{F7F99977-AFB2-4533-82D3-5957B13BECF9}" srcOrd="4" destOrd="0" presId="urn:microsoft.com/office/officeart/2016/7/layout/RepeatingBendingProcessNew"/>
    <dgm:cxn modelId="{9499AC91-4526-4B0D-9B03-47D5896E6F30}" type="presParOf" srcId="{3A5358DE-8880-403D-A4C3-50DD9A3128D6}" destId="{E322DB35-C810-4053-897A-FB8844FA65B0}" srcOrd="5" destOrd="0" presId="urn:microsoft.com/office/officeart/2016/7/layout/RepeatingBendingProcessNew"/>
    <dgm:cxn modelId="{130B4576-D1EA-4B80-954F-E8A75F5ABCA7}" type="presParOf" srcId="{E322DB35-C810-4053-897A-FB8844FA65B0}" destId="{E51CC854-E5E6-4EC0-969B-6FBC8886A841}" srcOrd="0" destOrd="0" presId="urn:microsoft.com/office/officeart/2016/7/layout/RepeatingBendingProcessNew"/>
    <dgm:cxn modelId="{E980CB21-8F9F-49D6-B4C3-0C498F16946A}" type="presParOf" srcId="{3A5358DE-8880-403D-A4C3-50DD9A3128D6}" destId="{32B192E7-62C6-47AA-A5C3-E5ACA079B772}" srcOrd="6" destOrd="0" presId="urn:microsoft.com/office/officeart/2016/7/layout/RepeatingBendingProcessNew"/>
    <dgm:cxn modelId="{8EC7EAEC-2668-4097-933D-D42E52C7C262}" type="presParOf" srcId="{3A5358DE-8880-403D-A4C3-50DD9A3128D6}" destId="{64B923E3-7993-4133-BAD2-87B2A986DF3A}" srcOrd="7" destOrd="0" presId="urn:microsoft.com/office/officeart/2016/7/layout/RepeatingBendingProcessNew"/>
    <dgm:cxn modelId="{A2223350-176E-4936-804C-6700E6F15A2A}" type="presParOf" srcId="{64B923E3-7993-4133-BAD2-87B2A986DF3A}" destId="{01AC096E-BE09-4A9B-B50C-45BC7650D272}" srcOrd="0" destOrd="0" presId="urn:microsoft.com/office/officeart/2016/7/layout/RepeatingBendingProcessNew"/>
    <dgm:cxn modelId="{C8958EFF-4841-4E95-B00A-B6F8E48F0DA4}" type="presParOf" srcId="{3A5358DE-8880-403D-A4C3-50DD9A3128D6}" destId="{5EBD48CF-DA00-4D95-AD8E-BFEA23777639}" srcOrd="8" destOrd="0" presId="urn:microsoft.com/office/officeart/2016/7/layout/RepeatingBendingProcessNew"/>
    <dgm:cxn modelId="{9226CD22-969A-4D76-8216-69916760D7DB}" type="presParOf" srcId="{3A5358DE-8880-403D-A4C3-50DD9A3128D6}" destId="{636CFFC0-5098-49EC-A93E-4F4C3DBC560B}" srcOrd="9" destOrd="0" presId="urn:microsoft.com/office/officeart/2016/7/layout/RepeatingBendingProcessNew"/>
    <dgm:cxn modelId="{4F97EDE8-B39F-4FF2-BE05-8216BBD23C9D}" type="presParOf" srcId="{636CFFC0-5098-49EC-A93E-4F4C3DBC560B}" destId="{7C57FA12-9ED9-425B-9A57-4E47C7DBA085}" srcOrd="0" destOrd="0" presId="urn:microsoft.com/office/officeart/2016/7/layout/RepeatingBendingProcessNew"/>
    <dgm:cxn modelId="{5263A543-2010-4BF8-836D-F1E894E99CD1}" type="presParOf" srcId="{3A5358DE-8880-403D-A4C3-50DD9A3128D6}" destId="{DA10D5A5-496E-4B86-80E1-84CDFD7136ED}" srcOrd="10" destOrd="0" presId="urn:microsoft.com/office/officeart/2016/7/layout/RepeatingBendingProcessNew"/>
    <dgm:cxn modelId="{21A9ED91-C60F-481C-9E68-48830765F4CB}" type="presParOf" srcId="{3A5358DE-8880-403D-A4C3-50DD9A3128D6}" destId="{699C6DEC-C493-4C64-840A-EB5EBD34B064}" srcOrd="11" destOrd="0" presId="urn:microsoft.com/office/officeart/2016/7/layout/RepeatingBendingProcessNew"/>
    <dgm:cxn modelId="{5DB4AFC8-9BF1-4FC3-9F84-320A175845A3}" type="presParOf" srcId="{699C6DEC-C493-4C64-840A-EB5EBD34B064}" destId="{14F3CD0E-0D63-4F80-8E59-15EE03E80F1A}" srcOrd="0" destOrd="0" presId="urn:microsoft.com/office/officeart/2016/7/layout/RepeatingBendingProcessNew"/>
    <dgm:cxn modelId="{F1970CD3-BECF-41DD-8DCD-18E2958A555D}" type="presParOf" srcId="{3A5358DE-8880-403D-A4C3-50DD9A3128D6}" destId="{E31A3482-CE8C-4DB0-B90F-10C4E1E909CF}" srcOrd="12" destOrd="0" presId="urn:microsoft.com/office/officeart/2016/7/layout/RepeatingBendingProcessNew"/>
    <dgm:cxn modelId="{C29353A0-8B08-43EF-935D-4681B68CD612}" type="presParOf" srcId="{3A5358DE-8880-403D-A4C3-50DD9A3128D6}" destId="{8FA6A132-3D5C-4595-B302-927A0B4A89FE}" srcOrd="13" destOrd="0" presId="urn:microsoft.com/office/officeart/2016/7/layout/RepeatingBendingProcessNew"/>
    <dgm:cxn modelId="{92E7F94A-10F1-456C-B435-5364C7BD8203}" type="presParOf" srcId="{8FA6A132-3D5C-4595-B302-927A0B4A89FE}" destId="{949AF976-E953-404A-95C2-6A80569C5ADB}" srcOrd="0" destOrd="0" presId="urn:microsoft.com/office/officeart/2016/7/layout/RepeatingBendingProcessNew"/>
    <dgm:cxn modelId="{45E926FE-BEE9-4FE3-BD0D-E5277A72A9F2}" type="presParOf" srcId="{3A5358DE-8880-403D-A4C3-50DD9A3128D6}" destId="{CD8CBB61-0246-4D21-B20F-DED80F7C25D2}" srcOrd="14" destOrd="0" presId="urn:microsoft.com/office/officeart/2016/7/layout/RepeatingBendingProcessNew"/>
    <dgm:cxn modelId="{BA49A02C-488F-4285-8534-34D4A1998BC8}" type="presParOf" srcId="{3A5358DE-8880-403D-A4C3-50DD9A3128D6}" destId="{84EC72FA-5640-42DE-9912-816049BD70F5}" srcOrd="15" destOrd="0" presId="urn:microsoft.com/office/officeart/2016/7/layout/RepeatingBendingProcessNew"/>
    <dgm:cxn modelId="{CB321AE0-9B61-4D3D-99A4-C5DA49477A04}" type="presParOf" srcId="{84EC72FA-5640-42DE-9912-816049BD70F5}" destId="{7FADE44E-B7F0-4B49-9D56-14330DB5E941}" srcOrd="0" destOrd="0" presId="urn:microsoft.com/office/officeart/2016/7/layout/RepeatingBendingProcessNew"/>
    <dgm:cxn modelId="{B0EBF911-4AFF-4F96-A485-BEFD5D400975}" type="presParOf" srcId="{3A5358DE-8880-403D-A4C3-50DD9A3128D6}" destId="{9891B20D-3027-4DA8-AE07-7D7A9686232B}" srcOrd="16" destOrd="0" presId="urn:microsoft.com/office/officeart/2016/7/layout/RepeatingBendingProcessNew"/>
    <dgm:cxn modelId="{C6DA847E-EF54-40E7-902F-B07938C554A6}" type="presParOf" srcId="{3A5358DE-8880-403D-A4C3-50DD9A3128D6}" destId="{CEBB5760-1303-446D-80C5-7C5ED56717CE}" srcOrd="17" destOrd="0" presId="urn:microsoft.com/office/officeart/2016/7/layout/RepeatingBendingProcessNew"/>
    <dgm:cxn modelId="{CAC47875-FDC6-4EF7-A1AF-10ED38906264}" type="presParOf" srcId="{CEBB5760-1303-446D-80C5-7C5ED56717CE}" destId="{ADAF5E5E-64BC-4E0C-861F-E94CC471048A}" srcOrd="0" destOrd="0" presId="urn:microsoft.com/office/officeart/2016/7/layout/RepeatingBendingProcessNew"/>
    <dgm:cxn modelId="{83EC7B07-083A-421D-86AD-D534E2F59051}" type="presParOf" srcId="{3A5358DE-8880-403D-A4C3-50DD9A3128D6}" destId="{8E3FD467-A35B-4FEE-85EE-5450F870E072}" srcOrd="18" destOrd="0" presId="urn:microsoft.com/office/officeart/2016/7/layout/RepeatingBendingProcessNew"/>
    <dgm:cxn modelId="{1C6E05C5-63FC-4C59-BBB9-FA8DD4BF0544}" type="presParOf" srcId="{3A5358DE-8880-403D-A4C3-50DD9A3128D6}" destId="{0B4A6A35-ACBC-4575-BBFC-089D552BB9B4}" srcOrd="19" destOrd="0" presId="urn:microsoft.com/office/officeart/2016/7/layout/RepeatingBendingProcessNew"/>
    <dgm:cxn modelId="{1563307C-8837-4D87-8440-CDAE0137FBA3}" type="presParOf" srcId="{0B4A6A35-ACBC-4575-BBFC-089D552BB9B4}" destId="{ED214415-00F5-4BF5-964A-44582AEE9C3D}" srcOrd="0" destOrd="0" presId="urn:microsoft.com/office/officeart/2016/7/layout/RepeatingBendingProcessNew"/>
    <dgm:cxn modelId="{C56013F0-D36A-4CBB-9C0D-7B60BF9FEB5C}" type="presParOf" srcId="{3A5358DE-8880-403D-A4C3-50DD9A3128D6}" destId="{02A4E8DC-64F9-4648-B4C1-119F84EE5DB5}" srcOrd="20" destOrd="0" presId="urn:microsoft.com/office/officeart/2016/7/layout/RepeatingBendingProcessNew"/>
    <dgm:cxn modelId="{D5E56CA3-948A-4364-9ADE-9CBED6D80E69}" type="presParOf" srcId="{3A5358DE-8880-403D-A4C3-50DD9A3128D6}" destId="{240C542A-0033-43C9-ADE7-27F948B7CDCE}" srcOrd="21" destOrd="0" presId="urn:microsoft.com/office/officeart/2016/7/layout/RepeatingBendingProcessNew"/>
    <dgm:cxn modelId="{644678C8-329B-4F2D-BF03-77C12D426230}" type="presParOf" srcId="{240C542A-0033-43C9-ADE7-27F948B7CDCE}" destId="{FE96FCE3-EF73-406D-96A6-A8D45E10FEA5}" srcOrd="0" destOrd="0" presId="urn:microsoft.com/office/officeart/2016/7/layout/RepeatingBendingProcessNew"/>
    <dgm:cxn modelId="{B7C57294-061F-446C-923F-F2CC7C9DD17E}" type="presParOf" srcId="{3A5358DE-8880-403D-A4C3-50DD9A3128D6}" destId="{8883D0F6-E0F5-4E31-BA76-2A23F79C0F0E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E148-9D28-486D-9AD9-CF3B74C47291}">
      <dsp:nvSpPr>
        <dsp:cNvPr id="0" name=""/>
        <dsp:cNvSpPr/>
      </dsp:nvSpPr>
      <dsp:spPr>
        <a:xfrm>
          <a:off x="2459666" y="1308620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416" y="1351516"/>
        <a:ext cx="28215" cy="5648"/>
      </dsp:txXfrm>
    </dsp:sp>
    <dsp:sp modelId="{1114F2D6-1DE3-44FE-94AB-ADC7304D33B2}">
      <dsp:nvSpPr>
        <dsp:cNvPr id="0" name=""/>
        <dsp:cNvSpPr/>
      </dsp:nvSpPr>
      <dsp:spPr>
        <a:xfrm>
          <a:off x="7916" y="913018"/>
          <a:ext cx="2453549" cy="882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User Inquiry</a:t>
          </a:r>
          <a:r>
            <a:rPr lang="en-US" sz="1200" kern="1200" dirty="0"/>
            <a:t>:</a:t>
          </a:r>
        </a:p>
      </dsp:txBody>
      <dsp:txXfrm>
        <a:off x="7916" y="913018"/>
        <a:ext cx="2453549" cy="882644"/>
      </dsp:txXfrm>
    </dsp:sp>
    <dsp:sp modelId="{93E0228A-FDA1-47D0-9498-95A7CA5B8590}">
      <dsp:nvSpPr>
        <dsp:cNvPr id="0" name=""/>
        <dsp:cNvSpPr/>
      </dsp:nvSpPr>
      <dsp:spPr>
        <a:xfrm>
          <a:off x="5477532" y="1308620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30283" y="1351516"/>
        <a:ext cx="28215" cy="5648"/>
      </dsp:txXfrm>
    </dsp:sp>
    <dsp:sp modelId="{EDBD8F69-AC28-4C09-AF5A-E93F533C87FB}">
      <dsp:nvSpPr>
        <dsp:cNvPr id="0" name=""/>
        <dsp:cNvSpPr/>
      </dsp:nvSpPr>
      <dsp:spPr>
        <a:xfrm>
          <a:off x="3025783" y="798089"/>
          <a:ext cx="2453549" cy="111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asks about a product’s price and availability.</a:t>
          </a:r>
        </a:p>
      </dsp:txBody>
      <dsp:txXfrm>
        <a:off x="3025783" y="798089"/>
        <a:ext cx="2453549" cy="1112503"/>
      </dsp:txXfrm>
    </dsp:sp>
    <dsp:sp modelId="{1C9375B7-0237-45BD-9492-D449F395BC75}">
      <dsp:nvSpPr>
        <dsp:cNvPr id="0" name=""/>
        <dsp:cNvSpPr/>
      </dsp:nvSpPr>
      <dsp:spPr>
        <a:xfrm>
          <a:off x="1234691" y="2174725"/>
          <a:ext cx="6190207" cy="740072"/>
        </a:xfrm>
        <a:custGeom>
          <a:avLst/>
          <a:gdLst/>
          <a:ahLst/>
          <a:cxnLst/>
          <a:rect l="0" t="0" r="0" b="0"/>
          <a:pathLst>
            <a:path>
              <a:moveTo>
                <a:pt x="6190207" y="0"/>
              </a:moveTo>
              <a:lnTo>
                <a:pt x="6190207" y="387136"/>
              </a:lnTo>
              <a:lnTo>
                <a:pt x="0" y="387136"/>
              </a:lnTo>
              <a:lnTo>
                <a:pt x="0" y="74007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3845" y="2541937"/>
        <a:ext cx="311899" cy="5648"/>
      </dsp:txXfrm>
    </dsp:sp>
    <dsp:sp modelId="{0F4DE719-EC77-4F1E-86C8-01C654304EF5}">
      <dsp:nvSpPr>
        <dsp:cNvPr id="0" name=""/>
        <dsp:cNvSpPr/>
      </dsp:nvSpPr>
      <dsp:spPr>
        <a:xfrm>
          <a:off x="6043649" y="532156"/>
          <a:ext cx="2762500" cy="1644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Chatbot retrieves and displays the requested information from the database.</a:t>
          </a:r>
        </a:p>
      </dsp:txBody>
      <dsp:txXfrm>
        <a:off x="6043649" y="532156"/>
        <a:ext cx="2762500" cy="1644368"/>
      </dsp:txXfrm>
    </dsp:sp>
    <dsp:sp modelId="{530FFD33-415A-4F9E-B9EB-BF8BF4C7D217}">
      <dsp:nvSpPr>
        <dsp:cNvPr id="0" name=""/>
        <dsp:cNvSpPr/>
      </dsp:nvSpPr>
      <dsp:spPr>
        <a:xfrm>
          <a:off x="2459666" y="3293734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416" y="3336629"/>
        <a:ext cx="28215" cy="5648"/>
      </dsp:txXfrm>
    </dsp:sp>
    <dsp:sp modelId="{B4E0DF64-0757-41F5-9329-8C88B713D33C}">
      <dsp:nvSpPr>
        <dsp:cNvPr id="0" name=""/>
        <dsp:cNvSpPr/>
      </dsp:nvSpPr>
      <dsp:spPr>
        <a:xfrm>
          <a:off x="7916" y="2947197"/>
          <a:ext cx="2453549" cy="784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Price Negotiation:</a:t>
          </a:r>
        </a:p>
      </dsp:txBody>
      <dsp:txXfrm>
        <a:off x="7916" y="2947197"/>
        <a:ext cx="2453549" cy="784512"/>
      </dsp:txXfrm>
    </dsp:sp>
    <dsp:sp modelId="{9C6DCA06-DFB6-420F-BF37-F0DDE8A3A86C}">
      <dsp:nvSpPr>
        <dsp:cNvPr id="0" name=""/>
        <dsp:cNvSpPr/>
      </dsp:nvSpPr>
      <dsp:spPr>
        <a:xfrm>
          <a:off x="5477532" y="3293734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30283" y="3336629"/>
        <a:ext cx="28215" cy="5648"/>
      </dsp:txXfrm>
    </dsp:sp>
    <dsp:sp modelId="{5564F9E0-6CDB-4ED5-B8AD-5298EFD442B3}">
      <dsp:nvSpPr>
        <dsp:cNvPr id="0" name=""/>
        <dsp:cNvSpPr/>
      </dsp:nvSpPr>
      <dsp:spPr>
        <a:xfrm>
          <a:off x="3025783" y="3001622"/>
          <a:ext cx="2453549" cy="67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initiates a price negotiation.</a:t>
          </a:r>
        </a:p>
      </dsp:txBody>
      <dsp:txXfrm>
        <a:off x="3025783" y="3001622"/>
        <a:ext cx="2453549" cy="675663"/>
      </dsp:txXfrm>
    </dsp:sp>
    <dsp:sp modelId="{02B80781-33CE-46B5-9C7C-96827D7E08D5}">
      <dsp:nvSpPr>
        <dsp:cNvPr id="0" name=""/>
        <dsp:cNvSpPr/>
      </dsp:nvSpPr>
      <dsp:spPr>
        <a:xfrm>
          <a:off x="8495398" y="3293734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48149" y="3336629"/>
        <a:ext cx="28215" cy="5648"/>
      </dsp:txXfrm>
    </dsp:sp>
    <dsp:sp modelId="{9265C98E-775E-40AA-B679-52C1BAE2BF85}">
      <dsp:nvSpPr>
        <dsp:cNvPr id="0" name=""/>
        <dsp:cNvSpPr/>
      </dsp:nvSpPr>
      <dsp:spPr>
        <a:xfrm>
          <a:off x="6043649" y="2794795"/>
          <a:ext cx="2453549" cy="108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Chatbot applies rule-based negotiation tactics to offer a discount.</a:t>
          </a:r>
        </a:p>
      </dsp:txBody>
      <dsp:txXfrm>
        <a:off x="6043649" y="2794795"/>
        <a:ext cx="2453549" cy="1089317"/>
      </dsp:txXfrm>
    </dsp:sp>
    <dsp:sp modelId="{6028C1B0-E6CE-4C5F-AD5F-09280160E78B}">
      <dsp:nvSpPr>
        <dsp:cNvPr id="0" name=""/>
        <dsp:cNvSpPr/>
      </dsp:nvSpPr>
      <dsp:spPr>
        <a:xfrm>
          <a:off x="1234691" y="3936266"/>
          <a:ext cx="9053598" cy="898981"/>
        </a:xfrm>
        <a:custGeom>
          <a:avLst/>
          <a:gdLst/>
          <a:ahLst/>
          <a:cxnLst/>
          <a:rect l="0" t="0" r="0" b="0"/>
          <a:pathLst>
            <a:path>
              <a:moveTo>
                <a:pt x="9053598" y="0"/>
              </a:moveTo>
              <a:lnTo>
                <a:pt x="9053598" y="466590"/>
              </a:lnTo>
              <a:lnTo>
                <a:pt x="0" y="466590"/>
              </a:lnTo>
              <a:lnTo>
                <a:pt x="0" y="89898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3961" y="4382932"/>
        <a:ext cx="455059" cy="5648"/>
      </dsp:txXfrm>
    </dsp:sp>
    <dsp:sp modelId="{351119F5-EA32-4C4C-AE0A-77F0F1BAA8CF}">
      <dsp:nvSpPr>
        <dsp:cNvPr id="0" name=""/>
        <dsp:cNvSpPr/>
      </dsp:nvSpPr>
      <dsp:spPr>
        <a:xfrm>
          <a:off x="9061515" y="2740841"/>
          <a:ext cx="2453549" cy="1197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Advanced scenario: Chatbot uses AI to adjust negotiation tactics based on user behavior.</a:t>
          </a:r>
        </a:p>
      </dsp:txBody>
      <dsp:txXfrm>
        <a:off x="9061515" y="2740841"/>
        <a:ext cx="2453549" cy="1197224"/>
      </dsp:txXfrm>
    </dsp:sp>
    <dsp:sp modelId="{199CFF59-0DBD-4E00-AB4F-8AB4B559441C}">
      <dsp:nvSpPr>
        <dsp:cNvPr id="0" name=""/>
        <dsp:cNvSpPr/>
      </dsp:nvSpPr>
      <dsp:spPr>
        <a:xfrm>
          <a:off x="2459666" y="5169615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2416" y="5212510"/>
        <a:ext cx="28215" cy="5648"/>
      </dsp:txXfrm>
    </dsp:sp>
    <dsp:sp modelId="{825E94AB-2A50-41FD-AE6E-6B0D44F087BF}">
      <dsp:nvSpPr>
        <dsp:cNvPr id="0" name=""/>
        <dsp:cNvSpPr/>
      </dsp:nvSpPr>
      <dsp:spPr>
        <a:xfrm>
          <a:off x="7916" y="4867647"/>
          <a:ext cx="2453549" cy="69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User Profile Customization:</a:t>
          </a:r>
        </a:p>
      </dsp:txBody>
      <dsp:txXfrm>
        <a:off x="7916" y="4867647"/>
        <a:ext cx="2453549" cy="695375"/>
      </dsp:txXfrm>
    </dsp:sp>
    <dsp:sp modelId="{AE2799AF-BE0B-4D7F-8EED-A94ECD9FB1D2}">
      <dsp:nvSpPr>
        <dsp:cNvPr id="0" name=""/>
        <dsp:cNvSpPr/>
      </dsp:nvSpPr>
      <dsp:spPr>
        <a:xfrm>
          <a:off x="5477532" y="5169615"/>
          <a:ext cx="533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7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30283" y="5212510"/>
        <a:ext cx="28215" cy="5648"/>
      </dsp:txXfrm>
    </dsp:sp>
    <dsp:sp modelId="{812D41C2-043B-49DA-A147-797D17974B3C}">
      <dsp:nvSpPr>
        <dsp:cNvPr id="0" name=""/>
        <dsp:cNvSpPr/>
      </dsp:nvSpPr>
      <dsp:spPr>
        <a:xfrm>
          <a:off x="3025783" y="4522241"/>
          <a:ext cx="2453549" cy="1386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User</a:t>
          </a:r>
          <a:r>
            <a:rPr lang="en-US" sz="1200" kern="1200" dirty="0"/>
            <a:t> interaction history is stored and used to personalize future interactions.</a:t>
          </a:r>
        </a:p>
      </dsp:txBody>
      <dsp:txXfrm>
        <a:off x="3025783" y="4522241"/>
        <a:ext cx="2453549" cy="1386186"/>
      </dsp:txXfrm>
    </dsp:sp>
    <dsp:sp modelId="{6065D43A-2815-4F5C-B55E-82230FF11072}">
      <dsp:nvSpPr>
        <dsp:cNvPr id="0" name=""/>
        <dsp:cNvSpPr/>
      </dsp:nvSpPr>
      <dsp:spPr>
        <a:xfrm>
          <a:off x="6043649" y="4502382"/>
          <a:ext cx="2453549" cy="1425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26" tIns="126198" rIns="120226" bIns="1261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Chatbot suggests products based on user preferences and past behavior.</a:t>
          </a:r>
        </a:p>
      </dsp:txBody>
      <dsp:txXfrm>
        <a:off x="6043649" y="4502382"/>
        <a:ext cx="2453549" cy="142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05F30-9E0F-4F7C-B16E-5730676CF8C4}">
      <dsp:nvSpPr>
        <dsp:cNvPr id="0" name=""/>
        <dsp:cNvSpPr/>
      </dsp:nvSpPr>
      <dsp:spPr>
        <a:xfrm>
          <a:off x="2276188" y="736165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9222" y="779271"/>
        <a:ext cx="26140" cy="5228"/>
      </dsp:txXfrm>
    </dsp:sp>
    <dsp:sp modelId="{CCDF9B42-CCB2-48A5-BA0C-F31AADDB74DD}">
      <dsp:nvSpPr>
        <dsp:cNvPr id="0" name=""/>
        <dsp:cNvSpPr/>
      </dsp:nvSpPr>
      <dsp:spPr>
        <a:xfrm>
          <a:off x="4912" y="99962"/>
          <a:ext cx="2273075" cy="1363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Voice Interaction</a:t>
          </a:r>
          <a:r>
            <a:rPr lang="en-US" sz="1300" kern="1200" dirty="0">
              <a:solidFill>
                <a:schemeClr val="bg1"/>
              </a:solidFill>
            </a:rPr>
            <a:t>:</a:t>
          </a:r>
        </a:p>
      </dsp:txBody>
      <dsp:txXfrm>
        <a:off x="4912" y="99962"/>
        <a:ext cx="2273075" cy="1363845"/>
      </dsp:txXfrm>
    </dsp:sp>
    <dsp:sp modelId="{533404A7-9538-4653-AB0A-6B6F6241FE09}">
      <dsp:nvSpPr>
        <dsp:cNvPr id="0" name=""/>
        <dsp:cNvSpPr/>
      </dsp:nvSpPr>
      <dsp:spPr>
        <a:xfrm>
          <a:off x="5072072" y="736165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5105" y="779271"/>
        <a:ext cx="26140" cy="5228"/>
      </dsp:txXfrm>
    </dsp:sp>
    <dsp:sp modelId="{6A72AD3D-A252-4E2D-912A-1C8BAF291D1B}">
      <dsp:nvSpPr>
        <dsp:cNvPr id="0" name=""/>
        <dsp:cNvSpPr/>
      </dsp:nvSpPr>
      <dsp:spPr>
        <a:xfrm>
          <a:off x="2800796" y="99962"/>
          <a:ext cx="2273075" cy="1363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engages in a voice-based negotiation.</a:t>
          </a:r>
        </a:p>
      </dsp:txBody>
      <dsp:txXfrm>
        <a:off x="2800796" y="99962"/>
        <a:ext cx="2273075" cy="1363845"/>
      </dsp:txXfrm>
    </dsp:sp>
    <dsp:sp modelId="{E322DB35-C810-4053-897A-FB8844FA65B0}">
      <dsp:nvSpPr>
        <dsp:cNvPr id="0" name=""/>
        <dsp:cNvSpPr/>
      </dsp:nvSpPr>
      <dsp:spPr>
        <a:xfrm>
          <a:off x="7867955" y="736165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0989" y="779271"/>
        <a:ext cx="26140" cy="5228"/>
      </dsp:txXfrm>
    </dsp:sp>
    <dsp:sp modelId="{F7F99977-AFB2-4533-82D3-5957B13BECF9}">
      <dsp:nvSpPr>
        <dsp:cNvPr id="0" name=""/>
        <dsp:cNvSpPr/>
      </dsp:nvSpPr>
      <dsp:spPr>
        <a:xfrm>
          <a:off x="5596679" y="99962"/>
          <a:ext cx="2273075" cy="1363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Chatbot recognizes speech, processes it, and responds appropriately.</a:t>
          </a:r>
        </a:p>
      </dsp:txBody>
      <dsp:txXfrm>
        <a:off x="5596679" y="99962"/>
        <a:ext cx="2273075" cy="1363845"/>
      </dsp:txXfrm>
    </dsp:sp>
    <dsp:sp modelId="{64B923E3-7993-4133-BAD2-87B2A986DF3A}">
      <dsp:nvSpPr>
        <dsp:cNvPr id="0" name=""/>
        <dsp:cNvSpPr/>
      </dsp:nvSpPr>
      <dsp:spPr>
        <a:xfrm>
          <a:off x="1141450" y="1462008"/>
          <a:ext cx="8387650" cy="767138"/>
        </a:xfrm>
        <a:custGeom>
          <a:avLst/>
          <a:gdLst/>
          <a:ahLst/>
          <a:cxnLst/>
          <a:rect l="0" t="0" r="0" b="0"/>
          <a:pathLst>
            <a:path>
              <a:moveTo>
                <a:pt x="8387650" y="0"/>
              </a:moveTo>
              <a:lnTo>
                <a:pt x="8387650" y="400669"/>
              </a:lnTo>
              <a:lnTo>
                <a:pt x="0" y="400669"/>
              </a:lnTo>
              <a:lnTo>
                <a:pt x="0" y="76713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4638" y="1842963"/>
        <a:ext cx="421275" cy="5228"/>
      </dsp:txXfrm>
    </dsp:sp>
    <dsp:sp modelId="{32B192E7-62C6-47AA-A5C3-E5ACA079B772}">
      <dsp:nvSpPr>
        <dsp:cNvPr id="0" name=""/>
        <dsp:cNvSpPr/>
      </dsp:nvSpPr>
      <dsp:spPr>
        <a:xfrm>
          <a:off x="8392562" y="99962"/>
          <a:ext cx="2273075" cy="1363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personal user engagement</a:t>
          </a:r>
          <a:r>
            <a:rPr lang="en-US" sz="1300" kern="1200" dirty="0">
              <a:solidFill>
                <a:schemeClr val="bg1"/>
              </a:solidFill>
            </a:rPr>
            <a:t>:</a:t>
          </a:r>
        </a:p>
      </dsp:txBody>
      <dsp:txXfrm>
        <a:off x="8392562" y="99962"/>
        <a:ext cx="2273075" cy="1363845"/>
      </dsp:txXfrm>
    </dsp:sp>
    <dsp:sp modelId="{636CFFC0-5098-49EC-A93E-4F4C3DBC560B}">
      <dsp:nvSpPr>
        <dsp:cNvPr id="0" name=""/>
        <dsp:cNvSpPr/>
      </dsp:nvSpPr>
      <dsp:spPr>
        <a:xfrm>
          <a:off x="2276188" y="2897749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9222" y="2940855"/>
        <a:ext cx="26140" cy="5228"/>
      </dsp:txXfrm>
    </dsp:sp>
    <dsp:sp modelId="{5EBD48CF-DA00-4D95-AD8E-BFEA23777639}">
      <dsp:nvSpPr>
        <dsp:cNvPr id="0" name=""/>
        <dsp:cNvSpPr/>
      </dsp:nvSpPr>
      <dsp:spPr>
        <a:xfrm>
          <a:off x="4912" y="2261546"/>
          <a:ext cx="2273075" cy="13638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 and Storage</a:t>
          </a:r>
        </a:p>
      </dsp:txBody>
      <dsp:txXfrm>
        <a:off x="4912" y="2261546"/>
        <a:ext cx="2273075" cy="1363845"/>
      </dsp:txXfrm>
    </dsp:sp>
    <dsp:sp modelId="{699C6DEC-C493-4C64-840A-EB5EBD34B064}">
      <dsp:nvSpPr>
        <dsp:cNvPr id="0" name=""/>
        <dsp:cNvSpPr/>
      </dsp:nvSpPr>
      <dsp:spPr>
        <a:xfrm>
          <a:off x="5072072" y="2897749"/>
          <a:ext cx="435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892" y="45720"/>
              </a:lnTo>
              <a:lnTo>
                <a:pt x="234892" y="81466"/>
              </a:lnTo>
              <a:lnTo>
                <a:pt x="435585" y="8146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8175" y="2940855"/>
        <a:ext cx="23377" cy="5228"/>
      </dsp:txXfrm>
    </dsp:sp>
    <dsp:sp modelId="{DA10D5A5-496E-4B86-80E1-84CDFD7136ED}">
      <dsp:nvSpPr>
        <dsp:cNvPr id="0" name=""/>
        <dsp:cNvSpPr/>
      </dsp:nvSpPr>
      <dsp:spPr>
        <a:xfrm>
          <a:off x="2800796" y="1986615"/>
          <a:ext cx="2273075" cy="1913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Profile Management</a:t>
          </a:r>
        </a:p>
      </dsp:txBody>
      <dsp:txXfrm>
        <a:off x="2800796" y="1986615"/>
        <a:ext cx="2273075" cy="1913707"/>
      </dsp:txXfrm>
    </dsp:sp>
    <dsp:sp modelId="{8FA6A132-3D5C-4595-B302-927A0B4A89FE}">
      <dsp:nvSpPr>
        <dsp:cNvPr id="0" name=""/>
        <dsp:cNvSpPr/>
      </dsp:nvSpPr>
      <dsp:spPr>
        <a:xfrm>
          <a:off x="8211553" y="2933495"/>
          <a:ext cx="553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971" y="45720"/>
              </a:lnTo>
              <a:lnTo>
                <a:pt x="293971" y="55035"/>
              </a:lnTo>
              <a:lnTo>
                <a:pt x="553742" y="550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3814" y="2976601"/>
        <a:ext cx="29220" cy="5228"/>
      </dsp:txXfrm>
    </dsp:sp>
    <dsp:sp modelId="{E31A3482-CE8C-4DB0-B90F-10C4E1E909CF}">
      <dsp:nvSpPr>
        <dsp:cNvPr id="0" name=""/>
        <dsp:cNvSpPr/>
      </dsp:nvSpPr>
      <dsp:spPr>
        <a:xfrm>
          <a:off x="5540057" y="2297293"/>
          <a:ext cx="2673296" cy="1363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Security and Privacy</a:t>
          </a:r>
        </a:p>
      </dsp:txBody>
      <dsp:txXfrm>
        <a:off x="5540057" y="2297293"/>
        <a:ext cx="2673296" cy="1363845"/>
      </dsp:txXfrm>
    </dsp:sp>
    <dsp:sp modelId="{84EC72FA-5640-42DE-9912-816049BD70F5}">
      <dsp:nvSpPr>
        <dsp:cNvPr id="0" name=""/>
        <dsp:cNvSpPr/>
      </dsp:nvSpPr>
      <dsp:spPr>
        <a:xfrm>
          <a:off x="1141450" y="3668653"/>
          <a:ext cx="8792783" cy="767138"/>
        </a:xfrm>
        <a:custGeom>
          <a:avLst/>
          <a:gdLst/>
          <a:ahLst/>
          <a:cxnLst/>
          <a:rect l="0" t="0" r="0" b="0"/>
          <a:pathLst>
            <a:path>
              <a:moveTo>
                <a:pt x="8792783" y="0"/>
              </a:moveTo>
              <a:lnTo>
                <a:pt x="8792783" y="400669"/>
              </a:lnTo>
              <a:lnTo>
                <a:pt x="0" y="400669"/>
              </a:lnTo>
              <a:lnTo>
                <a:pt x="0" y="7671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7119" y="4049608"/>
        <a:ext cx="441444" cy="5228"/>
      </dsp:txXfrm>
    </dsp:sp>
    <dsp:sp modelId="{CD8CBB61-0246-4D21-B20F-DED80F7C25D2}">
      <dsp:nvSpPr>
        <dsp:cNvPr id="0" name=""/>
        <dsp:cNvSpPr/>
      </dsp:nvSpPr>
      <dsp:spPr>
        <a:xfrm>
          <a:off x="8797696" y="2306608"/>
          <a:ext cx="2273075" cy="1363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Personalized Interaction Logic</a:t>
          </a:r>
        </a:p>
      </dsp:txBody>
      <dsp:txXfrm>
        <a:off x="8797696" y="2306608"/>
        <a:ext cx="2273075" cy="1363845"/>
      </dsp:txXfrm>
    </dsp:sp>
    <dsp:sp modelId="{CEBB5760-1303-446D-80C5-7C5ED56717CE}">
      <dsp:nvSpPr>
        <dsp:cNvPr id="0" name=""/>
        <dsp:cNvSpPr/>
      </dsp:nvSpPr>
      <dsp:spPr>
        <a:xfrm>
          <a:off x="2276188" y="5059333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0781"/>
              </a:moveTo>
              <a:lnTo>
                <a:pt x="263203" y="90781"/>
              </a:lnTo>
              <a:lnTo>
                <a:pt x="263203" y="45720"/>
              </a:ln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9173" y="5102439"/>
        <a:ext cx="26237" cy="5228"/>
      </dsp:txXfrm>
    </dsp:sp>
    <dsp:sp modelId="{9891B20D-3027-4DA8-AE07-7D7A9686232B}">
      <dsp:nvSpPr>
        <dsp:cNvPr id="0" name=""/>
        <dsp:cNvSpPr/>
      </dsp:nvSpPr>
      <dsp:spPr>
        <a:xfrm>
          <a:off x="4912" y="4468192"/>
          <a:ext cx="2273075" cy="1363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Voice Interaction Personalization</a:t>
          </a:r>
        </a:p>
      </dsp:txBody>
      <dsp:txXfrm>
        <a:off x="4912" y="4468192"/>
        <a:ext cx="2273075" cy="1363845"/>
      </dsp:txXfrm>
    </dsp:sp>
    <dsp:sp modelId="{0B4A6A35-ACBC-4575-BBFC-089D552BB9B4}">
      <dsp:nvSpPr>
        <dsp:cNvPr id="0" name=""/>
        <dsp:cNvSpPr/>
      </dsp:nvSpPr>
      <dsp:spPr>
        <a:xfrm>
          <a:off x="5072072" y="5059333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5105" y="5102439"/>
        <a:ext cx="26140" cy="5228"/>
      </dsp:txXfrm>
    </dsp:sp>
    <dsp:sp modelId="{8E3FD467-A35B-4FEE-85EE-5450F870E072}">
      <dsp:nvSpPr>
        <dsp:cNvPr id="0" name=""/>
        <dsp:cNvSpPr/>
      </dsp:nvSpPr>
      <dsp:spPr>
        <a:xfrm>
          <a:off x="2800796" y="4423130"/>
          <a:ext cx="2273075" cy="13638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Frontend Integration</a:t>
          </a:r>
        </a:p>
      </dsp:txBody>
      <dsp:txXfrm>
        <a:off x="2800796" y="4423130"/>
        <a:ext cx="2273075" cy="1363845"/>
      </dsp:txXfrm>
    </dsp:sp>
    <dsp:sp modelId="{240C542A-0033-43C9-ADE7-27F948B7CDCE}">
      <dsp:nvSpPr>
        <dsp:cNvPr id="0" name=""/>
        <dsp:cNvSpPr/>
      </dsp:nvSpPr>
      <dsp:spPr>
        <a:xfrm>
          <a:off x="7867955" y="5059333"/>
          <a:ext cx="492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20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0989" y="5102439"/>
        <a:ext cx="26140" cy="5228"/>
      </dsp:txXfrm>
    </dsp:sp>
    <dsp:sp modelId="{02A4E8DC-64F9-4648-B4C1-119F84EE5DB5}">
      <dsp:nvSpPr>
        <dsp:cNvPr id="0" name=""/>
        <dsp:cNvSpPr/>
      </dsp:nvSpPr>
      <dsp:spPr>
        <a:xfrm>
          <a:off x="5596679" y="4423130"/>
          <a:ext cx="2273075" cy="1363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Testing and </a:t>
          </a:r>
          <a:r>
            <a:rPr lang="en-US" sz="1300" kern="1200" dirty="0" err="1"/>
            <a:t>FeedbackLoop</a:t>
          </a:r>
          <a:endParaRPr lang="en-US" sz="1300" kern="1200" dirty="0"/>
        </a:p>
      </dsp:txBody>
      <dsp:txXfrm>
        <a:off x="5596679" y="4423130"/>
        <a:ext cx="2273075" cy="1363845"/>
      </dsp:txXfrm>
    </dsp:sp>
    <dsp:sp modelId="{8883D0F6-E0F5-4E31-BA76-2A23F79C0F0E}">
      <dsp:nvSpPr>
        <dsp:cNvPr id="0" name=""/>
        <dsp:cNvSpPr/>
      </dsp:nvSpPr>
      <dsp:spPr>
        <a:xfrm>
          <a:off x="8392562" y="4423130"/>
          <a:ext cx="2273075" cy="1363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83" tIns="116916" rIns="111383" bIns="11691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End</a:t>
          </a:r>
        </a:p>
      </dsp:txBody>
      <dsp:txXfrm>
        <a:off x="8392562" y="4423130"/>
        <a:ext cx="2273075" cy="1363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51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4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6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8FB-1AEA-E2F9-5DAF-F31D71C4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31" y="159725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Price negotiator ecommerce chatbot system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CC8C1CE-55FC-A838-0EB3-C90059426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4" r="26020" b="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D6EE5-C83D-C2C0-845E-DCA4A8A93CB9}"/>
              </a:ext>
            </a:extLst>
          </p:cNvPr>
          <p:cNvSpPr txBox="1"/>
          <p:nvPr/>
        </p:nvSpPr>
        <p:spPr>
          <a:xfrm>
            <a:off x="304800" y="3886200"/>
            <a:ext cx="533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 : </a:t>
            </a:r>
            <a:r>
              <a:rPr lang="en-US" dirty="0"/>
              <a:t>Develop an AI-driven chatbot integrated with an eCommerce platform to facilitate real-time price negotiations and optimize pricing strategies while ensuring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368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911B78B-56D1-5DC8-71B7-EFB454D0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2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776E-1230-D3DF-1375-C4A5275E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306A-22B8-6007-A41B-B683F87A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22" y="2082801"/>
            <a:ext cx="5368525" cy="440349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MySQL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HTML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Netlify (initial), Google Cloud Platform (GCP) for scaling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Security: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JSON files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libraries ( TensorFlow/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transformers for deep learning models,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Interaction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Speech API, Google Cloud Speech-to-Text and Text-to-Speech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user engagement: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AI\ML.</a:t>
            </a:r>
          </a:p>
        </p:txBody>
      </p:sp>
    </p:spTree>
    <p:extLst>
      <p:ext uri="{BB962C8B-B14F-4D97-AF65-F5344CB8AC3E}">
        <p14:creationId xmlns:p14="http://schemas.microsoft.com/office/powerpoint/2010/main" val="14964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A0E06B-BC4E-9D86-A122-C344A26A794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4639453"/>
              </p:ext>
            </p:extLst>
          </p:nvPr>
        </p:nvGraphicFramePr>
        <p:xfrm>
          <a:off x="334509" y="198778"/>
          <a:ext cx="11522982" cy="64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50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817FB-9796-BE56-AF5F-19153D70D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21952"/>
              </p:ext>
            </p:extLst>
          </p:nvPr>
        </p:nvGraphicFramePr>
        <p:xfrm>
          <a:off x="938829" y="448547"/>
          <a:ext cx="11070772" cy="588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6757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901C167-1305-4A4D-8957-F6C9C83A29AD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Meiryo</vt:lpstr>
      <vt:lpstr>Corbel</vt:lpstr>
      <vt:lpstr>Times New Roman</vt:lpstr>
      <vt:lpstr>SketchLinesVTI</vt:lpstr>
      <vt:lpstr>Price negotiator ecommerce chatbot system</vt:lpstr>
      <vt:lpstr>Technologies to be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navroj kaur</dc:creator>
  <cp:lastModifiedBy>navroj kaur</cp:lastModifiedBy>
  <cp:revision>6</cp:revision>
  <dcterms:created xsi:type="dcterms:W3CDTF">2024-05-30T20:44:40Z</dcterms:created>
  <dcterms:modified xsi:type="dcterms:W3CDTF">2024-06-06T19:49:40Z</dcterms:modified>
</cp:coreProperties>
</file>