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57" r:id="rId3"/>
    <p:sldId id="261" r:id="rId4"/>
    <p:sldId id="268" r:id="rId5"/>
    <p:sldId id="277" r:id="rId6"/>
    <p:sldId id="259" r:id="rId7"/>
    <p:sldId id="260" r:id="rId8"/>
    <p:sldId id="287" r:id="rId9"/>
    <p:sldId id="278" r:id="rId10"/>
    <p:sldId id="269" r:id="rId11"/>
    <p:sldId id="262" r:id="rId12"/>
    <p:sldId id="263" r:id="rId13"/>
    <p:sldId id="264" r:id="rId14"/>
    <p:sldId id="270" r:id="rId15"/>
    <p:sldId id="265" r:id="rId16"/>
    <p:sldId id="281" r:id="rId17"/>
    <p:sldId id="272" r:id="rId18"/>
    <p:sldId id="279" r:id="rId19"/>
    <p:sldId id="280" r:id="rId20"/>
    <p:sldId id="288" r:id="rId21"/>
    <p:sldId id="282" r:id="rId22"/>
    <p:sldId id="284" r:id="rId23"/>
    <p:sldId id="283" r:id="rId24"/>
    <p:sldId id="285" r:id="rId25"/>
    <p:sldId id="286" r:id="rId26"/>
    <p:sldId id="273" r:id="rId27"/>
    <p:sldId id="267"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9"/>
    <p:restoredTop sz="68203"/>
  </p:normalViewPr>
  <p:slideViewPr>
    <p:cSldViewPr snapToGrid="0" snapToObjects="1">
      <p:cViewPr>
        <p:scale>
          <a:sx n="56" d="100"/>
          <a:sy n="56" d="100"/>
        </p:scale>
        <p:origin x="2768" y="784"/>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AE834-22D6-4169-9566-EA5F3EBDA03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FED65B8-D8AE-4F6B-A35B-DB4162F1809D}">
      <dgm:prSet/>
      <dgm:spPr/>
      <dgm:t>
        <a:bodyPr/>
        <a:lstStyle/>
        <a:p>
          <a:pPr>
            <a:lnSpc>
              <a:spcPct val="100000"/>
            </a:lnSpc>
            <a:defRPr cap="all"/>
          </a:pPr>
          <a:r>
            <a:rPr lang="en-US"/>
            <a:t>DATA PREPARATION</a:t>
          </a:r>
        </a:p>
      </dgm:t>
    </dgm:pt>
    <dgm:pt modelId="{476E4FD2-80B5-4CD3-AE9C-300BCCAE6FDA}" type="parTrans" cxnId="{29C3E88F-5171-41E3-9AF6-4B0A9A590CA0}">
      <dgm:prSet/>
      <dgm:spPr/>
      <dgm:t>
        <a:bodyPr/>
        <a:lstStyle/>
        <a:p>
          <a:endParaRPr lang="en-US"/>
        </a:p>
      </dgm:t>
    </dgm:pt>
    <dgm:pt modelId="{CDAA834C-6C18-4855-BAF0-9EF4F1B9C321}" type="sibTrans" cxnId="{29C3E88F-5171-41E3-9AF6-4B0A9A590CA0}">
      <dgm:prSet/>
      <dgm:spPr/>
      <dgm:t>
        <a:bodyPr/>
        <a:lstStyle/>
        <a:p>
          <a:endParaRPr lang="en-US"/>
        </a:p>
      </dgm:t>
    </dgm:pt>
    <dgm:pt modelId="{5D093A2A-0F3B-4864-B428-6F12FE4E7425}">
      <dgm:prSet/>
      <dgm:spPr/>
      <dgm:t>
        <a:bodyPr/>
        <a:lstStyle/>
        <a:p>
          <a:pPr>
            <a:lnSpc>
              <a:spcPct val="100000"/>
            </a:lnSpc>
            <a:defRPr cap="all"/>
          </a:pPr>
          <a:r>
            <a:rPr lang="en-US" dirty="0"/>
            <a:t>MODELS EVALUATION</a:t>
          </a:r>
        </a:p>
      </dgm:t>
    </dgm:pt>
    <dgm:pt modelId="{5513FC69-5FFF-4173-8F78-87385C4A4450}" type="parTrans" cxnId="{6562D10E-2B9F-4112-AA21-FCA72B2D831E}">
      <dgm:prSet/>
      <dgm:spPr/>
      <dgm:t>
        <a:bodyPr/>
        <a:lstStyle/>
        <a:p>
          <a:endParaRPr lang="en-US"/>
        </a:p>
      </dgm:t>
    </dgm:pt>
    <dgm:pt modelId="{DCE8AB14-6387-41B0-A80F-4E3D330DB163}" type="sibTrans" cxnId="{6562D10E-2B9F-4112-AA21-FCA72B2D831E}">
      <dgm:prSet/>
      <dgm:spPr/>
      <dgm:t>
        <a:bodyPr/>
        <a:lstStyle/>
        <a:p>
          <a:endParaRPr lang="en-US"/>
        </a:p>
      </dgm:t>
    </dgm:pt>
    <dgm:pt modelId="{2546920A-D3BA-BE4B-8B25-FA5ED9F9C869}">
      <dgm:prSet/>
      <dgm:spPr/>
      <dgm:t>
        <a:bodyPr/>
        <a:lstStyle/>
        <a:p>
          <a:pPr>
            <a:lnSpc>
              <a:spcPct val="100000"/>
            </a:lnSpc>
            <a:defRPr cap="all"/>
          </a:pPr>
          <a:r>
            <a:rPr lang="en-US" b="0" dirty="0"/>
            <a:t>Bias and Discrimination </a:t>
          </a:r>
          <a:endParaRPr lang="en-US" dirty="0"/>
        </a:p>
      </dgm:t>
    </dgm:pt>
    <dgm:pt modelId="{E2A6A011-94E3-8E4B-94D4-120C332D1756}" type="parTrans" cxnId="{FC28BD14-3E54-254F-BCAF-D6091D13B9F8}">
      <dgm:prSet/>
      <dgm:spPr/>
      <dgm:t>
        <a:bodyPr/>
        <a:lstStyle/>
        <a:p>
          <a:endParaRPr lang="en-US"/>
        </a:p>
      </dgm:t>
    </dgm:pt>
    <dgm:pt modelId="{7B912143-9EA0-884B-907C-07A81CE78232}" type="sibTrans" cxnId="{FC28BD14-3E54-254F-BCAF-D6091D13B9F8}">
      <dgm:prSet/>
      <dgm:spPr/>
    </dgm:pt>
    <dgm:pt modelId="{BA8DA77D-775F-436C-993D-40DB988810D4}">
      <dgm:prSet/>
      <dgm:spPr/>
      <dgm:t>
        <a:bodyPr/>
        <a:lstStyle/>
        <a:p>
          <a:pPr>
            <a:lnSpc>
              <a:spcPct val="100000"/>
            </a:lnSpc>
            <a:defRPr cap="all"/>
          </a:pPr>
          <a:r>
            <a:rPr lang="en-US" dirty="0"/>
            <a:t>SUMMARY</a:t>
          </a:r>
        </a:p>
      </dgm:t>
    </dgm:pt>
    <dgm:pt modelId="{2BDCEE01-3F37-49BA-909B-68D4C8100320}" type="sibTrans" cxnId="{6FCFEF9D-4B69-4FA6-8187-3736A0F4DAAD}">
      <dgm:prSet/>
      <dgm:spPr/>
      <dgm:t>
        <a:bodyPr/>
        <a:lstStyle/>
        <a:p>
          <a:endParaRPr lang="en-US"/>
        </a:p>
      </dgm:t>
    </dgm:pt>
    <dgm:pt modelId="{2E9E84CF-43E0-4CD4-A160-18CF6106FA03}" type="parTrans" cxnId="{6FCFEF9D-4B69-4FA6-8187-3736A0F4DAAD}">
      <dgm:prSet/>
      <dgm:spPr/>
      <dgm:t>
        <a:bodyPr/>
        <a:lstStyle/>
        <a:p>
          <a:endParaRPr lang="en-US"/>
        </a:p>
      </dgm:t>
    </dgm:pt>
    <dgm:pt modelId="{94E6A7F8-AFD4-4C78-B298-5644055A0D5D}">
      <dgm:prSet/>
      <dgm:spPr/>
      <dgm:t>
        <a:bodyPr/>
        <a:lstStyle/>
        <a:p>
          <a:pPr>
            <a:lnSpc>
              <a:spcPct val="100000"/>
            </a:lnSpc>
            <a:defRPr cap="all"/>
          </a:pPr>
          <a:r>
            <a:rPr lang="en-US" dirty="0"/>
            <a:t>MODELS</a:t>
          </a:r>
        </a:p>
      </dgm:t>
    </dgm:pt>
    <dgm:pt modelId="{C5B3CDB5-27BD-4364-A712-2BA40C203451}" type="sibTrans" cxnId="{0C8D278C-238C-43D2-984A-C65888FBE977}">
      <dgm:prSet/>
      <dgm:spPr/>
      <dgm:t>
        <a:bodyPr/>
        <a:lstStyle/>
        <a:p>
          <a:endParaRPr lang="en-US"/>
        </a:p>
      </dgm:t>
    </dgm:pt>
    <dgm:pt modelId="{211E1D1E-7C96-4741-B608-929208D7D1D4}" type="parTrans" cxnId="{0C8D278C-238C-43D2-984A-C65888FBE977}">
      <dgm:prSet/>
      <dgm:spPr/>
      <dgm:t>
        <a:bodyPr/>
        <a:lstStyle/>
        <a:p>
          <a:endParaRPr lang="en-US"/>
        </a:p>
      </dgm:t>
    </dgm:pt>
    <dgm:pt modelId="{F82B527D-9901-4C33-A954-DDDCCDA49783}" type="pres">
      <dgm:prSet presAssocID="{F23AE834-22D6-4169-9566-EA5F3EBDA03C}" presName="root" presStyleCnt="0">
        <dgm:presLayoutVars>
          <dgm:dir/>
          <dgm:resizeHandles val="exact"/>
        </dgm:presLayoutVars>
      </dgm:prSet>
      <dgm:spPr/>
    </dgm:pt>
    <dgm:pt modelId="{33227657-DA43-4788-AB18-B86BEADE099C}" type="pres">
      <dgm:prSet presAssocID="{3FED65B8-D8AE-4F6B-A35B-DB4162F1809D}" presName="compNode" presStyleCnt="0"/>
      <dgm:spPr/>
    </dgm:pt>
    <dgm:pt modelId="{F01FA9EB-1A65-4F40-9C7D-7727C96761AD}" type="pres">
      <dgm:prSet presAssocID="{3FED65B8-D8AE-4F6B-A35B-DB4162F1809D}" presName="iconBgRect" presStyleLbl="bgShp" presStyleIdx="0" presStyleCnt="5"/>
      <dgm:spPr/>
    </dgm:pt>
    <dgm:pt modelId="{AF1C5A95-8432-420D-B784-5544BA28C98C}" type="pres">
      <dgm:prSet presAssocID="{3FED65B8-D8AE-4F6B-A35B-DB4162F180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4C615DB-DD8F-4E0C-98EC-96B39DA46DAB}" type="pres">
      <dgm:prSet presAssocID="{3FED65B8-D8AE-4F6B-A35B-DB4162F1809D}" presName="spaceRect" presStyleCnt="0"/>
      <dgm:spPr/>
    </dgm:pt>
    <dgm:pt modelId="{A138F344-BE70-4846-9B28-624D7415C7EA}" type="pres">
      <dgm:prSet presAssocID="{3FED65B8-D8AE-4F6B-A35B-DB4162F1809D}" presName="textRect" presStyleLbl="revTx" presStyleIdx="0" presStyleCnt="5">
        <dgm:presLayoutVars>
          <dgm:chMax val="1"/>
          <dgm:chPref val="1"/>
        </dgm:presLayoutVars>
      </dgm:prSet>
      <dgm:spPr/>
    </dgm:pt>
    <dgm:pt modelId="{4EBA8922-B82E-43F7-81ED-FD056AFC6707}" type="pres">
      <dgm:prSet presAssocID="{CDAA834C-6C18-4855-BAF0-9EF4F1B9C321}" presName="sibTrans" presStyleCnt="0"/>
      <dgm:spPr/>
    </dgm:pt>
    <dgm:pt modelId="{3A73A722-C48B-4069-8302-0230A6D780FC}" type="pres">
      <dgm:prSet presAssocID="{2546920A-D3BA-BE4B-8B25-FA5ED9F9C869}" presName="compNode" presStyleCnt="0"/>
      <dgm:spPr/>
    </dgm:pt>
    <dgm:pt modelId="{E7504A51-FB53-4FF1-907A-F629078D6C0D}" type="pres">
      <dgm:prSet presAssocID="{2546920A-D3BA-BE4B-8B25-FA5ED9F9C869}" presName="iconBgRect" presStyleLbl="bgShp" presStyleIdx="1" presStyleCnt="5"/>
      <dgm:spPr/>
    </dgm:pt>
    <dgm:pt modelId="{AE341268-CA4E-4369-9512-3E4D000F50F3}" type="pres">
      <dgm:prSet presAssocID="{2546920A-D3BA-BE4B-8B25-FA5ED9F9C8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6A381F9-D4F0-4CEF-88B2-68EA4159F168}" type="pres">
      <dgm:prSet presAssocID="{2546920A-D3BA-BE4B-8B25-FA5ED9F9C869}" presName="spaceRect" presStyleCnt="0"/>
      <dgm:spPr/>
    </dgm:pt>
    <dgm:pt modelId="{5CFEC03C-2289-4061-99E0-4F59074C9DA8}" type="pres">
      <dgm:prSet presAssocID="{2546920A-D3BA-BE4B-8B25-FA5ED9F9C869}" presName="textRect" presStyleLbl="revTx" presStyleIdx="1" presStyleCnt="5">
        <dgm:presLayoutVars>
          <dgm:chMax val="1"/>
          <dgm:chPref val="1"/>
        </dgm:presLayoutVars>
      </dgm:prSet>
      <dgm:spPr/>
    </dgm:pt>
    <dgm:pt modelId="{60074126-F903-4006-96C1-13AD3DFD1F91}" type="pres">
      <dgm:prSet presAssocID="{7B912143-9EA0-884B-907C-07A81CE78232}" presName="sibTrans" presStyleCnt="0"/>
      <dgm:spPr/>
    </dgm:pt>
    <dgm:pt modelId="{7DE8A2CB-6357-4FEA-9157-9CC35017F633}" type="pres">
      <dgm:prSet presAssocID="{94E6A7F8-AFD4-4C78-B298-5644055A0D5D}" presName="compNode" presStyleCnt="0"/>
      <dgm:spPr/>
    </dgm:pt>
    <dgm:pt modelId="{E0A66A86-2343-45B1-AC66-D000D0CA6DFF}" type="pres">
      <dgm:prSet presAssocID="{94E6A7F8-AFD4-4C78-B298-5644055A0D5D}" presName="iconBgRect" presStyleLbl="bgShp" presStyleIdx="2" presStyleCnt="5"/>
      <dgm:spPr/>
    </dgm:pt>
    <dgm:pt modelId="{170D0A8A-C294-4F12-A3A9-D1D17EE14853}" type="pres">
      <dgm:prSet presAssocID="{94E6A7F8-AFD4-4C78-B298-5644055A0D5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94BD1E9A-55A5-4864-B918-B0EB3B10E62B}" type="pres">
      <dgm:prSet presAssocID="{94E6A7F8-AFD4-4C78-B298-5644055A0D5D}" presName="spaceRect" presStyleCnt="0"/>
      <dgm:spPr/>
    </dgm:pt>
    <dgm:pt modelId="{2A00E414-CEF3-4561-951A-AE2AAF13ADA4}" type="pres">
      <dgm:prSet presAssocID="{94E6A7F8-AFD4-4C78-B298-5644055A0D5D}" presName="textRect" presStyleLbl="revTx" presStyleIdx="2" presStyleCnt="5">
        <dgm:presLayoutVars>
          <dgm:chMax val="1"/>
          <dgm:chPref val="1"/>
        </dgm:presLayoutVars>
      </dgm:prSet>
      <dgm:spPr/>
    </dgm:pt>
    <dgm:pt modelId="{99ECD4B7-5770-46EE-BE2F-F83F6058BCEA}" type="pres">
      <dgm:prSet presAssocID="{C5B3CDB5-27BD-4364-A712-2BA40C203451}" presName="sibTrans" presStyleCnt="0"/>
      <dgm:spPr/>
    </dgm:pt>
    <dgm:pt modelId="{C0CB0499-5A7C-46F7-9AB9-B2024C2EDDB2}" type="pres">
      <dgm:prSet presAssocID="{5D093A2A-0F3B-4864-B428-6F12FE4E7425}" presName="compNode" presStyleCnt="0"/>
      <dgm:spPr/>
    </dgm:pt>
    <dgm:pt modelId="{A4154FFE-14CA-442C-ACA0-9E6B22B6875C}" type="pres">
      <dgm:prSet presAssocID="{5D093A2A-0F3B-4864-B428-6F12FE4E7425}" presName="iconBgRect" presStyleLbl="bgShp" presStyleIdx="3" presStyleCnt="5"/>
      <dgm:spPr/>
    </dgm:pt>
    <dgm:pt modelId="{B9198DBC-F1C9-455C-B215-CF20E47E0832}" type="pres">
      <dgm:prSet presAssocID="{5D093A2A-0F3B-4864-B428-6F12FE4E742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604AD3FA-38EF-4058-9BF0-BE92BD8A5042}" type="pres">
      <dgm:prSet presAssocID="{5D093A2A-0F3B-4864-B428-6F12FE4E7425}" presName="spaceRect" presStyleCnt="0"/>
      <dgm:spPr/>
    </dgm:pt>
    <dgm:pt modelId="{8016B16D-A324-48EF-ADF8-6244A615D855}" type="pres">
      <dgm:prSet presAssocID="{5D093A2A-0F3B-4864-B428-6F12FE4E7425}" presName="textRect" presStyleLbl="revTx" presStyleIdx="3" presStyleCnt="5">
        <dgm:presLayoutVars>
          <dgm:chMax val="1"/>
          <dgm:chPref val="1"/>
        </dgm:presLayoutVars>
      </dgm:prSet>
      <dgm:spPr/>
    </dgm:pt>
    <dgm:pt modelId="{2F96F461-EC41-4B47-BEB8-8343C8021C67}" type="pres">
      <dgm:prSet presAssocID="{DCE8AB14-6387-41B0-A80F-4E3D330DB163}" presName="sibTrans" presStyleCnt="0"/>
      <dgm:spPr/>
    </dgm:pt>
    <dgm:pt modelId="{99CFE90F-C84B-4E67-8CD2-C237CDF4A5D9}" type="pres">
      <dgm:prSet presAssocID="{BA8DA77D-775F-436C-993D-40DB988810D4}" presName="compNode" presStyleCnt="0"/>
      <dgm:spPr/>
    </dgm:pt>
    <dgm:pt modelId="{A5571C9E-BB57-43CE-9BA2-B50E87899647}" type="pres">
      <dgm:prSet presAssocID="{BA8DA77D-775F-436C-993D-40DB988810D4}" presName="iconBgRect" presStyleLbl="bgShp" presStyleIdx="4" presStyleCnt="5"/>
      <dgm:spPr/>
    </dgm:pt>
    <dgm:pt modelId="{BE7BA8FB-B181-4D67-BBB7-78368C165444}" type="pres">
      <dgm:prSet presAssocID="{BA8DA77D-775F-436C-993D-40DB988810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967534FB-1AE7-4054-A4A4-DFF4DF3F5AE7}" type="pres">
      <dgm:prSet presAssocID="{BA8DA77D-775F-436C-993D-40DB988810D4}" presName="spaceRect" presStyleCnt="0"/>
      <dgm:spPr/>
    </dgm:pt>
    <dgm:pt modelId="{54BCD4E1-DA25-46F8-B73C-F8ABCDB75F05}" type="pres">
      <dgm:prSet presAssocID="{BA8DA77D-775F-436C-993D-40DB988810D4}" presName="textRect" presStyleLbl="revTx" presStyleIdx="4" presStyleCnt="5">
        <dgm:presLayoutVars>
          <dgm:chMax val="1"/>
          <dgm:chPref val="1"/>
        </dgm:presLayoutVars>
      </dgm:prSet>
      <dgm:spPr/>
    </dgm:pt>
  </dgm:ptLst>
  <dgm:cxnLst>
    <dgm:cxn modelId="{6562D10E-2B9F-4112-AA21-FCA72B2D831E}" srcId="{F23AE834-22D6-4169-9566-EA5F3EBDA03C}" destId="{5D093A2A-0F3B-4864-B428-6F12FE4E7425}" srcOrd="3" destOrd="0" parTransId="{5513FC69-5FFF-4173-8F78-87385C4A4450}" sibTransId="{DCE8AB14-6387-41B0-A80F-4E3D330DB163}"/>
    <dgm:cxn modelId="{FC28BD14-3E54-254F-BCAF-D6091D13B9F8}" srcId="{F23AE834-22D6-4169-9566-EA5F3EBDA03C}" destId="{2546920A-D3BA-BE4B-8B25-FA5ED9F9C869}" srcOrd="1" destOrd="0" parTransId="{E2A6A011-94E3-8E4B-94D4-120C332D1756}" sibTransId="{7B912143-9EA0-884B-907C-07A81CE78232}"/>
    <dgm:cxn modelId="{46006138-E4B1-4245-A6B1-D9A5BBAF4622}" type="presOf" srcId="{BA8DA77D-775F-436C-993D-40DB988810D4}" destId="{54BCD4E1-DA25-46F8-B73C-F8ABCDB75F05}" srcOrd="0" destOrd="0" presId="urn:microsoft.com/office/officeart/2018/5/layout/IconCircleLabelList"/>
    <dgm:cxn modelId="{5EA90C3E-ED81-5E46-872A-4F6BC4BB07F0}" type="presOf" srcId="{94E6A7F8-AFD4-4C78-B298-5644055A0D5D}" destId="{2A00E414-CEF3-4561-951A-AE2AAF13ADA4}" srcOrd="0" destOrd="0" presId="urn:microsoft.com/office/officeart/2018/5/layout/IconCircleLabelList"/>
    <dgm:cxn modelId="{6735E949-7F6A-B245-AADF-BAD6695FD1AA}" type="presOf" srcId="{3FED65B8-D8AE-4F6B-A35B-DB4162F1809D}" destId="{A138F344-BE70-4846-9B28-624D7415C7EA}" srcOrd="0" destOrd="0" presId="urn:microsoft.com/office/officeart/2018/5/layout/IconCircleLabelList"/>
    <dgm:cxn modelId="{0C8D278C-238C-43D2-984A-C65888FBE977}" srcId="{F23AE834-22D6-4169-9566-EA5F3EBDA03C}" destId="{94E6A7F8-AFD4-4C78-B298-5644055A0D5D}" srcOrd="2" destOrd="0" parTransId="{211E1D1E-7C96-4741-B608-929208D7D1D4}" sibTransId="{C5B3CDB5-27BD-4364-A712-2BA40C203451}"/>
    <dgm:cxn modelId="{29C3E88F-5171-41E3-9AF6-4B0A9A590CA0}" srcId="{F23AE834-22D6-4169-9566-EA5F3EBDA03C}" destId="{3FED65B8-D8AE-4F6B-A35B-DB4162F1809D}" srcOrd="0" destOrd="0" parTransId="{476E4FD2-80B5-4CD3-AE9C-300BCCAE6FDA}" sibTransId="{CDAA834C-6C18-4855-BAF0-9EF4F1B9C321}"/>
    <dgm:cxn modelId="{09A57994-427E-8D49-ABA9-B45A50944BC2}" type="presOf" srcId="{5D093A2A-0F3B-4864-B428-6F12FE4E7425}" destId="{8016B16D-A324-48EF-ADF8-6244A615D855}" srcOrd="0" destOrd="0" presId="urn:microsoft.com/office/officeart/2018/5/layout/IconCircleLabelList"/>
    <dgm:cxn modelId="{6FCFEF9D-4B69-4FA6-8187-3736A0F4DAAD}" srcId="{F23AE834-22D6-4169-9566-EA5F3EBDA03C}" destId="{BA8DA77D-775F-436C-993D-40DB988810D4}" srcOrd="4" destOrd="0" parTransId="{2E9E84CF-43E0-4CD4-A160-18CF6106FA03}" sibTransId="{2BDCEE01-3F37-49BA-909B-68D4C8100320}"/>
    <dgm:cxn modelId="{5300609E-7AC8-EA48-AFA5-1837AE2BC074}" type="presOf" srcId="{2546920A-D3BA-BE4B-8B25-FA5ED9F9C869}" destId="{5CFEC03C-2289-4061-99E0-4F59074C9DA8}" srcOrd="0" destOrd="0" presId="urn:microsoft.com/office/officeart/2018/5/layout/IconCircleLabelList"/>
    <dgm:cxn modelId="{6F71ECED-7D71-F646-A83B-C5593ED57223}" type="presOf" srcId="{F23AE834-22D6-4169-9566-EA5F3EBDA03C}" destId="{F82B527D-9901-4C33-A954-DDDCCDA49783}" srcOrd="0" destOrd="0" presId="urn:microsoft.com/office/officeart/2018/5/layout/IconCircleLabelList"/>
    <dgm:cxn modelId="{13B8E02B-020E-1940-A466-271BB9AB7340}" type="presParOf" srcId="{F82B527D-9901-4C33-A954-DDDCCDA49783}" destId="{33227657-DA43-4788-AB18-B86BEADE099C}" srcOrd="0" destOrd="0" presId="urn:microsoft.com/office/officeart/2018/5/layout/IconCircleLabelList"/>
    <dgm:cxn modelId="{49EAF25F-1EEB-9142-8987-9295E8860D1A}" type="presParOf" srcId="{33227657-DA43-4788-AB18-B86BEADE099C}" destId="{F01FA9EB-1A65-4F40-9C7D-7727C96761AD}" srcOrd="0" destOrd="0" presId="urn:microsoft.com/office/officeart/2018/5/layout/IconCircleLabelList"/>
    <dgm:cxn modelId="{91456C33-C22E-A541-904E-872E7FEF3FCA}" type="presParOf" srcId="{33227657-DA43-4788-AB18-B86BEADE099C}" destId="{AF1C5A95-8432-420D-B784-5544BA28C98C}" srcOrd="1" destOrd="0" presId="urn:microsoft.com/office/officeart/2018/5/layout/IconCircleLabelList"/>
    <dgm:cxn modelId="{E842310E-F7C0-9A40-A14F-070A3DA4B1AB}" type="presParOf" srcId="{33227657-DA43-4788-AB18-B86BEADE099C}" destId="{74C615DB-DD8F-4E0C-98EC-96B39DA46DAB}" srcOrd="2" destOrd="0" presId="urn:microsoft.com/office/officeart/2018/5/layout/IconCircleLabelList"/>
    <dgm:cxn modelId="{AE95AEB9-B691-9F4F-8A5F-099F76819B46}" type="presParOf" srcId="{33227657-DA43-4788-AB18-B86BEADE099C}" destId="{A138F344-BE70-4846-9B28-624D7415C7EA}" srcOrd="3" destOrd="0" presId="urn:microsoft.com/office/officeart/2018/5/layout/IconCircleLabelList"/>
    <dgm:cxn modelId="{5EF105D5-DBD9-E84C-89C7-0D3A8769D6EB}" type="presParOf" srcId="{F82B527D-9901-4C33-A954-DDDCCDA49783}" destId="{4EBA8922-B82E-43F7-81ED-FD056AFC6707}" srcOrd="1" destOrd="0" presId="urn:microsoft.com/office/officeart/2018/5/layout/IconCircleLabelList"/>
    <dgm:cxn modelId="{94D44A2A-FB08-754F-836A-44EE0D64088B}" type="presParOf" srcId="{F82B527D-9901-4C33-A954-DDDCCDA49783}" destId="{3A73A722-C48B-4069-8302-0230A6D780FC}" srcOrd="2" destOrd="0" presId="urn:microsoft.com/office/officeart/2018/5/layout/IconCircleLabelList"/>
    <dgm:cxn modelId="{660AD560-2AE7-9148-8F70-89469C9A19FB}" type="presParOf" srcId="{3A73A722-C48B-4069-8302-0230A6D780FC}" destId="{E7504A51-FB53-4FF1-907A-F629078D6C0D}" srcOrd="0" destOrd="0" presId="urn:microsoft.com/office/officeart/2018/5/layout/IconCircleLabelList"/>
    <dgm:cxn modelId="{73859A5D-276E-6F45-B8F3-370808E40154}" type="presParOf" srcId="{3A73A722-C48B-4069-8302-0230A6D780FC}" destId="{AE341268-CA4E-4369-9512-3E4D000F50F3}" srcOrd="1" destOrd="0" presId="urn:microsoft.com/office/officeart/2018/5/layout/IconCircleLabelList"/>
    <dgm:cxn modelId="{E8CE68AF-854C-D742-BCEA-B7977BA9BFD1}" type="presParOf" srcId="{3A73A722-C48B-4069-8302-0230A6D780FC}" destId="{66A381F9-D4F0-4CEF-88B2-68EA4159F168}" srcOrd="2" destOrd="0" presId="urn:microsoft.com/office/officeart/2018/5/layout/IconCircleLabelList"/>
    <dgm:cxn modelId="{BB65D541-E1A0-714A-9A80-A20EB7BC2FA3}" type="presParOf" srcId="{3A73A722-C48B-4069-8302-0230A6D780FC}" destId="{5CFEC03C-2289-4061-99E0-4F59074C9DA8}" srcOrd="3" destOrd="0" presId="urn:microsoft.com/office/officeart/2018/5/layout/IconCircleLabelList"/>
    <dgm:cxn modelId="{F28488E9-1A94-DB49-AC6F-5D1F4F16383C}" type="presParOf" srcId="{F82B527D-9901-4C33-A954-DDDCCDA49783}" destId="{60074126-F903-4006-96C1-13AD3DFD1F91}" srcOrd="3" destOrd="0" presId="urn:microsoft.com/office/officeart/2018/5/layout/IconCircleLabelList"/>
    <dgm:cxn modelId="{C3B11056-BB24-9A43-833B-C36954C8253B}" type="presParOf" srcId="{F82B527D-9901-4C33-A954-DDDCCDA49783}" destId="{7DE8A2CB-6357-4FEA-9157-9CC35017F633}" srcOrd="4" destOrd="0" presId="urn:microsoft.com/office/officeart/2018/5/layout/IconCircleLabelList"/>
    <dgm:cxn modelId="{9C11F077-F41E-2F49-B332-91DAF833A3B5}" type="presParOf" srcId="{7DE8A2CB-6357-4FEA-9157-9CC35017F633}" destId="{E0A66A86-2343-45B1-AC66-D000D0CA6DFF}" srcOrd="0" destOrd="0" presId="urn:microsoft.com/office/officeart/2018/5/layout/IconCircleLabelList"/>
    <dgm:cxn modelId="{276A41DA-1677-D44B-A2A6-AF6BB12A84BC}" type="presParOf" srcId="{7DE8A2CB-6357-4FEA-9157-9CC35017F633}" destId="{170D0A8A-C294-4F12-A3A9-D1D17EE14853}" srcOrd="1" destOrd="0" presId="urn:microsoft.com/office/officeart/2018/5/layout/IconCircleLabelList"/>
    <dgm:cxn modelId="{F992D493-E802-D14D-A255-AD298CFE04D2}" type="presParOf" srcId="{7DE8A2CB-6357-4FEA-9157-9CC35017F633}" destId="{94BD1E9A-55A5-4864-B918-B0EB3B10E62B}" srcOrd="2" destOrd="0" presId="urn:microsoft.com/office/officeart/2018/5/layout/IconCircleLabelList"/>
    <dgm:cxn modelId="{4D8C8812-E6A8-CF4F-810C-A40F8CBE1DBE}" type="presParOf" srcId="{7DE8A2CB-6357-4FEA-9157-9CC35017F633}" destId="{2A00E414-CEF3-4561-951A-AE2AAF13ADA4}" srcOrd="3" destOrd="0" presId="urn:microsoft.com/office/officeart/2018/5/layout/IconCircleLabelList"/>
    <dgm:cxn modelId="{E00E30EB-F9CC-D24F-8FDF-841FBD481DD0}" type="presParOf" srcId="{F82B527D-9901-4C33-A954-DDDCCDA49783}" destId="{99ECD4B7-5770-46EE-BE2F-F83F6058BCEA}" srcOrd="5" destOrd="0" presId="urn:microsoft.com/office/officeart/2018/5/layout/IconCircleLabelList"/>
    <dgm:cxn modelId="{BDBD97B2-3060-0A47-AB8E-3A66451DD669}" type="presParOf" srcId="{F82B527D-9901-4C33-A954-DDDCCDA49783}" destId="{C0CB0499-5A7C-46F7-9AB9-B2024C2EDDB2}" srcOrd="6" destOrd="0" presId="urn:microsoft.com/office/officeart/2018/5/layout/IconCircleLabelList"/>
    <dgm:cxn modelId="{B7989589-C043-4647-81AB-02D44E97464F}" type="presParOf" srcId="{C0CB0499-5A7C-46F7-9AB9-B2024C2EDDB2}" destId="{A4154FFE-14CA-442C-ACA0-9E6B22B6875C}" srcOrd="0" destOrd="0" presId="urn:microsoft.com/office/officeart/2018/5/layout/IconCircleLabelList"/>
    <dgm:cxn modelId="{E1B1C435-CAA6-D84F-B099-F1B12FB5DF59}" type="presParOf" srcId="{C0CB0499-5A7C-46F7-9AB9-B2024C2EDDB2}" destId="{B9198DBC-F1C9-455C-B215-CF20E47E0832}" srcOrd="1" destOrd="0" presId="urn:microsoft.com/office/officeart/2018/5/layout/IconCircleLabelList"/>
    <dgm:cxn modelId="{72653ABB-4BF7-0C49-9291-6E9DE0CB2C3A}" type="presParOf" srcId="{C0CB0499-5A7C-46F7-9AB9-B2024C2EDDB2}" destId="{604AD3FA-38EF-4058-9BF0-BE92BD8A5042}" srcOrd="2" destOrd="0" presId="urn:microsoft.com/office/officeart/2018/5/layout/IconCircleLabelList"/>
    <dgm:cxn modelId="{01B5E2E7-8245-CE4C-BBCF-BE37CBE689CC}" type="presParOf" srcId="{C0CB0499-5A7C-46F7-9AB9-B2024C2EDDB2}" destId="{8016B16D-A324-48EF-ADF8-6244A615D855}" srcOrd="3" destOrd="0" presId="urn:microsoft.com/office/officeart/2018/5/layout/IconCircleLabelList"/>
    <dgm:cxn modelId="{59429BAB-0462-4F43-A7B1-47FBF881AF9A}" type="presParOf" srcId="{F82B527D-9901-4C33-A954-DDDCCDA49783}" destId="{2F96F461-EC41-4B47-BEB8-8343C8021C67}" srcOrd="7" destOrd="0" presId="urn:microsoft.com/office/officeart/2018/5/layout/IconCircleLabelList"/>
    <dgm:cxn modelId="{62190D68-1E17-1F49-AC39-0A7DA245DBDE}" type="presParOf" srcId="{F82B527D-9901-4C33-A954-DDDCCDA49783}" destId="{99CFE90F-C84B-4E67-8CD2-C237CDF4A5D9}" srcOrd="8" destOrd="0" presId="urn:microsoft.com/office/officeart/2018/5/layout/IconCircleLabelList"/>
    <dgm:cxn modelId="{5BBB4A13-225D-8D4C-BE01-0D770D152FBC}" type="presParOf" srcId="{99CFE90F-C84B-4E67-8CD2-C237CDF4A5D9}" destId="{A5571C9E-BB57-43CE-9BA2-B50E87899647}" srcOrd="0" destOrd="0" presId="urn:microsoft.com/office/officeart/2018/5/layout/IconCircleLabelList"/>
    <dgm:cxn modelId="{53A7D1F4-C900-2248-BBF2-0B4C92D1D3E5}" type="presParOf" srcId="{99CFE90F-C84B-4E67-8CD2-C237CDF4A5D9}" destId="{BE7BA8FB-B181-4D67-BBB7-78368C165444}" srcOrd="1" destOrd="0" presId="urn:microsoft.com/office/officeart/2018/5/layout/IconCircleLabelList"/>
    <dgm:cxn modelId="{F4ED42A8-8A0E-024C-93E5-08454863FDC6}" type="presParOf" srcId="{99CFE90F-C84B-4E67-8CD2-C237CDF4A5D9}" destId="{967534FB-1AE7-4054-A4A4-DFF4DF3F5AE7}" srcOrd="2" destOrd="0" presId="urn:microsoft.com/office/officeart/2018/5/layout/IconCircleLabelList"/>
    <dgm:cxn modelId="{16B086E2-338E-FB49-89B3-587C3DE46FC8}" type="presParOf" srcId="{99CFE90F-C84B-4E67-8CD2-C237CDF4A5D9}" destId="{54BCD4E1-DA25-46F8-B73C-F8ABCDB75F0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74DFDAB-C960-4B9A-987E-58501C64F3D7}"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FE87090B-1359-40B1-AFF3-6A4C86F037C9}">
      <dgm:prSet/>
      <dgm:spPr/>
      <dgm:t>
        <a:bodyPr/>
        <a:lstStyle/>
        <a:p>
          <a:r>
            <a:rPr lang="en-US"/>
            <a:t>Results changes every time.</a:t>
          </a:r>
        </a:p>
      </dgm:t>
    </dgm:pt>
    <dgm:pt modelId="{3F2BC486-1050-475E-8C99-D0636353C4D3}" type="parTrans" cxnId="{72C1B4D9-5C1A-4544-9052-31E9F3FC9544}">
      <dgm:prSet/>
      <dgm:spPr/>
      <dgm:t>
        <a:bodyPr/>
        <a:lstStyle/>
        <a:p>
          <a:endParaRPr lang="en-US"/>
        </a:p>
      </dgm:t>
    </dgm:pt>
    <dgm:pt modelId="{E76C75AA-D23C-4B1C-9049-420CA3874BE5}" type="sibTrans" cxnId="{72C1B4D9-5C1A-4544-9052-31E9F3FC9544}">
      <dgm:prSet/>
      <dgm:spPr/>
      <dgm:t>
        <a:bodyPr/>
        <a:lstStyle/>
        <a:p>
          <a:endParaRPr lang="en-US"/>
        </a:p>
      </dgm:t>
    </dgm:pt>
    <dgm:pt modelId="{4E54EB94-754D-4D69-B55E-0B9C750E28D8}">
      <dgm:prSet/>
      <dgm:spPr/>
      <dgm:t>
        <a:bodyPr/>
        <a:lstStyle/>
        <a:p>
          <a:r>
            <a:rPr lang="en-US" dirty="0"/>
            <a:t>ROC’s bad performance.</a:t>
          </a:r>
        </a:p>
      </dgm:t>
    </dgm:pt>
    <dgm:pt modelId="{B306E347-5A2A-4AAD-830C-AD36802BB6F0}" type="parTrans" cxnId="{2B1867BE-A39C-4EA2-9C5F-0B7925714446}">
      <dgm:prSet/>
      <dgm:spPr/>
      <dgm:t>
        <a:bodyPr/>
        <a:lstStyle/>
        <a:p>
          <a:endParaRPr lang="en-US"/>
        </a:p>
      </dgm:t>
    </dgm:pt>
    <dgm:pt modelId="{47F5B479-9D1B-4F3E-8505-CD0F29135553}" type="sibTrans" cxnId="{2B1867BE-A39C-4EA2-9C5F-0B7925714446}">
      <dgm:prSet/>
      <dgm:spPr/>
      <dgm:t>
        <a:bodyPr/>
        <a:lstStyle/>
        <a:p>
          <a:endParaRPr lang="en-US"/>
        </a:p>
      </dgm:t>
    </dgm:pt>
    <dgm:pt modelId="{630385FE-C389-704E-B2BF-DB32103FA710}" type="pres">
      <dgm:prSet presAssocID="{474DFDAB-C960-4B9A-987E-58501C64F3D7}" presName="linear" presStyleCnt="0">
        <dgm:presLayoutVars>
          <dgm:dir/>
          <dgm:animLvl val="lvl"/>
          <dgm:resizeHandles val="exact"/>
        </dgm:presLayoutVars>
      </dgm:prSet>
      <dgm:spPr/>
    </dgm:pt>
    <dgm:pt modelId="{C93B126B-173C-8141-AE9D-A2C5B6FDD7B8}" type="pres">
      <dgm:prSet presAssocID="{FE87090B-1359-40B1-AFF3-6A4C86F037C9}" presName="parentLin" presStyleCnt="0"/>
      <dgm:spPr/>
    </dgm:pt>
    <dgm:pt modelId="{03B71F52-67B9-0646-B2FD-5D10128DB699}" type="pres">
      <dgm:prSet presAssocID="{FE87090B-1359-40B1-AFF3-6A4C86F037C9}" presName="parentLeftMargin" presStyleLbl="node1" presStyleIdx="0" presStyleCnt="2"/>
      <dgm:spPr/>
    </dgm:pt>
    <dgm:pt modelId="{B5CF7FAA-6DF6-1F4B-90FA-BAEB5A373A60}" type="pres">
      <dgm:prSet presAssocID="{FE87090B-1359-40B1-AFF3-6A4C86F037C9}" presName="parentText" presStyleLbl="node1" presStyleIdx="0" presStyleCnt="2" custScaleX="69850" custScaleY="69850">
        <dgm:presLayoutVars>
          <dgm:chMax val="0"/>
          <dgm:bulletEnabled val="1"/>
        </dgm:presLayoutVars>
      </dgm:prSet>
      <dgm:spPr/>
    </dgm:pt>
    <dgm:pt modelId="{6A9FB8C8-85ED-0146-9498-C01971EC21BD}" type="pres">
      <dgm:prSet presAssocID="{FE87090B-1359-40B1-AFF3-6A4C86F037C9}" presName="negativeSpace" presStyleCnt="0"/>
      <dgm:spPr/>
    </dgm:pt>
    <dgm:pt modelId="{BEBB8A7D-48A1-584A-A95E-0AA40E908261}" type="pres">
      <dgm:prSet presAssocID="{FE87090B-1359-40B1-AFF3-6A4C86F037C9}" presName="childText" presStyleLbl="conFgAcc1" presStyleIdx="0" presStyleCnt="2" custScaleY="200092">
        <dgm:presLayoutVars>
          <dgm:bulletEnabled val="1"/>
        </dgm:presLayoutVars>
      </dgm:prSet>
      <dgm:spPr/>
    </dgm:pt>
    <dgm:pt modelId="{3B63F629-B832-FC45-A5E9-8F1C1B2EC063}" type="pres">
      <dgm:prSet presAssocID="{E76C75AA-D23C-4B1C-9049-420CA3874BE5}" presName="spaceBetweenRectangles" presStyleCnt="0"/>
      <dgm:spPr/>
    </dgm:pt>
    <dgm:pt modelId="{9B235297-D2A4-C04A-B2A7-2E8F331C1320}" type="pres">
      <dgm:prSet presAssocID="{4E54EB94-754D-4D69-B55E-0B9C750E28D8}" presName="parentLin" presStyleCnt="0"/>
      <dgm:spPr/>
    </dgm:pt>
    <dgm:pt modelId="{55B4BF18-24AB-0940-9A0A-73C0B603FB52}" type="pres">
      <dgm:prSet presAssocID="{4E54EB94-754D-4D69-B55E-0B9C750E28D8}" presName="parentLeftMargin" presStyleLbl="node1" presStyleIdx="0" presStyleCnt="2"/>
      <dgm:spPr/>
    </dgm:pt>
    <dgm:pt modelId="{807F897B-47BF-B34E-A550-8B36720AEC37}" type="pres">
      <dgm:prSet presAssocID="{4E54EB94-754D-4D69-B55E-0B9C750E28D8}" presName="parentText" presStyleLbl="node1" presStyleIdx="1" presStyleCnt="2" custScaleX="69841" custScaleY="69841">
        <dgm:presLayoutVars>
          <dgm:chMax val="0"/>
          <dgm:bulletEnabled val="1"/>
        </dgm:presLayoutVars>
      </dgm:prSet>
      <dgm:spPr/>
    </dgm:pt>
    <dgm:pt modelId="{9982EFC8-9A73-7741-BD67-D15878786E1A}" type="pres">
      <dgm:prSet presAssocID="{4E54EB94-754D-4D69-B55E-0B9C750E28D8}" presName="negativeSpace" presStyleCnt="0"/>
      <dgm:spPr/>
    </dgm:pt>
    <dgm:pt modelId="{F4E6329A-8E55-AA40-BC56-DCD676473C59}" type="pres">
      <dgm:prSet presAssocID="{4E54EB94-754D-4D69-B55E-0B9C750E28D8}" presName="childText" presStyleLbl="conFgAcc1" presStyleIdx="1" presStyleCnt="2" custScaleY="140165">
        <dgm:presLayoutVars>
          <dgm:bulletEnabled val="1"/>
        </dgm:presLayoutVars>
      </dgm:prSet>
      <dgm:spPr/>
    </dgm:pt>
  </dgm:ptLst>
  <dgm:cxnLst>
    <dgm:cxn modelId="{7FB1EF90-9F3B-1D49-A4E9-0FA8DC492DA8}" type="presOf" srcId="{FE87090B-1359-40B1-AFF3-6A4C86F037C9}" destId="{B5CF7FAA-6DF6-1F4B-90FA-BAEB5A373A60}" srcOrd="1" destOrd="0" presId="urn:microsoft.com/office/officeart/2005/8/layout/list1"/>
    <dgm:cxn modelId="{1E37C8B7-A1E3-EC49-A4A9-2921C4C62DD2}" type="presOf" srcId="{4E54EB94-754D-4D69-B55E-0B9C750E28D8}" destId="{55B4BF18-24AB-0940-9A0A-73C0B603FB52}" srcOrd="0" destOrd="0" presId="urn:microsoft.com/office/officeart/2005/8/layout/list1"/>
    <dgm:cxn modelId="{2B1867BE-A39C-4EA2-9C5F-0B7925714446}" srcId="{474DFDAB-C960-4B9A-987E-58501C64F3D7}" destId="{4E54EB94-754D-4D69-B55E-0B9C750E28D8}" srcOrd="1" destOrd="0" parTransId="{B306E347-5A2A-4AAD-830C-AD36802BB6F0}" sibTransId="{47F5B479-9D1B-4F3E-8505-CD0F29135553}"/>
    <dgm:cxn modelId="{F259B0D0-3227-4941-8E97-71CAC8BD4023}" type="presOf" srcId="{FE87090B-1359-40B1-AFF3-6A4C86F037C9}" destId="{03B71F52-67B9-0646-B2FD-5D10128DB699}" srcOrd="0" destOrd="0" presId="urn:microsoft.com/office/officeart/2005/8/layout/list1"/>
    <dgm:cxn modelId="{D464C6D5-47A3-7C42-838E-86734EBD8834}" type="presOf" srcId="{4E54EB94-754D-4D69-B55E-0B9C750E28D8}" destId="{807F897B-47BF-B34E-A550-8B36720AEC37}" srcOrd="1" destOrd="0" presId="urn:microsoft.com/office/officeart/2005/8/layout/list1"/>
    <dgm:cxn modelId="{72C1B4D9-5C1A-4544-9052-31E9F3FC9544}" srcId="{474DFDAB-C960-4B9A-987E-58501C64F3D7}" destId="{FE87090B-1359-40B1-AFF3-6A4C86F037C9}" srcOrd="0" destOrd="0" parTransId="{3F2BC486-1050-475E-8C99-D0636353C4D3}" sibTransId="{E76C75AA-D23C-4B1C-9049-420CA3874BE5}"/>
    <dgm:cxn modelId="{2AD9FCF3-BB60-4B4D-9F59-8DC83A55A3A7}" type="presOf" srcId="{474DFDAB-C960-4B9A-987E-58501C64F3D7}" destId="{630385FE-C389-704E-B2BF-DB32103FA710}" srcOrd="0" destOrd="0" presId="urn:microsoft.com/office/officeart/2005/8/layout/list1"/>
    <dgm:cxn modelId="{9DC262F7-9C62-BD49-BB7E-E353C5BA25C0}" type="presParOf" srcId="{630385FE-C389-704E-B2BF-DB32103FA710}" destId="{C93B126B-173C-8141-AE9D-A2C5B6FDD7B8}" srcOrd="0" destOrd="0" presId="urn:microsoft.com/office/officeart/2005/8/layout/list1"/>
    <dgm:cxn modelId="{8DA45F63-7614-5741-846A-068258D2DEE5}" type="presParOf" srcId="{C93B126B-173C-8141-AE9D-A2C5B6FDD7B8}" destId="{03B71F52-67B9-0646-B2FD-5D10128DB699}" srcOrd="0" destOrd="0" presId="urn:microsoft.com/office/officeart/2005/8/layout/list1"/>
    <dgm:cxn modelId="{455C3433-14F5-F243-8524-B57D2ECAB8BE}" type="presParOf" srcId="{C93B126B-173C-8141-AE9D-A2C5B6FDD7B8}" destId="{B5CF7FAA-6DF6-1F4B-90FA-BAEB5A373A60}" srcOrd="1" destOrd="0" presId="urn:microsoft.com/office/officeart/2005/8/layout/list1"/>
    <dgm:cxn modelId="{C47131D9-9130-1D4B-836D-C7CC690CEC66}" type="presParOf" srcId="{630385FE-C389-704E-B2BF-DB32103FA710}" destId="{6A9FB8C8-85ED-0146-9498-C01971EC21BD}" srcOrd="1" destOrd="0" presId="urn:microsoft.com/office/officeart/2005/8/layout/list1"/>
    <dgm:cxn modelId="{217533A5-E0A6-E74A-A719-2CDC755A9579}" type="presParOf" srcId="{630385FE-C389-704E-B2BF-DB32103FA710}" destId="{BEBB8A7D-48A1-584A-A95E-0AA40E908261}" srcOrd="2" destOrd="0" presId="urn:microsoft.com/office/officeart/2005/8/layout/list1"/>
    <dgm:cxn modelId="{80530046-24B8-A54F-BF93-66156020DE7D}" type="presParOf" srcId="{630385FE-C389-704E-B2BF-DB32103FA710}" destId="{3B63F629-B832-FC45-A5E9-8F1C1B2EC063}" srcOrd="3" destOrd="0" presId="urn:microsoft.com/office/officeart/2005/8/layout/list1"/>
    <dgm:cxn modelId="{16F099C9-101F-3142-A960-5DB346AC3432}" type="presParOf" srcId="{630385FE-C389-704E-B2BF-DB32103FA710}" destId="{9B235297-D2A4-C04A-B2A7-2E8F331C1320}" srcOrd="4" destOrd="0" presId="urn:microsoft.com/office/officeart/2005/8/layout/list1"/>
    <dgm:cxn modelId="{6A052311-78E8-C64C-84DA-3D59B552B754}" type="presParOf" srcId="{9B235297-D2A4-C04A-B2A7-2E8F331C1320}" destId="{55B4BF18-24AB-0940-9A0A-73C0B603FB52}" srcOrd="0" destOrd="0" presId="urn:microsoft.com/office/officeart/2005/8/layout/list1"/>
    <dgm:cxn modelId="{C3313D90-A8D4-BC48-ACC2-1A282800FC94}" type="presParOf" srcId="{9B235297-D2A4-C04A-B2A7-2E8F331C1320}" destId="{807F897B-47BF-B34E-A550-8B36720AEC37}" srcOrd="1" destOrd="0" presId="urn:microsoft.com/office/officeart/2005/8/layout/list1"/>
    <dgm:cxn modelId="{A9BA1FE0-F501-EC45-B7AD-94896ABBA381}" type="presParOf" srcId="{630385FE-C389-704E-B2BF-DB32103FA710}" destId="{9982EFC8-9A73-7741-BD67-D15878786E1A}" srcOrd="5" destOrd="0" presId="urn:microsoft.com/office/officeart/2005/8/layout/list1"/>
    <dgm:cxn modelId="{C10D40EF-B238-8E46-AAF4-62BCA437C812}" type="presParOf" srcId="{630385FE-C389-704E-B2BF-DB32103FA710}" destId="{F4E6329A-8E55-AA40-BC56-DCD676473C5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89BDCD-F232-4039-83D5-786276994E4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1FF8FF-0EB9-469D-8C9C-1AC7224CCF9F}">
      <dgm:prSet custT="1"/>
      <dgm:spPr/>
      <dgm:t>
        <a:bodyPr/>
        <a:lstStyle/>
        <a:p>
          <a:pPr>
            <a:lnSpc>
              <a:spcPct val="100000"/>
            </a:lnSpc>
          </a:pPr>
          <a:r>
            <a:rPr lang="en-US" sz="1800" dirty="0"/>
            <a:t>We are at risk of implicating historical biases in socially sensitive data and influence our decision-making.</a:t>
          </a:r>
        </a:p>
      </dgm:t>
    </dgm:pt>
    <dgm:pt modelId="{CD4ACE02-9F74-40E5-ADE6-735990744098}" type="parTrans" cxnId="{51EBECC3-56A2-4DAF-8D93-BD1993A14975}">
      <dgm:prSet/>
      <dgm:spPr/>
      <dgm:t>
        <a:bodyPr/>
        <a:lstStyle/>
        <a:p>
          <a:endParaRPr lang="en-US"/>
        </a:p>
      </dgm:t>
    </dgm:pt>
    <dgm:pt modelId="{8D9DF085-81A0-466D-807B-6268A5693C0D}" type="sibTrans" cxnId="{51EBECC3-56A2-4DAF-8D93-BD1993A14975}">
      <dgm:prSet/>
      <dgm:spPr/>
      <dgm:t>
        <a:bodyPr/>
        <a:lstStyle/>
        <a:p>
          <a:endParaRPr lang="en-US"/>
        </a:p>
      </dgm:t>
    </dgm:pt>
    <dgm:pt modelId="{398EA2C5-7DBD-48EF-890C-7703BB00A93F}">
      <dgm:prSet custT="1"/>
      <dgm:spPr/>
      <dgm:t>
        <a:bodyPr/>
        <a:lstStyle/>
        <a:p>
          <a:pPr>
            <a:lnSpc>
              <a:spcPct val="100000"/>
            </a:lnSpc>
          </a:pPr>
          <a:r>
            <a:rPr lang="en-US" sz="1800" dirty="0"/>
            <a:t>We use mean difference to measuring the degree of discrimination in the dataset with respect to some discrimination metric and protected class.</a:t>
          </a:r>
        </a:p>
      </dgm:t>
    </dgm:pt>
    <dgm:pt modelId="{E9C1E489-D2D5-42EE-A53F-0B41B589971D}" type="parTrans" cxnId="{BA4F31A0-7702-4CAC-88B4-11EE754F33F8}">
      <dgm:prSet/>
      <dgm:spPr/>
      <dgm:t>
        <a:bodyPr/>
        <a:lstStyle/>
        <a:p>
          <a:endParaRPr lang="en-US"/>
        </a:p>
      </dgm:t>
    </dgm:pt>
    <dgm:pt modelId="{3259A87F-2555-4367-8EBB-C617A8D7754C}" type="sibTrans" cxnId="{BA4F31A0-7702-4CAC-88B4-11EE754F33F8}">
      <dgm:prSet/>
      <dgm:spPr/>
      <dgm:t>
        <a:bodyPr/>
        <a:lstStyle/>
        <a:p>
          <a:endParaRPr lang="en-US"/>
        </a:p>
      </dgm:t>
    </dgm:pt>
    <dgm:pt modelId="{66BD4F79-36C7-4E45-BF47-B6005F89D164}">
      <dgm:prSet custT="1"/>
      <dgm:spPr/>
      <dgm:t>
        <a:bodyPr/>
        <a:lstStyle/>
        <a:p>
          <a:pPr>
            <a:lnSpc>
              <a:spcPct val="100000"/>
            </a:lnSpc>
          </a:pPr>
          <a:r>
            <a:rPr lang="en-US" sz="1800" dirty="0"/>
            <a:t>We can use Themis-ml package to make a fairness-aware ML Interface. There are several methods including Baseline, Remove Protected Attribute, Relabel Target Variable.</a:t>
          </a:r>
        </a:p>
      </dgm:t>
    </dgm:pt>
    <dgm:pt modelId="{16B59155-6D48-45D4-8B5A-FC4267F8E80B}" type="parTrans" cxnId="{2FC5A216-3547-49E9-9C5F-26C014999C1A}">
      <dgm:prSet/>
      <dgm:spPr/>
      <dgm:t>
        <a:bodyPr/>
        <a:lstStyle/>
        <a:p>
          <a:endParaRPr lang="en-US"/>
        </a:p>
      </dgm:t>
    </dgm:pt>
    <dgm:pt modelId="{EF0B6B42-8A26-44D7-BAA9-382605F7209D}" type="sibTrans" cxnId="{2FC5A216-3547-49E9-9C5F-26C014999C1A}">
      <dgm:prSet/>
      <dgm:spPr/>
      <dgm:t>
        <a:bodyPr/>
        <a:lstStyle/>
        <a:p>
          <a:endParaRPr lang="en-US"/>
        </a:p>
      </dgm:t>
    </dgm:pt>
    <dgm:pt modelId="{BA6412BF-41DC-47D2-B071-CF28D32DBE08}">
      <dgm:prSet custT="1"/>
      <dgm:spPr/>
      <dgm:t>
        <a:bodyPr/>
        <a:lstStyle/>
        <a:p>
          <a:pPr>
            <a:lnSpc>
              <a:spcPct val="100000"/>
            </a:lnSpc>
          </a:pPr>
          <a:r>
            <a:rPr lang="en-US" sz="1800" dirty="0"/>
            <a:t>The fairness-utility trade-off can help machine learning practitioners and researchers determine which methods are suitable for their particular data context.</a:t>
          </a:r>
        </a:p>
      </dgm:t>
    </dgm:pt>
    <dgm:pt modelId="{30DBBB88-798C-4857-BB98-7297027786CE}" type="parTrans" cxnId="{A202BBA1-9A2C-4743-8DFE-D521890334DA}">
      <dgm:prSet/>
      <dgm:spPr/>
      <dgm:t>
        <a:bodyPr/>
        <a:lstStyle/>
        <a:p>
          <a:endParaRPr lang="en-US"/>
        </a:p>
      </dgm:t>
    </dgm:pt>
    <dgm:pt modelId="{56CF4A80-C599-42B2-9DBA-87E8E2DAA7F8}" type="sibTrans" cxnId="{A202BBA1-9A2C-4743-8DFE-D521890334DA}">
      <dgm:prSet/>
      <dgm:spPr/>
      <dgm:t>
        <a:bodyPr/>
        <a:lstStyle/>
        <a:p>
          <a:endParaRPr lang="en-US"/>
        </a:p>
      </dgm:t>
    </dgm:pt>
    <dgm:pt modelId="{5B0A0DB5-BCF8-4480-BCE2-F995E5A34B29}" type="pres">
      <dgm:prSet presAssocID="{A189BDCD-F232-4039-83D5-786276994E46}" presName="root" presStyleCnt="0">
        <dgm:presLayoutVars>
          <dgm:dir/>
          <dgm:resizeHandles val="exact"/>
        </dgm:presLayoutVars>
      </dgm:prSet>
      <dgm:spPr/>
    </dgm:pt>
    <dgm:pt modelId="{FFB16763-7FC0-4EE6-980A-4481741CA643}" type="pres">
      <dgm:prSet presAssocID="{AF1FF8FF-0EB9-469D-8C9C-1AC7224CCF9F}" presName="compNode" presStyleCnt="0"/>
      <dgm:spPr/>
    </dgm:pt>
    <dgm:pt modelId="{E38D4FB4-2B75-444C-823A-C23C5521802B}" type="pres">
      <dgm:prSet presAssocID="{AF1FF8FF-0EB9-469D-8C9C-1AC7224CCF9F}" presName="bgRect" presStyleLbl="bgShp" presStyleIdx="0" presStyleCnt="4"/>
      <dgm:spPr/>
    </dgm:pt>
    <dgm:pt modelId="{EC01F27E-5F1F-4AC2-83BE-175D19667D30}" type="pres">
      <dgm:prSet presAssocID="{AF1FF8FF-0EB9-469D-8C9C-1AC7224CCF9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59A0752-F0AE-4448-BA45-DCA62A25C322}" type="pres">
      <dgm:prSet presAssocID="{AF1FF8FF-0EB9-469D-8C9C-1AC7224CCF9F}" presName="spaceRect" presStyleCnt="0"/>
      <dgm:spPr/>
    </dgm:pt>
    <dgm:pt modelId="{258FE5D4-9DF3-441B-BDB7-132478BE6D94}" type="pres">
      <dgm:prSet presAssocID="{AF1FF8FF-0EB9-469D-8C9C-1AC7224CCF9F}" presName="parTx" presStyleLbl="revTx" presStyleIdx="0" presStyleCnt="4">
        <dgm:presLayoutVars>
          <dgm:chMax val="0"/>
          <dgm:chPref val="0"/>
        </dgm:presLayoutVars>
      </dgm:prSet>
      <dgm:spPr/>
    </dgm:pt>
    <dgm:pt modelId="{D905B80A-D4D0-4469-B749-714726A1C8B3}" type="pres">
      <dgm:prSet presAssocID="{8D9DF085-81A0-466D-807B-6268A5693C0D}" presName="sibTrans" presStyleCnt="0"/>
      <dgm:spPr/>
    </dgm:pt>
    <dgm:pt modelId="{F9CD087A-3BED-4D11-8D1D-A3655E1444BC}" type="pres">
      <dgm:prSet presAssocID="{398EA2C5-7DBD-48EF-890C-7703BB00A93F}" presName="compNode" presStyleCnt="0"/>
      <dgm:spPr/>
    </dgm:pt>
    <dgm:pt modelId="{A5C89AFE-962D-4A85-92E0-D5CF7F87671F}" type="pres">
      <dgm:prSet presAssocID="{398EA2C5-7DBD-48EF-890C-7703BB00A93F}" presName="bgRect" presStyleLbl="bgShp" presStyleIdx="1" presStyleCnt="4"/>
      <dgm:spPr/>
    </dgm:pt>
    <dgm:pt modelId="{A49A4C76-D773-4AB8-9CBF-34B787708B30}" type="pres">
      <dgm:prSet presAssocID="{398EA2C5-7DBD-48EF-890C-7703BB00A9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F6906BCE-6DB7-444C-9524-F35F28CC4BF4}" type="pres">
      <dgm:prSet presAssocID="{398EA2C5-7DBD-48EF-890C-7703BB00A93F}" presName="spaceRect" presStyleCnt="0"/>
      <dgm:spPr/>
    </dgm:pt>
    <dgm:pt modelId="{BA99CDE8-CD28-42D9-9646-D53920A88E1B}" type="pres">
      <dgm:prSet presAssocID="{398EA2C5-7DBD-48EF-890C-7703BB00A93F}" presName="parTx" presStyleLbl="revTx" presStyleIdx="1" presStyleCnt="4">
        <dgm:presLayoutVars>
          <dgm:chMax val="0"/>
          <dgm:chPref val="0"/>
        </dgm:presLayoutVars>
      </dgm:prSet>
      <dgm:spPr/>
    </dgm:pt>
    <dgm:pt modelId="{6E317C2D-DB5C-481F-B7D2-220C0447C77B}" type="pres">
      <dgm:prSet presAssocID="{3259A87F-2555-4367-8EBB-C617A8D7754C}" presName="sibTrans" presStyleCnt="0"/>
      <dgm:spPr/>
    </dgm:pt>
    <dgm:pt modelId="{F7CB3094-405E-45F9-950B-FA18AFF44AE3}" type="pres">
      <dgm:prSet presAssocID="{66BD4F79-36C7-4E45-BF47-B6005F89D164}" presName="compNode" presStyleCnt="0"/>
      <dgm:spPr/>
    </dgm:pt>
    <dgm:pt modelId="{B012306E-3392-4A6D-B471-C32E1F7C2BC9}" type="pres">
      <dgm:prSet presAssocID="{66BD4F79-36C7-4E45-BF47-B6005F89D164}" presName="bgRect" presStyleLbl="bgShp" presStyleIdx="2" presStyleCnt="4"/>
      <dgm:spPr/>
    </dgm:pt>
    <dgm:pt modelId="{5A9E4037-9048-4D2E-89F4-B009E1F7E8CD}" type="pres">
      <dgm:prSet presAssocID="{66BD4F79-36C7-4E45-BF47-B6005F89D1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05946F9-520B-46D0-9738-8E64FA1B0590}" type="pres">
      <dgm:prSet presAssocID="{66BD4F79-36C7-4E45-BF47-B6005F89D164}" presName="spaceRect" presStyleCnt="0"/>
      <dgm:spPr/>
    </dgm:pt>
    <dgm:pt modelId="{9B37D5D9-D89D-4AB9-9AC3-62C7DDCDE8A5}" type="pres">
      <dgm:prSet presAssocID="{66BD4F79-36C7-4E45-BF47-B6005F89D164}" presName="parTx" presStyleLbl="revTx" presStyleIdx="2" presStyleCnt="4">
        <dgm:presLayoutVars>
          <dgm:chMax val="0"/>
          <dgm:chPref val="0"/>
        </dgm:presLayoutVars>
      </dgm:prSet>
      <dgm:spPr/>
    </dgm:pt>
    <dgm:pt modelId="{9F7BF1F1-E97A-4E3C-B06F-C2AD1ECA6872}" type="pres">
      <dgm:prSet presAssocID="{EF0B6B42-8A26-44D7-BAA9-382605F7209D}" presName="sibTrans" presStyleCnt="0"/>
      <dgm:spPr/>
    </dgm:pt>
    <dgm:pt modelId="{DDD2D967-4B08-4210-AE86-8CE2CBA320D3}" type="pres">
      <dgm:prSet presAssocID="{BA6412BF-41DC-47D2-B071-CF28D32DBE08}" presName="compNode" presStyleCnt="0"/>
      <dgm:spPr/>
    </dgm:pt>
    <dgm:pt modelId="{E9355353-A9E4-4BDC-A439-B4DD74E971C5}" type="pres">
      <dgm:prSet presAssocID="{BA6412BF-41DC-47D2-B071-CF28D32DBE08}" presName="bgRect" presStyleLbl="bgShp" presStyleIdx="3" presStyleCnt="4"/>
      <dgm:spPr/>
    </dgm:pt>
    <dgm:pt modelId="{12188F6B-3E80-4D76-BF55-E41C91352CE2}" type="pres">
      <dgm:prSet presAssocID="{BA6412BF-41DC-47D2-B071-CF28D32DBE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20B24A80-C2E3-44B7-980E-0767B83BF2E6}" type="pres">
      <dgm:prSet presAssocID="{BA6412BF-41DC-47D2-B071-CF28D32DBE08}" presName="spaceRect" presStyleCnt="0"/>
      <dgm:spPr/>
    </dgm:pt>
    <dgm:pt modelId="{925C451B-8CDF-4F75-9DB7-6146877E4D01}" type="pres">
      <dgm:prSet presAssocID="{BA6412BF-41DC-47D2-B071-CF28D32DBE08}" presName="parTx" presStyleLbl="revTx" presStyleIdx="3" presStyleCnt="4">
        <dgm:presLayoutVars>
          <dgm:chMax val="0"/>
          <dgm:chPref val="0"/>
        </dgm:presLayoutVars>
      </dgm:prSet>
      <dgm:spPr/>
    </dgm:pt>
  </dgm:ptLst>
  <dgm:cxnLst>
    <dgm:cxn modelId="{02FBE808-26C0-B04C-97B4-B60C33AD0278}" type="presOf" srcId="{66BD4F79-36C7-4E45-BF47-B6005F89D164}" destId="{9B37D5D9-D89D-4AB9-9AC3-62C7DDCDE8A5}" srcOrd="0" destOrd="0" presId="urn:microsoft.com/office/officeart/2018/2/layout/IconVerticalSolidList"/>
    <dgm:cxn modelId="{2FC5A216-3547-49E9-9C5F-26C014999C1A}" srcId="{A189BDCD-F232-4039-83D5-786276994E46}" destId="{66BD4F79-36C7-4E45-BF47-B6005F89D164}" srcOrd="2" destOrd="0" parTransId="{16B59155-6D48-45D4-8B5A-FC4267F8E80B}" sibTransId="{EF0B6B42-8A26-44D7-BAA9-382605F7209D}"/>
    <dgm:cxn modelId="{129B1859-91A9-8840-BE8A-FE9E3BE635D4}" type="presOf" srcId="{398EA2C5-7DBD-48EF-890C-7703BB00A93F}" destId="{BA99CDE8-CD28-42D9-9646-D53920A88E1B}" srcOrd="0" destOrd="0" presId="urn:microsoft.com/office/officeart/2018/2/layout/IconVerticalSolidList"/>
    <dgm:cxn modelId="{DE955A7C-AF32-CB4B-9E0A-335B5A304D28}" type="presOf" srcId="{AF1FF8FF-0EB9-469D-8C9C-1AC7224CCF9F}" destId="{258FE5D4-9DF3-441B-BDB7-132478BE6D94}" srcOrd="0" destOrd="0" presId="urn:microsoft.com/office/officeart/2018/2/layout/IconVerticalSolidList"/>
    <dgm:cxn modelId="{BA4F31A0-7702-4CAC-88B4-11EE754F33F8}" srcId="{A189BDCD-F232-4039-83D5-786276994E46}" destId="{398EA2C5-7DBD-48EF-890C-7703BB00A93F}" srcOrd="1" destOrd="0" parTransId="{E9C1E489-D2D5-42EE-A53F-0B41B589971D}" sibTransId="{3259A87F-2555-4367-8EBB-C617A8D7754C}"/>
    <dgm:cxn modelId="{A202BBA1-9A2C-4743-8DFE-D521890334DA}" srcId="{A189BDCD-F232-4039-83D5-786276994E46}" destId="{BA6412BF-41DC-47D2-B071-CF28D32DBE08}" srcOrd="3" destOrd="0" parTransId="{30DBBB88-798C-4857-BB98-7297027786CE}" sibTransId="{56CF4A80-C599-42B2-9DBA-87E8E2DAA7F8}"/>
    <dgm:cxn modelId="{51EBECC3-56A2-4DAF-8D93-BD1993A14975}" srcId="{A189BDCD-F232-4039-83D5-786276994E46}" destId="{AF1FF8FF-0EB9-469D-8C9C-1AC7224CCF9F}" srcOrd="0" destOrd="0" parTransId="{CD4ACE02-9F74-40E5-ADE6-735990744098}" sibTransId="{8D9DF085-81A0-466D-807B-6268A5693C0D}"/>
    <dgm:cxn modelId="{16ADC4E1-8A17-0E46-9C53-9EBDA87FB80B}" type="presOf" srcId="{A189BDCD-F232-4039-83D5-786276994E46}" destId="{5B0A0DB5-BCF8-4480-BCE2-F995E5A34B29}" srcOrd="0" destOrd="0" presId="urn:microsoft.com/office/officeart/2018/2/layout/IconVerticalSolidList"/>
    <dgm:cxn modelId="{02B9D5FD-B585-9346-91E7-A01B0AC3CEA7}" type="presOf" srcId="{BA6412BF-41DC-47D2-B071-CF28D32DBE08}" destId="{925C451B-8CDF-4F75-9DB7-6146877E4D01}" srcOrd="0" destOrd="0" presId="urn:microsoft.com/office/officeart/2018/2/layout/IconVerticalSolidList"/>
    <dgm:cxn modelId="{47A1507F-88A5-BF49-8947-9010BB46AE7D}" type="presParOf" srcId="{5B0A0DB5-BCF8-4480-BCE2-F995E5A34B29}" destId="{FFB16763-7FC0-4EE6-980A-4481741CA643}" srcOrd="0" destOrd="0" presId="urn:microsoft.com/office/officeart/2018/2/layout/IconVerticalSolidList"/>
    <dgm:cxn modelId="{06F14CDA-51ED-D249-9355-D44DD6F9B742}" type="presParOf" srcId="{FFB16763-7FC0-4EE6-980A-4481741CA643}" destId="{E38D4FB4-2B75-444C-823A-C23C5521802B}" srcOrd="0" destOrd="0" presId="urn:microsoft.com/office/officeart/2018/2/layout/IconVerticalSolidList"/>
    <dgm:cxn modelId="{0ABFA15A-45F5-F144-BE6D-9064B07D239A}" type="presParOf" srcId="{FFB16763-7FC0-4EE6-980A-4481741CA643}" destId="{EC01F27E-5F1F-4AC2-83BE-175D19667D30}" srcOrd="1" destOrd="0" presId="urn:microsoft.com/office/officeart/2018/2/layout/IconVerticalSolidList"/>
    <dgm:cxn modelId="{CD7D468E-56FB-BA4A-8367-561F506743CA}" type="presParOf" srcId="{FFB16763-7FC0-4EE6-980A-4481741CA643}" destId="{259A0752-F0AE-4448-BA45-DCA62A25C322}" srcOrd="2" destOrd="0" presId="urn:microsoft.com/office/officeart/2018/2/layout/IconVerticalSolidList"/>
    <dgm:cxn modelId="{F70D84F1-41E2-784B-BBEE-3489363FF9AA}" type="presParOf" srcId="{FFB16763-7FC0-4EE6-980A-4481741CA643}" destId="{258FE5D4-9DF3-441B-BDB7-132478BE6D94}" srcOrd="3" destOrd="0" presId="urn:microsoft.com/office/officeart/2018/2/layout/IconVerticalSolidList"/>
    <dgm:cxn modelId="{72955A93-E8DE-BA4A-85DF-BB29534AEC6F}" type="presParOf" srcId="{5B0A0DB5-BCF8-4480-BCE2-F995E5A34B29}" destId="{D905B80A-D4D0-4469-B749-714726A1C8B3}" srcOrd="1" destOrd="0" presId="urn:microsoft.com/office/officeart/2018/2/layout/IconVerticalSolidList"/>
    <dgm:cxn modelId="{03C85775-E80C-0F48-AE53-404823D504F0}" type="presParOf" srcId="{5B0A0DB5-BCF8-4480-BCE2-F995E5A34B29}" destId="{F9CD087A-3BED-4D11-8D1D-A3655E1444BC}" srcOrd="2" destOrd="0" presId="urn:microsoft.com/office/officeart/2018/2/layout/IconVerticalSolidList"/>
    <dgm:cxn modelId="{2629430C-0830-4D43-AE4F-6D268DEA0054}" type="presParOf" srcId="{F9CD087A-3BED-4D11-8D1D-A3655E1444BC}" destId="{A5C89AFE-962D-4A85-92E0-D5CF7F87671F}" srcOrd="0" destOrd="0" presId="urn:microsoft.com/office/officeart/2018/2/layout/IconVerticalSolidList"/>
    <dgm:cxn modelId="{093F0496-AC5F-2345-80C9-0D907D6F64A5}" type="presParOf" srcId="{F9CD087A-3BED-4D11-8D1D-A3655E1444BC}" destId="{A49A4C76-D773-4AB8-9CBF-34B787708B30}" srcOrd="1" destOrd="0" presId="urn:microsoft.com/office/officeart/2018/2/layout/IconVerticalSolidList"/>
    <dgm:cxn modelId="{44E5EE7F-DF78-9241-8A09-93816AC5FC27}" type="presParOf" srcId="{F9CD087A-3BED-4D11-8D1D-A3655E1444BC}" destId="{F6906BCE-6DB7-444C-9524-F35F28CC4BF4}" srcOrd="2" destOrd="0" presId="urn:microsoft.com/office/officeart/2018/2/layout/IconVerticalSolidList"/>
    <dgm:cxn modelId="{DE641AAE-8256-BF43-B502-8B76DB58F63C}" type="presParOf" srcId="{F9CD087A-3BED-4D11-8D1D-A3655E1444BC}" destId="{BA99CDE8-CD28-42D9-9646-D53920A88E1B}" srcOrd="3" destOrd="0" presId="urn:microsoft.com/office/officeart/2018/2/layout/IconVerticalSolidList"/>
    <dgm:cxn modelId="{47C0BD55-23F0-744D-95C6-FE8DB2CAE861}" type="presParOf" srcId="{5B0A0DB5-BCF8-4480-BCE2-F995E5A34B29}" destId="{6E317C2D-DB5C-481F-B7D2-220C0447C77B}" srcOrd="3" destOrd="0" presId="urn:microsoft.com/office/officeart/2018/2/layout/IconVerticalSolidList"/>
    <dgm:cxn modelId="{B66B5C8C-DED7-6F4E-BAD5-34F72B13E5F3}" type="presParOf" srcId="{5B0A0DB5-BCF8-4480-BCE2-F995E5A34B29}" destId="{F7CB3094-405E-45F9-950B-FA18AFF44AE3}" srcOrd="4" destOrd="0" presId="urn:microsoft.com/office/officeart/2018/2/layout/IconVerticalSolidList"/>
    <dgm:cxn modelId="{A00B69F5-CED1-B64C-B0B1-6416906852E3}" type="presParOf" srcId="{F7CB3094-405E-45F9-950B-FA18AFF44AE3}" destId="{B012306E-3392-4A6D-B471-C32E1F7C2BC9}" srcOrd="0" destOrd="0" presId="urn:microsoft.com/office/officeart/2018/2/layout/IconVerticalSolidList"/>
    <dgm:cxn modelId="{36441B13-4ECA-2E46-8552-9C459AD6932D}" type="presParOf" srcId="{F7CB3094-405E-45F9-950B-FA18AFF44AE3}" destId="{5A9E4037-9048-4D2E-89F4-B009E1F7E8CD}" srcOrd="1" destOrd="0" presId="urn:microsoft.com/office/officeart/2018/2/layout/IconVerticalSolidList"/>
    <dgm:cxn modelId="{118CF55E-C912-7B43-B446-1BB0EB12A640}" type="presParOf" srcId="{F7CB3094-405E-45F9-950B-FA18AFF44AE3}" destId="{205946F9-520B-46D0-9738-8E64FA1B0590}" srcOrd="2" destOrd="0" presId="urn:microsoft.com/office/officeart/2018/2/layout/IconVerticalSolidList"/>
    <dgm:cxn modelId="{35E61B74-5BF8-C448-839E-02EB7E64E7F3}" type="presParOf" srcId="{F7CB3094-405E-45F9-950B-FA18AFF44AE3}" destId="{9B37D5D9-D89D-4AB9-9AC3-62C7DDCDE8A5}" srcOrd="3" destOrd="0" presId="urn:microsoft.com/office/officeart/2018/2/layout/IconVerticalSolidList"/>
    <dgm:cxn modelId="{10149F6D-5511-FF4B-B62C-9DC06FBBBBBF}" type="presParOf" srcId="{5B0A0DB5-BCF8-4480-BCE2-F995E5A34B29}" destId="{9F7BF1F1-E97A-4E3C-B06F-C2AD1ECA6872}" srcOrd="5" destOrd="0" presId="urn:microsoft.com/office/officeart/2018/2/layout/IconVerticalSolidList"/>
    <dgm:cxn modelId="{AF57180F-137D-D34D-A634-02923D0396CD}" type="presParOf" srcId="{5B0A0DB5-BCF8-4480-BCE2-F995E5A34B29}" destId="{DDD2D967-4B08-4210-AE86-8CE2CBA320D3}" srcOrd="6" destOrd="0" presId="urn:microsoft.com/office/officeart/2018/2/layout/IconVerticalSolidList"/>
    <dgm:cxn modelId="{192DBBBC-47A9-FD46-B2EF-DCB15E96E861}" type="presParOf" srcId="{DDD2D967-4B08-4210-AE86-8CE2CBA320D3}" destId="{E9355353-A9E4-4BDC-A439-B4DD74E971C5}" srcOrd="0" destOrd="0" presId="urn:microsoft.com/office/officeart/2018/2/layout/IconVerticalSolidList"/>
    <dgm:cxn modelId="{F01DE408-2460-7244-9A34-3F6835462CAC}" type="presParOf" srcId="{DDD2D967-4B08-4210-AE86-8CE2CBA320D3}" destId="{12188F6B-3E80-4D76-BF55-E41C91352CE2}" srcOrd="1" destOrd="0" presId="urn:microsoft.com/office/officeart/2018/2/layout/IconVerticalSolidList"/>
    <dgm:cxn modelId="{FABB659D-B67C-1742-90B5-5231B5E3CF2A}" type="presParOf" srcId="{DDD2D967-4B08-4210-AE86-8CE2CBA320D3}" destId="{20B24A80-C2E3-44B7-980E-0767B83BF2E6}" srcOrd="2" destOrd="0" presId="urn:microsoft.com/office/officeart/2018/2/layout/IconVerticalSolidList"/>
    <dgm:cxn modelId="{CF18C413-E8EB-9344-8451-EAC83928E28C}" type="presParOf" srcId="{DDD2D967-4B08-4210-AE86-8CE2CBA320D3}" destId="{925C451B-8CDF-4F75-9DB7-6146877E4D0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005E5-2AB8-44C4-9ED6-84824BE1A4FD}"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2EB02DBF-A686-4512-9C2E-4BC0B38C56E6}">
      <dgm:prSet custT="1"/>
      <dgm:spPr/>
      <dgm:t>
        <a:bodyPr/>
        <a:lstStyle/>
        <a:p>
          <a:pPr>
            <a:lnSpc>
              <a:spcPct val="100000"/>
            </a:lnSpc>
          </a:pPr>
          <a:r>
            <a:rPr lang="en-US" sz="2800" b="1" kern="1200" dirty="0">
              <a:solidFill>
                <a:srgbClr val="FFC000"/>
              </a:solidFill>
            </a:rPr>
            <a:t>11.7</a:t>
          </a:r>
          <a:r>
            <a:rPr lang="en-US" sz="2400" kern="1200" dirty="0"/>
            <a:t> million loan </a:t>
          </a:r>
          <a:r>
            <a:rPr lang="en-US" sz="2400" kern="1200" dirty="0">
              <a:latin typeface="Calibri" panose="020F0502020204030204"/>
              <a:ea typeface="+mn-ea"/>
              <a:cs typeface="+mn-cs"/>
            </a:rPr>
            <a:t>records </a:t>
          </a:r>
          <a:r>
            <a:rPr lang="en-US" sz="2400" kern="1200" dirty="0">
              <a:latin typeface="Calibri" panose="020F0502020204030204"/>
              <a:ea typeface="+mn-ea"/>
              <a:cs typeface="+mn-cs"/>
              <a:sym typeface="Arial Narrow"/>
            </a:rPr>
            <a:t>reported by</a:t>
          </a:r>
          <a:r>
            <a:rPr lang="en-US" sz="2800" b="1" kern="1200" dirty="0">
              <a:latin typeface="Calibri" panose="020F0502020204030204"/>
              <a:ea typeface="+mn-ea"/>
              <a:cs typeface="+mn-cs"/>
              <a:sym typeface="Arial Narrow"/>
            </a:rPr>
            <a:t> </a:t>
          </a:r>
          <a:r>
            <a:rPr lang="en-US" sz="2800" b="1" kern="1200" dirty="0">
              <a:solidFill>
                <a:srgbClr val="FFC000"/>
              </a:solidFill>
              <a:latin typeface="Calibri" panose="020F0502020204030204"/>
              <a:ea typeface="+mn-ea"/>
              <a:cs typeface="+mn-cs"/>
              <a:sym typeface="Arial Narrow"/>
            </a:rPr>
            <a:t>7,062</a:t>
          </a:r>
          <a:r>
            <a:rPr lang="en-US" sz="2800" b="1" kern="1200" dirty="0">
              <a:latin typeface="Calibri" panose="020F0502020204030204"/>
              <a:ea typeface="+mn-ea"/>
              <a:cs typeface="+mn-cs"/>
              <a:sym typeface="Arial Narrow"/>
            </a:rPr>
            <a:t> </a:t>
          </a:r>
          <a:r>
            <a:rPr lang="en-US" sz="2400" kern="1200" dirty="0">
              <a:latin typeface="Calibri" panose="020F0502020204030204"/>
              <a:ea typeface="+mn-ea"/>
              <a:cs typeface="+mn-cs"/>
              <a:sym typeface="Arial Narrow"/>
            </a:rPr>
            <a:t>financial institutions in </a:t>
          </a:r>
          <a:r>
            <a:rPr lang="en-US" sz="2800" b="1" kern="1200" dirty="0">
              <a:solidFill>
                <a:srgbClr val="FFC000"/>
              </a:solidFill>
              <a:latin typeface="Calibri" panose="020F0502020204030204"/>
              <a:ea typeface="+mn-ea"/>
              <a:cs typeface="+mn-cs"/>
              <a:sym typeface="Arial Narrow"/>
            </a:rPr>
            <a:t>2014</a:t>
          </a:r>
          <a:r>
            <a:rPr lang="en-US" sz="2400" kern="1200" dirty="0">
              <a:latin typeface="Calibri" panose="020F0502020204030204"/>
              <a:ea typeface="+mn-ea"/>
              <a:cs typeface="+mn-cs"/>
              <a:sym typeface="Arial Narrow"/>
            </a:rPr>
            <a:t>. </a:t>
          </a:r>
          <a:r>
            <a:rPr lang="en-US" sz="2400" kern="1200" dirty="0">
              <a:latin typeface="Calibri" panose="020F0502020204030204"/>
              <a:ea typeface="+mn-ea"/>
              <a:cs typeface="+mn-cs"/>
            </a:rPr>
            <a:t> </a:t>
          </a:r>
        </a:p>
      </dgm:t>
    </dgm:pt>
    <dgm:pt modelId="{2146CBFA-C4F0-4E6C-B1C2-9FE8E17BED64}" type="parTrans" cxnId="{F617DD1D-9174-4C9E-BFC4-4B6DDBC527AD}">
      <dgm:prSet/>
      <dgm:spPr/>
      <dgm:t>
        <a:bodyPr/>
        <a:lstStyle/>
        <a:p>
          <a:endParaRPr lang="en-US"/>
        </a:p>
      </dgm:t>
    </dgm:pt>
    <dgm:pt modelId="{B71D120F-C357-4DF6-86C7-147775BEDA62}" type="sibTrans" cxnId="{F617DD1D-9174-4C9E-BFC4-4B6DDBC527AD}">
      <dgm:prSet/>
      <dgm:spPr/>
      <dgm:t>
        <a:bodyPr/>
        <a:lstStyle/>
        <a:p>
          <a:pPr>
            <a:lnSpc>
              <a:spcPct val="100000"/>
            </a:lnSpc>
          </a:pPr>
          <a:endParaRPr lang="en-US"/>
        </a:p>
      </dgm:t>
    </dgm:pt>
    <dgm:pt modelId="{D22601B8-A8CD-4D60-94A7-4A8C5C9F3970}">
      <dgm:prSet custT="1"/>
      <dgm:spPr/>
      <dgm:t>
        <a:bodyPr/>
        <a:lstStyle/>
        <a:p>
          <a:pPr>
            <a:lnSpc>
              <a:spcPct val="100000"/>
            </a:lnSpc>
          </a:pPr>
          <a:r>
            <a:rPr lang="en-US" sz="2800" b="1" dirty="0">
              <a:solidFill>
                <a:srgbClr val="FFC000"/>
              </a:solidFill>
            </a:rPr>
            <a:t>25</a:t>
          </a:r>
          <a:r>
            <a:rPr lang="en-US" sz="2400" dirty="0"/>
            <a:t> variables</a:t>
          </a:r>
        </a:p>
        <a:p>
          <a:pPr>
            <a:lnSpc>
              <a:spcPct val="100000"/>
            </a:lnSpc>
          </a:pPr>
          <a:r>
            <a:rPr lang="en-US" sz="2400" dirty="0">
              <a:solidFill>
                <a:srgbClr val="000000"/>
              </a:solidFill>
              <a:latin typeface="Arial Narrow"/>
              <a:ea typeface="Arial Narrow"/>
              <a:cs typeface="Arial Narrow"/>
              <a:sym typeface="Arial Narrow"/>
            </a:rPr>
            <a:t>Loan type, Property type, Action type…</a:t>
          </a:r>
        </a:p>
      </dgm:t>
    </dgm:pt>
    <dgm:pt modelId="{081ABF5F-86D9-4D45-B857-3EA9431E2928}" type="parTrans" cxnId="{85F4DED1-3CE1-44A6-A6BD-6FB99326A992}">
      <dgm:prSet/>
      <dgm:spPr/>
      <dgm:t>
        <a:bodyPr/>
        <a:lstStyle/>
        <a:p>
          <a:endParaRPr lang="en-US"/>
        </a:p>
      </dgm:t>
    </dgm:pt>
    <dgm:pt modelId="{46FFC2A9-A943-4E84-91D9-3C8733265DBA}" type="sibTrans" cxnId="{85F4DED1-3CE1-44A6-A6BD-6FB99326A992}">
      <dgm:prSet/>
      <dgm:spPr/>
      <dgm:t>
        <a:bodyPr/>
        <a:lstStyle/>
        <a:p>
          <a:endParaRPr lang="en-US"/>
        </a:p>
      </dgm:t>
    </dgm:pt>
    <dgm:pt modelId="{114DDED0-1A9C-4382-ABFD-BE9457900B58}" type="pres">
      <dgm:prSet presAssocID="{C92005E5-2AB8-44C4-9ED6-84824BE1A4FD}" presName="root" presStyleCnt="0">
        <dgm:presLayoutVars>
          <dgm:dir/>
          <dgm:resizeHandles val="exact"/>
        </dgm:presLayoutVars>
      </dgm:prSet>
      <dgm:spPr/>
    </dgm:pt>
    <dgm:pt modelId="{AFCBF121-3974-4BDE-BC49-E9177D65B306}" type="pres">
      <dgm:prSet presAssocID="{C92005E5-2AB8-44C4-9ED6-84824BE1A4FD}" presName="container" presStyleCnt="0">
        <dgm:presLayoutVars>
          <dgm:dir/>
          <dgm:resizeHandles val="exact"/>
        </dgm:presLayoutVars>
      </dgm:prSet>
      <dgm:spPr/>
    </dgm:pt>
    <dgm:pt modelId="{F7986016-A211-4E9F-A572-D5A1189EBBF7}" type="pres">
      <dgm:prSet presAssocID="{2EB02DBF-A686-4512-9C2E-4BC0B38C56E6}" presName="compNode" presStyleCnt="0"/>
      <dgm:spPr/>
    </dgm:pt>
    <dgm:pt modelId="{9062FB9B-45C3-41A1-85FA-BF3683D44D07}" type="pres">
      <dgm:prSet presAssocID="{2EB02DBF-A686-4512-9C2E-4BC0B38C56E6}" presName="iconBgRect" presStyleLbl="bgShp" presStyleIdx="0" presStyleCnt="2"/>
      <dgm:spPr/>
    </dgm:pt>
    <dgm:pt modelId="{8F9E0C3E-609E-479D-80F7-BCE60541F911}" type="pres">
      <dgm:prSet presAssocID="{2EB02DBF-A686-4512-9C2E-4BC0B38C56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CCA3172E-D233-4A88-8630-7BEEE1AB3DC7}" type="pres">
      <dgm:prSet presAssocID="{2EB02DBF-A686-4512-9C2E-4BC0B38C56E6}" presName="spaceRect" presStyleCnt="0"/>
      <dgm:spPr/>
    </dgm:pt>
    <dgm:pt modelId="{EC3484C3-6E91-45C5-8D5F-BA3EA8EC37CB}" type="pres">
      <dgm:prSet presAssocID="{2EB02DBF-A686-4512-9C2E-4BC0B38C56E6}" presName="textRect" presStyleLbl="revTx" presStyleIdx="0" presStyleCnt="2" custScaleX="123207" custLinFactNeighborX="8671">
        <dgm:presLayoutVars>
          <dgm:chMax val="1"/>
          <dgm:chPref val="1"/>
        </dgm:presLayoutVars>
      </dgm:prSet>
      <dgm:spPr/>
    </dgm:pt>
    <dgm:pt modelId="{9947CE24-3143-4E8B-960A-6DC2D45447F3}" type="pres">
      <dgm:prSet presAssocID="{B71D120F-C357-4DF6-86C7-147775BEDA62}" presName="sibTrans" presStyleLbl="sibTrans2D1" presStyleIdx="0" presStyleCnt="0"/>
      <dgm:spPr/>
    </dgm:pt>
    <dgm:pt modelId="{CE1F5CD0-0541-4EB5-8985-11740CD8344F}" type="pres">
      <dgm:prSet presAssocID="{D22601B8-A8CD-4D60-94A7-4A8C5C9F3970}" presName="compNode" presStyleCnt="0"/>
      <dgm:spPr/>
    </dgm:pt>
    <dgm:pt modelId="{ACCC13B9-6D20-49D5-8F68-DF46C1A1BDB7}" type="pres">
      <dgm:prSet presAssocID="{D22601B8-A8CD-4D60-94A7-4A8C5C9F3970}" presName="iconBgRect" presStyleLbl="bgShp" presStyleIdx="1" presStyleCnt="2"/>
      <dgm:spPr/>
    </dgm:pt>
    <dgm:pt modelId="{65E630D9-1895-4240-BC97-36CCCC53618E}" type="pres">
      <dgm:prSet presAssocID="{D22601B8-A8CD-4D60-94A7-4A8C5C9F39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ariable"/>
        </a:ext>
      </dgm:extLst>
    </dgm:pt>
    <dgm:pt modelId="{6FC34B1B-9B64-42D2-942E-C8E1E40BE3E3}" type="pres">
      <dgm:prSet presAssocID="{D22601B8-A8CD-4D60-94A7-4A8C5C9F3970}" presName="spaceRect" presStyleCnt="0"/>
      <dgm:spPr/>
    </dgm:pt>
    <dgm:pt modelId="{391CA9E1-5D5C-4010-A76E-E786CE469DC0}" type="pres">
      <dgm:prSet presAssocID="{D22601B8-A8CD-4D60-94A7-4A8C5C9F3970}" presName="textRect" presStyleLbl="revTx" presStyleIdx="1" presStyleCnt="2">
        <dgm:presLayoutVars>
          <dgm:chMax val="1"/>
          <dgm:chPref val="1"/>
        </dgm:presLayoutVars>
      </dgm:prSet>
      <dgm:spPr/>
    </dgm:pt>
  </dgm:ptLst>
  <dgm:cxnLst>
    <dgm:cxn modelId="{20D4DF17-AA19-1545-A043-4ACEA03A29C7}" type="presOf" srcId="{C92005E5-2AB8-44C4-9ED6-84824BE1A4FD}" destId="{114DDED0-1A9C-4382-ABFD-BE9457900B58}" srcOrd="0" destOrd="0" presId="urn:microsoft.com/office/officeart/2018/2/layout/IconCircleList"/>
    <dgm:cxn modelId="{F617DD1D-9174-4C9E-BFC4-4B6DDBC527AD}" srcId="{C92005E5-2AB8-44C4-9ED6-84824BE1A4FD}" destId="{2EB02DBF-A686-4512-9C2E-4BC0B38C56E6}" srcOrd="0" destOrd="0" parTransId="{2146CBFA-C4F0-4E6C-B1C2-9FE8E17BED64}" sibTransId="{B71D120F-C357-4DF6-86C7-147775BEDA62}"/>
    <dgm:cxn modelId="{D5DAAA44-6616-DF46-A269-174333726D3C}" type="presOf" srcId="{D22601B8-A8CD-4D60-94A7-4A8C5C9F3970}" destId="{391CA9E1-5D5C-4010-A76E-E786CE469DC0}" srcOrd="0" destOrd="0" presId="urn:microsoft.com/office/officeart/2018/2/layout/IconCircleList"/>
    <dgm:cxn modelId="{435AF685-7636-294B-AB12-EFAA3D8B6E5B}" type="presOf" srcId="{B71D120F-C357-4DF6-86C7-147775BEDA62}" destId="{9947CE24-3143-4E8B-960A-6DC2D45447F3}" srcOrd="0" destOrd="0" presId="urn:microsoft.com/office/officeart/2018/2/layout/IconCircleList"/>
    <dgm:cxn modelId="{85F4DED1-3CE1-44A6-A6BD-6FB99326A992}" srcId="{C92005E5-2AB8-44C4-9ED6-84824BE1A4FD}" destId="{D22601B8-A8CD-4D60-94A7-4A8C5C9F3970}" srcOrd="1" destOrd="0" parTransId="{081ABF5F-86D9-4D45-B857-3EA9431E2928}" sibTransId="{46FFC2A9-A943-4E84-91D9-3C8733265DBA}"/>
    <dgm:cxn modelId="{380E78E2-90FA-C344-B14A-8D877636C3E7}" type="presOf" srcId="{2EB02DBF-A686-4512-9C2E-4BC0B38C56E6}" destId="{EC3484C3-6E91-45C5-8D5F-BA3EA8EC37CB}" srcOrd="0" destOrd="0" presId="urn:microsoft.com/office/officeart/2018/2/layout/IconCircleList"/>
    <dgm:cxn modelId="{9DD7B048-1921-F647-AF1D-81C0ADC2E5D5}" type="presParOf" srcId="{114DDED0-1A9C-4382-ABFD-BE9457900B58}" destId="{AFCBF121-3974-4BDE-BC49-E9177D65B306}" srcOrd="0" destOrd="0" presId="urn:microsoft.com/office/officeart/2018/2/layout/IconCircleList"/>
    <dgm:cxn modelId="{185452C3-27ED-BE41-A182-CCF68714EE21}" type="presParOf" srcId="{AFCBF121-3974-4BDE-BC49-E9177D65B306}" destId="{F7986016-A211-4E9F-A572-D5A1189EBBF7}" srcOrd="0" destOrd="0" presId="urn:microsoft.com/office/officeart/2018/2/layout/IconCircleList"/>
    <dgm:cxn modelId="{8360308D-F9F7-E547-8AD0-4962B68FC501}" type="presParOf" srcId="{F7986016-A211-4E9F-A572-D5A1189EBBF7}" destId="{9062FB9B-45C3-41A1-85FA-BF3683D44D07}" srcOrd="0" destOrd="0" presId="urn:microsoft.com/office/officeart/2018/2/layout/IconCircleList"/>
    <dgm:cxn modelId="{89F0C4BC-C2B1-DE4D-923C-99C690FC08C0}" type="presParOf" srcId="{F7986016-A211-4E9F-A572-D5A1189EBBF7}" destId="{8F9E0C3E-609E-479D-80F7-BCE60541F911}" srcOrd="1" destOrd="0" presId="urn:microsoft.com/office/officeart/2018/2/layout/IconCircleList"/>
    <dgm:cxn modelId="{049F50E2-414F-3445-87AE-A99D833E4691}" type="presParOf" srcId="{F7986016-A211-4E9F-A572-D5A1189EBBF7}" destId="{CCA3172E-D233-4A88-8630-7BEEE1AB3DC7}" srcOrd="2" destOrd="0" presId="urn:microsoft.com/office/officeart/2018/2/layout/IconCircleList"/>
    <dgm:cxn modelId="{2826B50A-074E-5C40-BB8A-FB62DB7A2DBE}" type="presParOf" srcId="{F7986016-A211-4E9F-A572-D5A1189EBBF7}" destId="{EC3484C3-6E91-45C5-8D5F-BA3EA8EC37CB}" srcOrd="3" destOrd="0" presId="urn:microsoft.com/office/officeart/2018/2/layout/IconCircleList"/>
    <dgm:cxn modelId="{A0C415FD-DB90-4D4A-9E81-1C4891514780}" type="presParOf" srcId="{AFCBF121-3974-4BDE-BC49-E9177D65B306}" destId="{9947CE24-3143-4E8B-960A-6DC2D45447F3}" srcOrd="1" destOrd="0" presId="urn:microsoft.com/office/officeart/2018/2/layout/IconCircleList"/>
    <dgm:cxn modelId="{9962B881-A3D6-2D47-BE95-6ECA61CABDE2}" type="presParOf" srcId="{AFCBF121-3974-4BDE-BC49-E9177D65B306}" destId="{CE1F5CD0-0541-4EB5-8985-11740CD8344F}" srcOrd="2" destOrd="0" presId="urn:microsoft.com/office/officeart/2018/2/layout/IconCircleList"/>
    <dgm:cxn modelId="{FE449BD6-0CD2-1F4C-807E-3EB1D10E1CCD}" type="presParOf" srcId="{CE1F5CD0-0541-4EB5-8985-11740CD8344F}" destId="{ACCC13B9-6D20-49D5-8F68-DF46C1A1BDB7}" srcOrd="0" destOrd="0" presId="urn:microsoft.com/office/officeart/2018/2/layout/IconCircleList"/>
    <dgm:cxn modelId="{0A8801FB-B961-1B48-A243-740040C596AC}" type="presParOf" srcId="{CE1F5CD0-0541-4EB5-8985-11740CD8344F}" destId="{65E630D9-1895-4240-BC97-36CCCC53618E}" srcOrd="1" destOrd="0" presId="urn:microsoft.com/office/officeart/2018/2/layout/IconCircleList"/>
    <dgm:cxn modelId="{D3FE8EBE-33B2-0F4D-B6E9-69368CB2A67E}" type="presParOf" srcId="{CE1F5CD0-0541-4EB5-8985-11740CD8344F}" destId="{6FC34B1B-9B64-42D2-942E-C8E1E40BE3E3}" srcOrd="2" destOrd="0" presId="urn:microsoft.com/office/officeart/2018/2/layout/IconCircleList"/>
    <dgm:cxn modelId="{76030526-7FA6-574C-B340-9C047AD214D2}" type="presParOf" srcId="{CE1F5CD0-0541-4EB5-8985-11740CD8344F}" destId="{391CA9E1-5D5C-4010-A76E-E786CE469DC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E9FB7-AE4E-674B-A29B-3C27733BFD3E}" type="doc">
      <dgm:prSet loTypeId="urn:microsoft.com/office/officeart/2005/8/layout/hProcess6" loCatId="process" qsTypeId="urn:microsoft.com/office/officeart/2005/8/quickstyle/simple1" qsCatId="simple" csTypeId="urn:microsoft.com/office/officeart/2005/8/colors/colorful4" csCatId="colorful" phldr="1"/>
      <dgm:spPr/>
      <dgm:t>
        <a:bodyPr/>
        <a:lstStyle/>
        <a:p>
          <a:endParaRPr lang="en-US"/>
        </a:p>
      </dgm:t>
    </dgm:pt>
    <dgm:pt modelId="{2567F97E-14A5-0941-9523-97270499F32E}">
      <dgm:prSet phldrT="[Text]"/>
      <dgm:spPr/>
      <dgm:t>
        <a:bodyPr/>
        <a:lstStyle/>
        <a:p>
          <a:r>
            <a:rPr lang="en-US"/>
            <a:t>8</a:t>
          </a:r>
          <a:endParaRPr lang="en-US" dirty="0"/>
        </a:p>
      </dgm:t>
    </dgm:pt>
    <dgm:pt modelId="{16DA35E3-8559-0A47-BDC6-80387BEEB656}" type="parTrans" cxnId="{525C4281-9ACB-4742-8CCF-E43D74A3CF69}">
      <dgm:prSet/>
      <dgm:spPr/>
      <dgm:t>
        <a:bodyPr/>
        <a:lstStyle/>
        <a:p>
          <a:endParaRPr lang="en-US"/>
        </a:p>
      </dgm:t>
    </dgm:pt>
    <dgm:pt modelId="{2F3329E5-C0A6-BB46-8713-F31C5886FF32}" type="sibTrans" cxnId="{525C4281-9ACB-4742-8CCF-E43D74A3CF69}">
      <dgm:prSet/>
      <dgm:spPr/>
      <dgm:t>
        <a:bodyPr/>
        <a:lstStyle/>
        <a:p>
          <a:endParaRPr lang="en-US"/>
        </a:p>
      </dgm:t>
    </dgm:pt>
    <dgm:pt modelId="{58EEDB13-42E5-8546-9DFE-61CD493101DE}">
      <dgm:prSet phldrT="[Text]"/>
      <dgm:spPr/>
      <dgm:t>
        <a:bodyPr/>
        <a:lstStyle/>
        <a:p>
          <a:r>
            <a:rPr lang="en-US" dirty="0"/>
            <a:t>Original</a:t>
          </a:r>
        </a:p>
      </dgm:t>
    </dgm:pt>
    <dgm:pt modelId="{ADD1CD61-F825-EA4D-8719-98DCA150E459}" type="parTrans" cxnId="{4DBB98C4-6019-1E46-92BE-FD1E4909BF5E}">
      <dgm:prSet/>
      <dgm:spPr/>
      <dgm:t>
        <a:bodyPr/>
        <a:lstStyle/>
        <a:p>
          <a:endParaRPr lang="en-US"/>
        </a:p>
      </dgm:t>
    </dgm:pt>
    <dgm:pt modelId="{EF51A954-324F-6C4F-AABD-424029AAC11F}" type="sibTrans" cxnId="{4DBB98C4-6019-1E46-92BE-FD1E4909BF5E}">
      <dgm:prSet/>
      <dgm:spPr/>
      <dgm:t>
        <a:bodyPr/>
        <a:lstStyle/>
        <a:p>
          <a:endParaRPr lang="en-US"/>
        </a:p>
      </dgm:t>
    </dgm:pt>
    <dgm:pt modelId="{312B822D-8EA8-0D47-9BBE-AB9037F97D25}">
      <dgm:prSet phldrT="[Text]"/>
      <dgm:spPr/>
      <dgm:t>
        <a:bodyPr/>
        <a:lstStyle/>
        <a:p>
          <a:r>
            <a:rPr lang="en-US" dirty="0"/>
            <a:t>3</a:t>
          </a:r>
        </a:p>
      </dgm:t>
    </dgm:pt>
    <dgm:pt modelId="{DB720428-6EBA-ED4F-BF13-FC06BBF57353}" type="parTrans" cxnId="{7D24E5AC-74DE-904B-9BAF-620F93CA6628}">
      <dgm:prSet/>
      <dgm:spPr/>
      <dgm:t>
        <a:bodyPr/>
        <a:lstStyle/>
        <a:p>
          <a:endParaRPr lang="en-US"/>
        </a:p>
      </dgm:t>
    </dgm:pt>
    <dgm:pt modelId="{18D3BD56-929F-3E47-B767-56562E71EB7F}" type="sibTrans" cxnId="{7D24E5AC-74DE-904B-9BAF-620F93CA6628}">
      <dgm:prSet/>
      <dgm:spPr/>
      <dgm:t>
        <a:bodyPr/>
        <a:lstStyle/>
        <a:p>
          <a:endParaRPr lang="en-US"/>
        </a:p>
      </dgm:t>
    </dgm:pt>
    <dgm:pt modelId="{83E50017-C8C6-C549-B660-1BF261979C20}">
      <dgm:prSet phldrT="[Text]"/>
      <dgm:spPr/>
      <dgm:t>
        <a:bodyPr/>
        <a:lstStyle/>
        <a:p>
          <a:r>
            <a:rPr lang="en-US" dirty="0"/>
            <a:t>Selected</a:t>
          </a:r>
        </a:p>
      </dgm:t>
    </dgm:pt>
    <dgm:pt modelId="{D340BC26-1401-594E-9233-D5F2C06F2767}" type="parTrans" cxnId="{2E833EF3-AC30-564A-A69F-33A6AE206D3C}">
      <dgm:prSet/>
      <dgm:spPr/>
      <dgm:t>
        <a:bodyPr/>
        <a:lstStyle/>
        <a:p>
          <a:endParaRPr lang="en-US"/>
        </a:p>
      </dgm:t>
    </dgm:pt>
    <dgm:pt modelId="{D013BEAC-BEA5-3142-9A07-D8FC241633D5}" type="sibTrans" cxnId="{2E833EF3-AC30-564A-A69F-33A6AE206D3C}">
      <dgm:prSet/>
      <dgm:spPr/>
      <dgm:t>
        <a:bodyPr/>
        <a:lstStyle/>
        <a:p>
          <a:endParaRPr lang="en-US"/>
        </a:p>
      </dgm:t>
    </dgm:pt>
    <dgm:pt modelId="{054B79AD-B558-AE46-86C3-7DF291CF5B1E}">
      <dgm:prSet phldrT="[Text]"/>
      <dgm:spPr/>
      <dgm:t>
        <a:bodyPr/>
        <a:lstStyle/>
        <a:p>
          <a:r>
            <a:rPr lang="en-US" dirty="0"/>
            <a:t>2</a:t>
          </a:r>
        </a:p>
      </dgm:t>
    </dgm:pt>
    <dgm:pt modelId="{D475AB60-CCF8-2D4A-B7A6-46EF51BF5BBE}" type="parTrans" cxnId="{E81C6791-15AC-8345-81EA-CBDE557A83E3}">
      <dgm:prSet/>
      <dgm:spPr/>
      <dgm:t>
        <a:bodyPr/>
        <a:lstStyle/>
        <a:p>
          <a:endParaRPr lang="en-US"/>
        </a:p>
      </dgm:t>
    </dgm:pt>
    <dgm:pt modelId="{C9EB2B2D-7E07-A24A-A18C-9EABBA8C6C21}" type="sibTrans" cxnId="{E81C6791-15AC-8345-81EA-CBDE557A83E3}">
      <dgm:prSet/>
      <dgm:spPr/>
      <dgm:t>
        <a:bodyPr/>
        <a:lstStyle/>
        <a:p>
          <a:endParaRPr lang="en-US"/>
        </a:p>
      </dgm:t>
    </dgm:pt>
    <dgm:pt modelId="{6B7AB3C4-29CF-D44C-A048-D18CAC77C581}">
      <dgm:prSet phldrT="[Text]" custT="1"/>
      <dgm:spPr/>
      <dgm:t>
        <a:bodyPr/>
        <a:lstStyle/>
        <a:p>
          <a:r>
            <a:rPr lang="en-US" sz="2000" dirty="0"/>
            <a:t>1 = </a:t>
          </a:r>
          <a:r>
            <a:rPr lang="en-US" sz="2000" dirty="0">
              <a:sym typeface="Arial Narrow"/>
            </a:rPr>
            <a:t>Originated</a:t>
          </a:r>
          <a:endParaRPr lang="en-US" sz="2000" dirty="0"/>
        </a:p>
      </dgm:t>
    </dgm:pt>
    <dgm:pt modelId="{233F60E0-0139-7145-B621-CD92AF330652}" type="parTrans" cxnId="{4D17E494-7D9B-0E4F-8D27-CD11709DC786}">
      <dgm:prSet/>
      <dgm:spPr/>
      <dgm:t>
        <a:bodyPr/>
        <a:lstStyle/>
        <a:p>
          <a:endParaRPr lang="en-US"/>
        </a:p>
      </dgm:t>
    </dgm:pt>
    <dgm:pt modelId="{97E4597B-C785-8B4E-B306-89E55574BC94}" type="sibTrans" cxnId="{4D17E494-7D9B-0E4F-8D27-CD11709DC786}">
      <dgm:prSet/>
      <dgm:spPr/>
      <dgm:t>
        <a:bodyPr/>
        <a:lstStyle/>
        <a:p>
          <a:endParaRPr lang="en-US"/>
        </a:p>
      </dgm:t>
    </dgm:pt>
    <dgm:pt modelId="{06845BCF-370B-CE40-B7C2-D3863E9BE642}">
      <dgm:prSet phldrT="[Text]" custT="1"/>
      <dgm:spPr/>
      <dgm:t>
        <a:bodyPr/>
        <a:lstStyle/>
        <a:p>
          <a:r>
            <a:rPr lang="en-US" sz="2000" dirty="0"/>
            <a:t>0 = Denied</a:t>
          </a:r>
        </a:p>
      </dgm:t>
    </dgm:pt>
    <dgm:pt modelId="{586F0904-6C43-0E42-9C4D-517733864F7E}" type="parTrans" cxnId="{A9DE6F2C-6B3C-E540-BA69-0382684D6CB0}">
      <dgm:prSet/>
      <dgm:spPr/>
      <dgm:t>
        <a:bodyPr/>
        <a:lstStyle/>
        <a:p>
          <a:endParaRPr lang="en-US"/>
        </a:p>
      </dgm:t>
    </dgm:pt>
    <dgm:pt modelId="{F040CEA2-B777-1E4B-AE67-2AE8DB49A973}" type="sibTrans" cxnId="{A9DE6F2C-6B3C-E540-BA69-0382684D6CB0}">
      <dgm:prSet/>
      <dgm:spPr/>
      <dgm:t>
        <a:bodyPr/>
        <a:lstStyle/>
        <a:p>
          <a:endParaRPr lang="en-US"/>
        </a:p>
      </dgm:t>
    </dgm:pt>
    <dgm:pt modelId="{8193B0C9-8C85-B54A-9C85-B20F0C676599}" type="pres">
      <dgm:prSet presAssocID="{991E9FB7-AE4E-674B-A29B-3C27733BFD3E}" presName="theList" presStyleCnt="0">
        <dgm:presLayoutVars>
          <dgm:dir/>
          <dgm:animLvl val="lvl"/>
          <dgm:resizeHandles val="exact"/>
        </dgm:presLayoutVars>
      </dgm:prSet>
      <dgm:spPr/>
    </dgm:pt>
    <dgm:pt modelId="{95C98ED6-FDE8-AB45-A099-51852916F58D}" type="pres">
      <dgm:prSet presAssocID="{2567F97E-14A5-0941-9523-97270499F32E}" presName="compNode" presStyleCnt="0"/>
      <dgm:spPr/>
    </dgm:pt>
    <dgm:pt modelId="{2D3FBCF8-D5AA-FE44-A304-B4F6D44D8056}" type="pres">
      <dgm:prSet presAssocID="{2567F97E-14A5-0941-9523-97270499F32E}" presName="noGeometry" presStyleCnt="0"/>
      <dgm:spPr/>
    </dgm:pt>
    <dgm:pt modelId="{349D5EEA-C449-454F-9FC7-2124A62A9D5C}" type="pres">
      <dgm:prSet presAssocID="{2567F97E-14A5-0941-9523-97270499F32E}" presName="childTextVisible" presStyleLbl="bgAccFollowNode1" presStyleIdx="0" presStyleCnt="3" custScaleX="68961" custScaleY="28262">
        <dgm:presLayoutVars>
          <dgm:bulletEnabled val="1"/>
        </dgm:presLayoutVars>
      </dgm:prSet>
      <dgm:spPr/>
    </dgm:pt>
    <dgm:pt modelId="{6C7F2B38-BA95-AA48-AF1E-7CAAC813CD97}" type="pres">
      <dgm:prSet presAssocID="{2567F97E-14A5-0941-9523-97270499F32E}" presName="childTextHidden" presStyleLbl="bgAccFollowNode1" presStyleIdx="0" presStyleCnt="3"/>
      <dgm:spPr/>
    </dgm:pt>
    <dgm:pt modelId="{1EBDA148-8035-3545-A5B5-DF83F02AEB21}" type="pres">
      <dgm:prSet presAssocID="{2567F97E-14A5-0941-9523-97270499F32E}" presName="parentText" presStyleLbl="node1" presStyleIdx="0" presStyleCnt="3" custLinFactNeighborX="-1438">
        <dgm:presLayoutVars>
          <dgm:chMax val="1"/>
          <dgm:bulletEnabled val="1"/>
        </dgm:presLayoutVars>
      </dgm:prSet>
      <dgm:spPr/>
    </dgm:pt>
    <dgm:pt modelId="{371391DC-FD63-FF42-A324-C7E8BF2EBC5E}" type="pres">
      <dgm:prSet presAssocID="{2567F97E-14A5-0941-9523-97270499F32E}" presName="aSpace" presStyleCnt="0"/>
      <dgm:spPr/>
    </dgm:pt>
    <dgm:pt modelId="{B8CD9249-1A5E-EF4B-967C-7184BC846C9B}" type="pres">
      <dgm:prSet presAssocID="{312B822D-8EA8-0D47-9BBE-AB9037F97D25}" presName="compNode" presStyleCnt="0"/>
      <dgm:spPr/>
    </dgm:pt>
    <dgm:pt modelId="{3FB463C5-732C-1440-A68C-D1502423EE4A}" type="pres">
      <dgm:prSet presAssocID="{312B822D-8EA8-0D47-9BBE-AB9037F97D25}" presName="noGeometry" presStyleCnt="0"/>
      <dgm:spPr/>
    </dgm:pt>
    <dgm:pt modelId="{1993C4B4-9457-B644-AC12-64A6EDD8C545}" type="pres">
      <dgm:prSet presAssocID="{312B822D-8EA8-0D47-9BBE-AB9037F97D25}" presName="childTextVisible" presStyleLbl="bgAccFollowNode1" presStyleIdx="1" presStyleCnt="3" custScaleX="69280" custScaleY="28847" custLinFactNeighborX="-6910" custLinFactNeighborY="525">
        <dgm:presLayoutVars>
          <dgm:bulletEnabled val="1"/>
        </dgm:presLayoutVars>
      </dgm:prSet>
      <dgm:spPr/>
    </dgm:pt>
    <dgm:pt modelId="{057A9574-ADB5-F549-87D3-F043D22B4E3B}" type="pres">
      <dgm:prSet presAssocID="{312B822D-8EA8-0D47-9BBE-AB9037F97D25}" presName="childTextHidden" presStyleLbl="bgAccFollowNode1" presStyleIdx="1" presStyleCnt="3"/>
      <dgm:spPr/>
    </dgm:pt>
    <dgm:pt modelId="{7AB6A303-6CF1-834D-888F-EA181E712D2B}" type="pres">
      <dgm:prSet presAssocID="{312B822D-8EA8-0D47-9BBE-AB9037F97D25}" presName="parentText" presStyleLbl="node1" presStyleIdx="1" presStyleCnt="3" custLinFactNeighborX="-5752">
        <dgm:presLayoutVars>
          <dgm:chMax val="1"/>
          <dgm:bulletEnabled val="1"/>
        </dgm:presLayoutVars>
      </dgm:prSet>
      <dgm:spPr/>
    </dgm:pt>
    <dgm:pt modelId="{8BCEB0BF-9C4C-4348-A12E-8B05F0CE621A}" type="pres">
      <dgm:prSet presAssocID="{312B822D-8EA8-0D47-9BBE-AB9037F97D25}" presName="aSpace" presStyleCnt="0"/>
      <dgm:spPr/>
    </dgm:pt>
    <dgm:pt modelId="{19962811-955A-AF49-93CF-0F129738BA0D}" type="pres">
      <dgm:prSet presAssocID="{054B79AD-B558-AE46-86C3-7DF291CF5B1E}" presName="compNode" presStyleCnt="0"/>
      <dgm:spPr/>
    </dgm:pt>
    <dgm:pt modelId="{F68F0336-19B7-5D48-ACA0-5478001EF1D8}" type="pres">
      <dgm:prSet presAssocID="{054B79AD-B558-AE46-86C3-7DF291CF5B1E}" presName="noGeometry" presStyleCnt="0"/>
      <dgm:spPr/>
    </dgm:pt>
    <dgm:pt modelId="{F2310595-3272-8C4A-B1FC-7D8A6506FC4A}" type="pres">
      <dgm:prSet presAssocID="{054B79AD-B558-AE46-86C3-7DF291CF5B1E}" presName="childTextVisible" presStyleLbl="bgAccFollowNode1" presStyleIdx="2" presStyleCnt="3" custScaleX="141830" custScaleY="55945" custLinFactNeighborX="-3768" custLinFactNeighborY="-973">
        <dgm:presLayoutVars>
          <dgm:bulletEnabled val="1"/>
        </dgm:presLayoutVars>
      </dgm:prSet>
      <dgm:spPr>
        <a:prstGeom prst="rect">
          <a:avLst/>
        </a:prstGeom>
      </dgm:spPr>
    </dgm:pt>
    <dgm:pt modelId="{0B721EE6-97DD-3E44-A526-08239BE8DF39}" type="pres">
      <dgm:prSet presAssocID="{054B79AD-B558-AE46-86C3-7DF291CF5B1E}" presName="childTextHidden" presStyleLbl="bgAccFollowNode1" presStyleIdx="2" presStyleCnt="3"/>
      <dgm:spPr/>
    </dgm:pt>
    <dgm:pt modelId="{F4B51A2B-C47F-BE49-88FF-3E043FF0E677}" type="pres">
      <dgm:prSet presAssocID="{054B79AD-B558-AE46-86C3-7DF291CF5B1E}" presName="parentText" presStyleLbl="node1" presStyleIdx="2" presStyleCnt="3" custScaleX="147463" custScaleY="147463" custLinFactNeighborX="-29032">
        <dgm:presLayoutVars>
          <dgm:chMax val="1"/>
          <dgm:bulletEnabled val="1"/>
        </dgm:presLayoutVars>
      </dgm:prSet>
      <dgm:spPr/>
    </dgm:pt>
  </dgm:ptLst>
  <dgm:cxnLst>
    <dgm:cxn modelId="{2DAFE704-218D-8441-BDEA-7B40C4928DE6}" type="presOf" srcId="{6B7AB3C4-29CF-D44C-A048-D18CAC77C581}" destId="{F2310595-3272-8C4A-B1FC-7D8A6506FC4A}" srcOrd="0" destOrd="0" presId="urn:microsoft.com/office/officeart/2005/8/layout/hProcess6"/>
    <dgm:cxn modelId="{A9DE6F2C-6B3C-E540-BA69-0382684D6CB0}" srcId="{054B79AD-B558-AE46-86C3-7DF291CF5B1E}" destId="{06845BCF-370B-CE40-B7C2-D3863E9BE642}" srcOrd="1" destOrd="0" parTransId="{586F0904-6C43-0E42-9C4D-517733864F7E}" sibTransId="{F040CEA2-B777-1E4B-AE67-2AE8DB49A973}"/>
    <dgm:cxn modelId="{70685331-7152-B744-BC48-C3B54AF16B76}" type="presOf" srcId="{06845BCF-370B-CE40-B7C2-D3863E9BE642}" destId="{F2310595-3272-8C4A-B1FC-7D8A6506FC4A}" srcOrd="0" destOrd="1" presId="urn:microsoft.com/office/officeart/2005/8/layout/hProcess6"/>
    <dgm:cxn modelId="{57A91A44-4679-5B4B-ACF6-05E2CF75E0AD}" type="presOf" srcId="{2567F97E-14A5-0941-9523-97270499F32E}" destId="{1EBDA148-8035-3545-A5B5-DF83F02AEB21}" srcOrd="0" destOrd="0" presId="urn:microsoft.com/office/officeart/2005/8/layout/hProcess6"/>
    <dgm:cxn modelId="{AAAAE945-B4DB-0A4E-AB2C-557ACE8717B1}" type="presOf" srcId="{054B79AD-B558-AE46-86C3-7DF291CF5B1E}" destId="{F4B51A2B-C47F-BE49-88FF-3E043FF0E677}" srcOrd="0" destOrd="0" presId="urn:microsoft.com/office/officeart/2005/8/layout/hProcess6"/>
    <dgm:cxn modelId="{10BEE35C-61BD-4546-A353-7AC49C50F52D}" type="presOf" srcId="{312B822D-8EA8-0D47-9BBE-AB9037F97D25}" destId="{7AB6A303-6CF1-834D-888F-EA181E712D2B}" srcOrd="0" destOrd="0" presId="urn:microsoft.com/office/officeart/2005/8/layout/hProcess6"/>
    <dgm:cxn modelId="{525C4281-9ACB-4742-8CCF-E43D74A3CF69}" srcId="{991E9FB7-AE4E-674B-A29B-3C27733BFD3E}" destId="{2567F97E-14A5-0941-9523-97270499F32E}" srcOrd="0" destOrd="0" parTransId="{16DA35E3-8559-0A47-BDC6-80387BEEB656}" sibTransId="{2F3329E5-C0A6-BB46-8713-F31C5886FF32}"/>
    <dgm:cxn modelId="{81BE2987-246C-0046-A590-583D7591069C}" type="presOf" srcId="{58EEDB13-42E5-8546-9DFE-61CD493101DE}" destId="{6C7F2B38-BA95-AA48-AF1E-7CAAC813CD97}" srcOrd="1" destOrd="0" presId="urn:microsoft.com/office/officeart/2005/8/layout/hProcess6"/>
    <dgm:cxn modelId="{E81C6791-15AC-8345-81EA-CBDE557A83E3}" srcId="{991E9FB7-AE4E-674B-A29B-3C27733BFD3E}" destId="{054B79AD-B558-AE46-86C3-7DF291CF5B1E}" srcOrd="2" destOrd="0" parTransId="{D475AB60-CCF8-2D4A-B7A6-46EF51BF5BBE}" sibTransId="{C9EB2B2D-7E07-A24A-A18C-9EABBA8C6C21}"/>
    <dgm:cxn modelId="{4D17E494-7D9B-0E4F-8D27-CD11709DC786}" srcId="{054B79AD-B558-AE46-86C3-7DF291CF5B1E}" destId="{6B7AB3C4-29CF-D44C-A048-D18CAC77C581}" srcOrd="0" destOrd="0" parTransId="{233F60E0-0139-7145-B621-CD92AF330652}" sibTransId="{97E4597B-C785-8B4E-B306-89E55574BC94}"/>
    <dgm:cxn modelId="{EE772D98-A155-9343-8A68-47BBFA06B2BF}" type="presOf" srcId="{83E50017-C8C6-C549-B660-1BF261979C20}" destId="{057A9574-ADB5-F549-87D3-F043D22B4E3B}" srcOrd="1" destOrd="0" presId="urn:microsoft.com/office/officeart/2005/8/layout/hProcess6"/>
    <dgm:cxn modelId="{7D24E5AC-74DE-904B-9BAF-620F93CA6628}" srcId="{991E9FB7-AE4E-674B-A29B-3C27733BFD3E}" destId="{312B822D-8EA8-0D47-9BBE-AB9037F97D25}" srcOrd="1" destOrd="0" parTransId="{DB720428-6EBA-ED4F-BF13-FC06BBF57353}" sibTransId="{18D3BD56-929F-3E47-B767-56562E71EB7F}"/>
    <dgm:cxn modelId="{50322EB7-D766-AC44-9895-F00A7E646949}" type="presOf" srcId="{991E9FB7-AE4E-674B-A29B-3C27733BFD3E}" destId="{8193B0C9-8C85-B54A-9C85-B20F0C676599}" srcOrd="0" destOrd="0" presId="urn:microsoft.com/office/officeart/2005/8/layout/hProcess6"/>
    <dgm:cxn modelId="{4DBB98C4-6019-1E46-92BE-FD1E4909BF5E}" srcId="{2567F97E-14A5-0941-9523-97270499F32E}" destId="{58EEDB13-42E5-8546-9DFE-61CD493101DE}" srcOrd="0" destOrd="0" parTransId="{ADD1CD61-F825-EA4D-8719-98DCA150E459}" sibTransId="{EF51A954-324F-6C4F-AABD-424029AAC11F}"/>
    <dgm:cxn modelId="{3BF3F4C7-EF3A-8A43-9EF5-0250E4295E6B}" type="presOf" srcId="{6B7AB3C4-29CF-D44C-A048-D18CAC77C581}" destId="{0B721EE6-97DD-3E44-A526-08239BE8DF39}" srcOrd="1" destOrd="0" presId="urn:microsoft.com/office/officeart/2005/8/layout/hProcess6"/>
    <dgm:cxn modelId="{992F8DE0-D187-A742-98F7-9783ADE1D93C}" type="presOf" srcId="{83E50017-C8C6-C549-B660-1BF261979C20}" destId="{1993C4B4-9457-B644-AC12-64A6EDD8C545}" srcOrd="0" destOrd="0" presId="urn:microsoft.com/office/officeart/2005/8/layout/hProcess6"/>
    <dgm:cxn modelId="{2C0E94E9-2475-9C42-9B2E-C4363C514E3F}" type="presOf" srcId="{58EEDB13-42E5-8546-9DFE-61CD493101DE}" destId="{349D5EEA-C449-454F-9FC7-2124A62A9D5C}" srcOrd="0" destOrd="0" presId="urn:microsoft.com/office/officeart/2005/8/layout/hProcess6"/>
    <dgm:cxn modelId="{2E833EF3-AC30-564A-A69F-33A6AE206D3C}" srcId="{312B822D-8EA8-0D47-9BBE-AB9037F97D25}" destId="{83E50017-C8C6-C549-B660-1BF261979C20}" srcOrd="0" destOrd="0" parTransId="{D340BC26-1401-594E-9233-D5F2C06F2767}" sibTransId="{D013BEAC-BEA5-3142-9A07-D8FC241633D5}"/>
    <dgm:cxn modelId="{0CF6A2FA-AD38-BB47-9D78-A0736306D8B1}" type="presOf" srcId="{06845BCF-370B-CE40-B7C2-D3863E9BE642}" destId="{0B721EE6-97DD-3E44-A526-08239BE8DF39}" srcOrd="1" destOrd="1" presId="urn:microsoft.com/office/officeart/2005/8/layout/hProcess6"/>
    <dgm:cxn modelId="{F59A4581-F290-BE40-89F2-833376E000C0}" type="presParOf" srcId="{8193B0C9-8C85-B54A-9C85-B20F0C676599}" destId="{95C98ED6-FDE8-AB45-A099-51852916F58D}" srcOrd="0" destOrd="0" presId="urn:microsoft.com/office/officeart/2005/8/layout/hProcess6"/>
    <dgm:cxn modelId="{2D18879D-9C52-4542-8672-101AE50554E1}" type="presParOf" srcId="{95C98ED6-FDE8-AB45-A099-51852916F58D}" destId="{2D3FBCF8-D5AA-FE44-A304-B4F6D44D8056}" srcOrd="0" destOrd="0" presId="urn:microsoft.com/office/officeart/2005/8/layout/hProcess6"/>
    <dgm:cxn modelId="{573C7744-585F-6248-870C-435C1FFE352A}" type="presParOf" srcId="{95C98ED6-FDE8-AB45-A099-51852916F58D}" destId="{349D5EEA-C449-454F-9FC7-2124A62A9D5C}" srcOrd="1" destOrd="0" presId="urn:microsoft.com/office/officeart/2005/8/layout/hProcess6"/>
    <dgm:cxn modelId="{DA5AF307-2E5B-6547-AFCC-6A6C79D68C41}" type="presParOf" srcId="{95C98ED6-FDE8-AB45-A099-51852916F58D}" destId="{6C7F2B38-BA95-AA48-AF1E-7CAAC813CD97}" srcOrd="2" destOrd="0" presId="urn:microsoft.com/office/officeart/2005/8/layout/hProcess6"/>
    <dgm:cxn modelId="{EC466B26-4F6F-ED41-AC4D-497783BD6976}" type="presParOf" srcId="{95C98ED6-FDE8-AB45-A099-51852916F58D}" destId="{1EBDA148-8035-3545-A5B5-DF83F02AEB21}" srcOrd="3" destOrd="0" presId="urn:microsoft.com/office/officeart/2005/8/layout/hProcess6"/>
    <dgm:cxn modelId="{01980DA4-7708-CF42-92E1-15B075AE9BCC}" type="presParOf" srcId="{8193B0C9-8C85-B54A-9C85-B20F0C676599}" destId="{371391DC-FD63-FF42-A324-C7E8BF2EBC5E}" srcOrd="1" destOrd="0" presId="urn:microsoft.com/office/officeart/2005/8/layout/hProcess6"/>
    <dgm:cxn modelId="{DAC616DD-6AEB-AD42-B99A-F868FAAE8C0A}" type="presParOf" srcId="{8193B0C9-8C85-B54A-9C85-B20F0C676599}" destId="{B8CD9249-1A5E-EF4B-967C-7184BC846C9B}" srcOrd="2" destOrd="0" presId="urn:microsoft.com/office/officeart/2005/8/layout/hProcess6"/>
    <dgm:cxn modelId="{AFB035B0-84DC-C943-840E-66B906EBC4F0}" type="presParOf" srcId="{B8CD9249-1A5E-EF4B-967C-7184BC846C9B}" destId="{3FB463C5-732C-1440-A68C-D1502423EE4A}" srcOrd="0" destOrd="0" presId="urn:microsoft.com/office/officeart/2005/8/layout/hProcess6"/>
    <dgm:cxn modelId="{9F73773C-CA36-F74F-ADEE-61511AAE2009}" type="presParOf" srcId="{B8CD9249-1A5E-EF4B-967C-7184BC846C9B}" destId="{1993C4B4-9457-B644-AC12-64A6EDD8C545}" srcOrd="1" destOrd="0" presId="urn:microsoft.com/office/officeart/2005/8/layout/hProcess6"/>
    <dgm:cxn modelId="{5245F716-7C5F-1B46-9835-604F069FE7A1}" type="presParOf" srcId="{B8CD9249-1A5E-EF4B-967C-7184BC846C9B}" destId="{057A9574-ADB5-F549-87D3-F043D22B4E3B}" srcOrd="2" destOrd="0" presId="urn:microsoft.com/office/officeart/2005/8/layout/hProcess6"/>
    <dgm:cxn modelId="{ADAAE7A0-D17E-FE4C-8D5D-B4F07CDD90E4}" type="presParOf" srcId="{B8CD9249-1A5E-EF4B-967C-7184BC846C9B}" destId="{7AB6A303-6CF1-834D-888F-EA181E712D2B}" srcOrd="3" destOrd="0" presId="urn:microsoft.com/office/officeart/2005/8/layout/hProcess6"/>
    <dgm:cxn modelId="{E2A87079-AF3C-EB44-A61C-EEDBADE0EA03}" type="presParOf" srcId="{8193B0C9-8C85-B54A-9C85-B20F0C676599}" destId="{8BCEB0BF-9C4C-4348-A12E-8B05F0CE621A}" srcOrd="3" destOrd="0" presId="urn:microsoft.com/office/officeart/2005/8/layout/hProcess6"/>
    <dgm:cxn modelId="{B9BCD45D-6844-B84D-99F8-38676BA61612}" type="presParOf" srcId="{8193B0C9-8C85-B54A-9C85-B20F0C676599}" destId="{19962811-955A-AF49-93CF-0F129738BA0D}" srcOrd="4" destOrd="0" presId="urn:microsoft.com/office/officeart/2005/8/layout/hProcess6"/>
    <dgm:cxn modelId="{CFF0AD3A-95CE-8743-9814-7DFC62414BAD}" type="presParOf" srcId="{19962811-955A-AF49-93CF-0F129738BA0D}" destId="{F68F0336-19B7-5D48-ACA0-5478001EF1D8}" srcOrd="0" destOrd="0" presId="urn:microsoft.com/office/officeart/2005/8/layout/hProcess6"/>
    <dgm:cxn modelId="{862F674E-AF0C-A948-9C20-74BA5EF8D3D7}" type="presParOf" srcId="{19962811-955A-AF49-93CF-0F129738BA0D}" destId="{F2310595-3272-8C4A-B1FC-7D8A6506FC4A}" srcOrd="1" destOrd="0" presId="urn:microsoft.com/office/officeart/2005/8/layout/hProcess6"/>
    <dgm:cxn modelId="{A83AFF01-DEE8-7C48-8B0F-19FB6E640947}" type="presParOf" srcId="{19962811-955A-AF49-93CF-0F129738BA0D}" destId="{0B721EE6-97DD-3E44-A526-08239BE8DF39}" srcOrd="2" destOrd="0" presId="urn:microsoft.com/office/officeart/2005/8/layout/hProcess6"/>
    <dgm:cxn modelId="{44EBF61F-422C-5E4D-8607-8554FB90BA26}" type="presParOf" srcId="{19962811-955A-AF49-93CF-0F129738BA0D}" destId="{F4B51A2B-C47F-BE49-88FF-3E043FF0E67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8CDD62-0D08-45D3-818C-7DB16AED562F}" type="doc">
      <dgm:prSet loTypeId="urn:microsoft.com/office/officeart/2018/2/layout/IconLabelList" loCatId="icon" qsTypeId="urn:microsoft.com/office/officeart/2005/8/quickstyle/simple1" qsCatId="simple" csTypeId="urn:microsoft.com/office/officeart/2005/8/colors/accent2_4" csCatId="accent2" phldr="1"/>
      <dgm:spPr/>
      <dgm:t>
        <a:bodyPr/>
        <a:lstStyle/>
        <a:p>
          <a:endParaRPr lang="en-US"/>
        </a:p>
      </dgm:t>
    </dgm:pt>
    <dgm:pt modelId="{3498BACC-2664-4984-BE8F-E5F4F47FF992}">
      <dgm:prSet/>
      <dgm:spPr/>
      <dgm:t>
        <a:bodyPr/>
        <a:lstStyle/>
        <a:p>
          <a:pPr>
            <a:lnSpc>
              <a:spcPct val="100000"/>
            </a:lnSpc>
          </a:pPr>
          <a:r>
            <a:rPr lang="en-US" dirty="0"/>
            <a:t>Applicant’s </a:t>
          </a:r>
          <a:r>
            <a:rPr lang="en-US" dirty="0">
              <a:latin typeface="Arial Narrow"/>
              <a:ea typeface="Arial Narrow"/>
              <a:cs typeface="Arial Narrow"/>
              <a:sym typeface="Arial Narrow"/>
            </a:rPr>
            <a:t>race, ethnicity, gender. </a:t>
          </a:r>
          <a:endParaRPr lang="en-US" dirty="0"/>
        </a:p>
      </dgm:t>
    </dgm:pt>
    <dgm:pt modelId="{47F6B09E-0EF2-4762-9945-40A8B8B93AF7}" type="parTrans" cxnId="{52C9DE8D-3EB9-4A68-BBA7-508D1A23EEB2}">
      <dgm:prSet/>
      <dgm:spPr/>
      <dgm:t>
        <a:bodyPr/>
        <a:lstStyle/>
        <a:p>
          <a:endParaRPr lang="en-US"/>
        </a:p>
      </dgm:t>
    </dgm:pt>
    <dgm:pt modelId="{2128F118-1C55-49AD-87C8-128BA765FF19}" type="sibTrans" cxnId="{52C9DE8D-3EB9-4A68-BBA7-508D1A23EEB2}">
      <dgm:prSet/>
      <dgm:spPr/>
      <dgm:t>
        <a:bodyPr/>
        <a:lstStyle/>
        <a:p>
          <a:endParaRPr lang="en-US"/>
        </a:p>
      </dgm:t>
    </dgm:pt>
    <dgm:pt modelId="{26C13E1C-2A75-4DF9-9564-5C85BFD362B2}">
      <dgm:prSet/>
      <dgm:spPr/>
      <dgm:t>
        <a:bodyPr/>
        <a:lstStyle/>
        <a:p>
          <a:pPr>
            <a:lnSpc>
              <a:spcPct val="100000"/>
            </a:lnSpc>
          </a:pPr>
          <a:r>
            <a:rPr lang="en-US" dirty="0"/>
            <a:t>Co-Applicant’s race, ethnicity, and gender.</a:t>
          </a:r>
        </a:p>
      </dgm:t>
    </dgm:pt>
    <dgm:pt modelId="{43EBBE48-948B-45E9-988F-C699E38B1D5C}" type="parTrans" cxnId="{4405ADF0-DA68-4FE3-98C1-4547349C47BA}">
      <dgm:prSet/>
      <dgm:spPr/>
      <dgm:t>
        <a:bodyPr/>
        <a:lstStyle/>
        <a:p>
          <a:endParaRPr lang="en-US"/>
        </a:p>
      </dgm:t>
    </dgm:pt>
    <dgm:pt modelId="{08FE8D89-B480-43B7-9456-7246D5E9557F}" type="sibTrans" cxnId="{4405ADF0-DA68-4FE3-98C1-4547349C47BA}">
      <dgm:prSet/>
      <dgm:spPr/>
      <dgm:t>
        <a:bodyPr/>
        <a:lstStyle/>
        <a:p>
          <a:endParaRPr lang="en-US"/>
        </a:p>
      </dgm:t>
    </dgm:pt>
    <dgm:pt modelId="{ED3FDE79-2298-4A07-8144-104D14CD8A4C}" type="pres">
      <dgm:prSet presAssocID="{988CDD62-0D08-45D3-818C-7DB16AED562F}" presName="root" presStyleCnt="0">
        <dgm:presLayoutVars>
          <dgm:dir/>
          <dgm:resizeHandles val="exact"/>
        </dgm:presLayoutVars>
      </dgm:prSet>
      <dgm:spPr/>
    </dgm:pt>
    <dgm:pt modelId="{26CA4A68-7832-45CB-81A2-3E426DFD7FF6}" type="pres">
      <dgm:prSet presAssocID="{3498BACC-2664-4984-BE8F-E5F4F47FF992}" presName="compNode" presStyleCnt="0"/>
      <dgm:spPr/>
    </dgm:pt>
    <dgm:pt modelId="{EE1F07F3-404B-493F-97AB-D8BCCEB9F346}" type="pres">
      <dgm:prSet presAssocID="{3498BACC-2664-4984-BE8F-E5F4F47FF9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4BDEE444-AE03-4AE4-BD99-2B01EEA99E75}" type="pres">
      <dgm:prSet presAssocID="{3498BACC-2664-4984-BE8F-E5F4F47FF992}" presName="spaceRect" presStyleCnt="0"/>
      <dgm:spPr/>
    </dgm:pt>
    <dgm:pt modelId="{49C57840-88C1-4B3E-95A7-74DAFC0516A8}" type="pres">
      <dgm:prSet presAssocID="{3498BACC-2664-4984-BE8F-E5F4F47FF992}" presName="textRect" presStyleLbl="revTx" presStyleIdx="0" presStyleCnt="2">
        <dgm:presLayoutVars>
          <dgm:chMax val="1"/>
          <dgm:chPref val="1"/>
        </dgm:presLayoutVars>
      </dgm:prSet>
      <dgm:spPr/>
    </dgm:pt>
    <dgm:pt modelId="{6583E33D-89EA-40D7-9DED-199C9A988654}" type="pres">
      <dgm:prSet presAssocID="{2128F118-1C55-49AD-87C8-128BA765FF19}" presName="sibTrans" presStyleCnt="0"/>
      <dgm:spPr/>
    </dgm:pt>
    <dgm:pt modelId="{38BDF4EC-93DA-4D57-82CB-2BF8C3B48E18}" type="pres">
      <dgm:prSet presAssocID="{26C13E1C-2A75-4DF9-9564-5C85BFD362B2}" presName="compNode" presStyleCnt="0"/>
      <dgm:spPr/>
    </dgm:pt>
    <dgm:pt modelId="{2697FC51-2289-4BD0-B2B1-039E23747087}" type="pres">
      <dgm:prSet presAssocID="{26C13E1C-2A75-4DF9-9564-5C85BFD362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EB4D76D3-1E61-407F-8CE7-8A7500EDE4F5}" type="pres">
      <dgm:prSet presAssocID="{26C13E1C-2A75-4DF9-9564-5C85BFD362B2}" presName="spaceRect" presStyleCnt="0"/>
      <dgm:spPr/>
    </dgm:pt>
    <dgm:pt modelId="{AA89FC11-86DB-440E-95A8-C675B72CB6A2}" type="pres">
      <dgm:prSet presAssocID="{26C13E1C-2A75-4DF9-9564-5C85BFD362B2}" presName="textRect" presStyleLbl="revTx" presStyleIdx="1" presStyleCnt="2" custScaleX="117500">
        <dgm:presLayoutVars>
          <dgm:chMax val="1"/>
          <dgm:chPref val="1"/>
        </dgm:presLayoutVars>
      </dgm:prSet>
      <dgm:spPr/>
    </dgm:pt>
  </dgm:ptLst>
  <dgm:cxnLst>
    <dgm:cxn modelId="{94CA413D-4AE7-4218-9B99-35D4D6DF6933}" type="presOf" srcId="{26C13E1C-2A75-4DF9-9564-5C85BFD362B2}" destId="{AA89FC11-86DB-440E-95A8-C675B72CB6A2}" srcOrd="0" destOrd="0" presId="urn:microsoft.com/office/officeart/2018/2/layout/IconLabelList"/>
    <dgm:cxn modelId="{52C9DE8D-3EB9-4A68-BBA7-508D1A23EEB2}" srcId="{988CDD62-0D08-45D3-818C-7DB16AED562F}" destId="{3498BACC-2664-4984-BE8F-E5F4F47FF992}" srcOrd="0" destOrd="0" parTransId="{47F6B09E-0EF2-4762-9945-40A8B8B93AF7}" sibTransId="{2128F118-1C55-49AD-87C8-128BA765FF19}"/>
    <dgm:cxn modelId="{0CCC91E7-7235-4CDF-BBA4-5795C2F269D9}" type="presOf" srcId="{3498BACC-2664-4984-BE8F-E5F4F47FF992}" destId="{49C57840-88C1-4B3E-95A7-74DAFC0516A8}" srcOrd="0" destOrd="0" presId="urn:microsoft.com/office/officeart/2018/2/layout/IconLabelList"/>
    <dgm:cxn modelId="{4405ADF0-DA68-4FE3-98C1-4547349C47BA}" srcId="{988CDD62-0D08-45D3-818C-7DB16AED562F}" destId="{26C13E1C-2A75-4DF9-9564-5C85BFD362B2}" srcOrd="1" destOrd="0" parTransId="{43EBBE48-948B-45E9-988F-C699E38B1D5C}" sibTransId="{08FE8D89-B480-43B7-9456-7246D5E9557F}"/>
    <dgm:cxn modelId="{590516F7-7BB5-4D18-8926-CD33D61D5FB6}" type="presOf" srcId="{988CDD62-0D08-45D3-818C-7DB16AED562F}" destId="{ED3FDE79-2298-4A07-8144-104D14CD8A4C}" srcOrd="0" destOrd="0" presId="urn:microsoft.com/office/officeart/2018/2/layout/IconLabelList"/>
    <dgm:cxn modelId="{50915A66-A355-488D-8D6F-A3CC50CEFF0C}" type="presParOf" srcId="{ED3FDE79-2298-4A07-8144-104D14CD8A4C}" destId="{26CA4A68-7832-45CB-81A2-3E426DFD7FF6}" srcOrd="0" destOrd="0" presId="urn:microsoft.com/office/officeart/2018/2/layout/IconLabelList"/>
    <dgm:cxn modelId="{E59B2C9A-8837-4186-A2F7-4B54369E00AA}" type="presParOf" srcId="{26CA4A68-7832-45CB-81A2-3E426DFD7FF6}" destId="{EE1F07F3-404B-493F-97AB-D8BCCEB9F346}" srcOrd="0" destOrd="0" presId="urn:microsoft.com/office/officeart/2018/2/layout/IconLabelList"/>
    <dgm:cxn modelId="{3BEEC7A3-0CD8-4384-BCF6-D6AA6091BF78}" type="presParOf" srcId="{26CA4A68-7832-45CB-81A2-3E426DFD7FF6}" destId="{4BDEE444-AE03-4AE4-BD99-2B01EEA99E75}" srcOrd="1" destOrd="0" presId="urn:microsoft.com/office/officeart/2018/2/layout/IconLabelList"/>
    <dgm:cxn modelId="{2C334FD3-9DAB-4611-9442-A4A6E11FEC56}" type="presParOf" srcId="{26CA4A68-7832-45CB-81A2-3E426DFD7FF6}" destId="{49C57840-88C1-4B3E-95A7-74DAFC0516A8}" srcOrd="2" destOrd="0" presId="urn:microsoft.com/office/officeart/2018/2/layout/IconLabelList"/>
    <dgm:cxn modelId="{605D88FA-C1B0-4E55-AC74-D2DBCEDCEA87}" type="presParOf" srcId="{ED3FDE79-2298-4A07-8144-104D14CD8A4C}" destId="{6583E33D-89EA-40D7-9DED-199C9A988654}" srcOrd="1" destOrd="0" presId="urn:microsoft.com/office/officeart/2018/2/layout/IconLabelList"/>
    <dgm:cxn modelId="{2CB10379-585E-4923-ABE4-9B79C6D8DB55}" type="presParOf" srcId="{ED3FDE79-2298-4A07-8144-104D14CD8A4C}" destId="{38BDF4EC-93DA-4D57-82CB-2BF8C3B48E18}" srcOrd="2" destOrd="0" presId="urn:microsoft.com/office/officeart/2018/2/layout/IconLabelList"/>
    <dgm:cxn modelId="{B41A7273-D622-4F64-B55F-87B4885A7799}" type="presParOf" srcId="{38BDF4EC-93DA-4D57-82CB-2BF8C3B48E18}" destId="{2697FC51-2289-4BD0-B2B1-039E23747087}" srcOrd="0" destOrd="0" presId="urn:microsoft.com/office/officeart/2018/2/layout/IconLabelList"/>
    <dgm:cxn modelId="{141508BF-F7FE-4EB4-AC08-BF6D28ACC89D}" type="presParOf" srcId="{38BDF4EC-93DA-4D57-82CB-2BF8C3B48E18}" destId="{EB4D76D3-1E61-407F-8CE7-8A7500EDE4F5}" srcOrd="1" destOrd="0" presId="urn:microsoft.com/office/officeart/2018/2/layout/IconLabelList"/>
    <dgm:cxn modelId="{8BE20974-366B-4B38-A0D5-7B50596814DF}" type="presParOf" srcId="{38BDF4EC-93DA-4D57-82CB-2BF8C3B48E18}" destId="{AA89FC11-86DB-440E-95A8-C675B72CB6A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FA944C-04E0-4039-8FA8-CD5AA24308D3}"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82894813-42E1-434B-842F-A4DB56128EED}">
      <dgm:prSet/>
      <dgm:spPr/>
      <dgm:t>
        <a:bodyPr/>
        <a:lstStyle/>
        <a:p>
          <a:pPr>
            <a:lnSpc>
              <a:spcPct val="100000"/>
            </a:lnSpc>
          </a:pPr>
          <a:r>
            <a:rPr lang="en-US" dirty="0"/>
            <a:t>Group-level discrimination.</a:t>
          </a:r>
        </a:p>
      </dgm:t>
    </dgm:pt>
    <dgm:pt modelId="{BEBE6FD5-9391-4FFC-BFED-85F3915625C6}" type="parTrans" cxnId="{3EDC31D8-930D-4CDB-8CA5-F6414DA244FD}">
      <dgm:prSet/>
      <dgm:spPr/>
      <dgm:t>
        <a:bodyPr/>
        <a:lstStyle/>
        <a:p>
          <a:endParaRPr lang="en-US"/>
        </a:p>
      </dgm:t>
    </dgm:pt>
    <dgm:pt modelId="{9291E6C4-25A4-454F-BC6E-5F2B22324073}" type="sibTrans" cxnId="{3EDC31D8-930D-4CDB-8CA5-F6414DA244FD}">
      <dgm:prSet/>
      <dgm:spPr/>
      <dgm:t>
        <a:bodyPr/>
        <a:lstStyle/>
        <a:p>
          <a:endParaRPr lang="en-US"/>
        </a:p>
      </dgm:t>
    </dgm:pt>
    <dgm:pt modelId="{D7F1FC04-7D41-416F-9B32-D738F9D2946E}">
      <dgm:prSet/>
      <dgm:spPr/>
      <dgm:t>
        <a:bodyPr/>
        <a:lstStyle/>
        <a:p>
          <a:pPr>
            <a:lnSpc>
              <a:spcPct val="100000"/>
            </a:lnSpc>
          </a:pPr>
          <a:r>
            <a:rPr lang="en-US" dirty="0"/>
            <a:t>Difference</a:t>
          </a:r>
          <a:r>
            <a:rPr lang="zh-CN" altLang="en-US" dirty="0"/>
            <a:t> </a:t>
          </a:r>
          <a:r>
            <a:rPr lang="en-US" dirty="0"/>
            <a:t>between advantaged class and disadvantaged class. </a:t>
          </a:r>
        </a:p>
      </dgm:t>
    </dgm:pt>
    <dgm:pt modelId="{A02D612F-4706-4CA8-9143-A5368883A240}" type="parTrans" cxnId="{7BC56D4E-2577-4265-ADCD-00162645ABDE}">
      <dgm:prSet/>
      <dgm:spPr/>
      <dgm:t>
        <a:bodyPr/>
        <a:lstStyle/>
        <a:p>
          <a:endParaRPr lang="en-US"/>
        </a:p>
      </dgm:t>
    </dgm:pt>
    <dgm:pt modelId="{30D0A8DB-7080-426D-B06B-4173F96D60DF}" type="sibTrans" cxnId="{7BC56D4E-2577-4265-ADCD-00162645ABDE}">
      <dgm:prSet/>
      <dgm:spPr/>
      <dgm:t>
        <a:bodyPr/>
        <a:lstStyle/>
        <a:p>
          <a:endParaRPr lang="en-US"/>
        </a:p>
      </dgm:t>
    </dgm:pt>
    <dgm:pt modelId="{4D1E3547-78BD-4801-8CD5-F71EBB907ADF}">
      <dgm:prSet/>
      <dgm:spPr/>
      <dgm:t>
        <a:bodyPr/>
        <a:lstStyle/>
        <a:p>
          <a:pPr>
            <a:lnSpc>
              <a:spcPct val="100000"/>
            </a:lnSpc>
          </a:pPr>
          <a:r>
            <a:rPr lang="en-US" dirty="0"/>
            <a:t>Values range from -1 to 1.</a:t>
          </a:r>
        </a:p>
      </dgm:t>
    </dgm:pt>
    <dgm:pt modelId="{F554087B-040B-4DCD-BFCF-30E68F047237}" type="parTrans" cxnId="{E1860DB6-F6B1-462E-80FC-3DE9FF39F745}">
      <dgm:prSet/>
      <dgm:spPr/>
      <dgm:t>
        <a:bodyPr/>
        <a:lstStyle/>
        <a:p>
          <a:endParaRPr lang="en-US"/>
        </a:p>
      </dgm:t>
    </dgm:pt>
    <dgm:pt modelId="{B0129413-6514-4045-910E-EB0E8D3D82CD}" type="sibTrans" cxnId="{E1860DB6-F6B1-462E-80FC-3DE9FF39F745}">
      <dgm:prSet/>
      <dgm:spPr/>
      <dgm:t>
        <a:bodyPr/>
        <a:lstStyle/>
        <a:p>
          <a:endParaRPr lang="en-US"/>
        </a:p>
      </dgm:t>
    </dgm:pt>
    <dgm:pt modelId="{C1C7EFD0-F815-4DCA-AA73-FB3D65E2C0F7}" type="pres">
      <dgm:prSet presAssocID="{5DFA944C-04E0-4039-8FA8-CD5AA24308D3}" presName="root" presStyleCnt="0">
        <dgm:presLayoutVars>
          <dgm:dir/>
          <dgm:resizeHandles val="exact"/>
        </dgm:presLayoutVars>
      </dgm:prSet>
      <dgm:spPr/>
    </dgm:pt>
    <dgm:pt modelId="{F442FE7D-0931-4F76-A24A-050821E68401}" type="pres">
      <dgm:prSet presAssocID="{82894813-42E1-434B-842F-A4DB56128EED}" presName="compNode" presStyleCnt="0"/>
      <dgm:spPr/>
    </dgm:pt>
    <dgm:pt modelId="{594F5FF1-E0C4-4265-99C8-C21340257908}" type="pres">
      <dgm:prSet presAssocID="{82894813-42E1-434B-842F-A4DB56128E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mily"/>
        </a:ext>
      </dgm:extLst>
    </dgm:pt>
    <dgm:pt modelId="{1BFE7CAF-439B-4AB1-BBFF-143458BDD584}" type="pres">
      <dgm:prSet presAssocID="{82894813-42E1-434B-842F-A4DB56128EED}" presName="spaceRect" presStyleCnt="0"/>
      <dgm:spPr/>
    </dgm:pt>
    <dgm:pt modelId="{9B09EDE9-EB95-4430-939D-3579B0C991D0}" type="pres">
      <dgm:prSet presAssocID="{82894813-42E1-434B-842F-A4DB56128EED}" presName="textRect" presStyleLbl="revTx" presStyleIdx="0" presStyleCnt="3">
        <dgm:presLayoutVars>
          <dgm:chMax val="1"/>
          <dgm:chPref val="1"/>
        </dgm:presLayoutVars>
      </dgm:prSet>
      <dgm:spPr/>
    </dgm:pt>
    <dgm:pt modelId="{54337D0E-CBAC-437F-929D-ECB99F209B1A}" type="pres">
      <dgm:prSet presAssocID="{9291E6C4-25A4-454F-BC6E-5F2B22324073}" presName="sibTrans" presStyleCnt="0"/>
      <dgm:spPr/>
    </dgm:pt>
    <dgm:pt modelId="{DBF02D24-DEAF-4FB3-B292-64B3D097E011}" type="pres">
      <dgm:prSet presAssocID="{D7F1FC04-7D41-416F-9B32-D738F9D2946E}" presName="compNode" presStyleCnt="0"/>
      <dgm:spPr/>
    </dgm:pt>
    <dgm:pt modelId="{F07CC8C1-7AA4-46FE-A90F-90520396EDCD}" type="pres">
      <dgm:prSet presAssocID="{D7F1FC04-7D41-416F-9B32-D738F9D294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lationship"/>
        </a:ext>
      </dgm:extLst>
    </dgm:pt>
    <dgm:pt modelId="{499A05F2-7C36-419C-9070-77F0292EEEA4}" type="pres">
      <dgm:prSet presAssocID="{D7F1FC04-7D41-416F-9B32-D738F9D2946E}" presName="spaceRect" presStyleCnt="0"/>
      <dgm:spPr/>
    </dgm:pt>
    <dgm:pt modelId="{91276961-1657-49FF-B494-3D76947E1F56}" type="pres">
      <dgm:prSet presAssocID="{D7F1FC04-7D41-416F-9B32-D738F9D2946E}" presName="textRect" presStyleLbl="revTx" presStyleIdx="1" presStyleCnt="3">
        <dgm:presLayoutVars>
          <dgm:chMax val="1"/>
          <dgm:chPref val="1"/>
        </dgm:presLayoutVars>
      </dgm:prSet>
      <dgm:spPr/>
    </dgm:pt>
    <dgm:pt modelId="{E2B53442-17DD-41A4-8A59-C452398FD49F}" type="pres">
      <dgm:prSet presAssocID="{30D0A8DB-7080-426D-B06B-4173F96D60DF}" presName="sibTrans" presStyleCnt="0"/>
      <dgm:spPr/>
    </dgm:pt>
    <dgm:pt modelId="{FEBAA939-2C6F-4AB8-AE1B-A3C06AB7E1B5}" type="pres">
      <dgm:prSet presAssocID="{4D1E3547-78BD-4801-8CD5-F71EBB907ADF}" presName="compNode" presStyleCnt="0"/>
      <dgm:spPr/>
    </dgm:pt>
    <dgm:pt modelId="{4B2D5ECE-550B-4102-A10E-AD2C19920AD2}" type="pres">
      <dgm:prSet presAssocID="{4D1E3547-78BD-4801-8CD5-F71EBB907AD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thernet"/>
        </a:ext>
      </dgm:extLst>
    </dgm:pt>
    <dgm:pt modelId="{4A21A8D9-D0E9-434B-8518-79CEEC204099}" type="pres">
      <dgm:prSet presAssocID="{4D1E3547-78BD-4801-8CD5-F71EBB907ADF}" presName="spaceRect" presStyleCnt="0"/>
      <dgm:spPr/>
    </dgm:pt>
    <dgm:pt modelId="{089140D6-1504-415A-BA06-559303FE75BB}" type="pres">
      <dgm:prSet presAssocID="{4D1E3547-78BD-4801-8CD5-F71EBB907ADF}" presName="textRect" presStyleLbl="revTx" presStyleIdx="2" presStyleCnt="3">
        <dgm:presLayoutVars>
          <dgm:chMax val="1"/>
          <dgm:chPref val="1"/>
        </dgm:presLayoutVars>
      </dgm:prSet>
      <dgm:spPr/>
    </dgm:pt>
  </dgm:ptLst>
  <dgm:cxnLst>
    <dgm:cxn modelId="{6C79AC44-BFD0-4625-93A7-A96494F9A3CB}" type="presOf" srcId="{82894813-42E1-434B-842F-A4DB56128EED}" destId="{9B09EDE9-EB95-4430-939D-3579B0C991D0}" srcOrd="0" destOrd="0" presId="urn:microsoft.com/office/officeart/2018/2/layout/IconLabelList"/>
    <dgm:cxn modelId="{7BC56D4E-2577-4265-ADCD-00162645ABDE}" srcId="{5DFA944C-04E0-4039-8FA8-CD5AA24308D3}" destId="{D7F1FC04-7D41-416F-9B32-D738F9D2946E}" srcOrd="1" destOrd="0" parTransId="{A02D612F-4706-4CA8-9143-A5368883A240}" sibTransId="{30D0A8DB-7080-426D-B06B-4173F96D60DF}"/>
    <dgm:cxn modelId="{9571F760-6FE4-4325-AA98-1D27E34AD66F}" type="presOf" srcId="{D7F1FC04-7D41-416F-9B32-D738F9D2946E}" destId="{91276961-1657-49FF-B494-3D76947E1F56}" srcOrd="0" destOrd="0" presId="urn:microsoft.com/office/officeart/2018/2/layout/IconLabelList"/>
    <dgm:cxn modelId="{E1860DB6-F6B1-462E-80FC-3DE9FF39F745}" srcId="{5DFA944C-04E0-4039-8FA8-CD5AA24308D3}" destId="{4D1E3547-78BD-4801-8CD5-F71EBB907ADF}" srcOrd="2" destOrd="0" parTransId="{F554087B-040B-4DCD-BFCF-30E68F047237}" sibTransId="{B0129413-6514-4045-910E-EB0E8D3D82CD}"/>
    <dgm:cxn modelId="{B1150FD0-CA98-4EAE-AF96-00748E8EEAF2}" type="presOf" srcId="{4D1E3547-78BD-4801-8CD5-F71EBB907ADF}" destId="{089140D6-1504-415A-BA06-559303FE75BB}" srcOrd="0" destOrd="0" presId="urn:microsoft.com/office/officeart/2018/2/layout/IconLabelList"/>
    <dgm:cxn modelId="{3EDC31D8-930D-4CDB-8CA5-F6414DA244FD}" srcId="{5DFA944C-04E0-4039-8FA8-CD5AA24308D3}" destId="{82894813-42E1-434B-842F-A4DB56128EED}" srcOrd="0" destOrd="0" parTransId="{BEBE6FD5-9391-4FFC-BFED-85F3915625C6}" sibTransId="{9291E6C4-25A4-454F-BC6E-5F2B22324073}"/>
    <dgm:cxn modelId="{FDD5F0EA-5C05-40A5-8154-C3C7A9ADF235}" type="presOf" srcId="{5DFA944C-04E0-4039-8FA8-CD5AA24308D3}" destId="{C1C7EFD0-F815-4DCA-AA73-FB3D65E2C0F7}" srcOrd="0" destOrd="0" presId="urn:microsoft.com/office/officeart/2018/2/layout/IconLabelList"/>
    <dgm:cxn modelId="{515F690F-EA53-4F88-B515-AE337E8EFD10}" type="presParOf" srcId="{C1C7EFD0-F815-4DCA-AA73-FB3D65E2C0F7}" destId="{F442FE7D-0931-4F76-A24A-050821E68401}" srcOrd="0" destOrd="0" presId="urn:microsoft.com/office/officeart/2018/2/layout/IconLabelList"/>
    <dgm:cxn modelId="{F1CC9618-D49C-431B-9B15-B396700BE6EB}" type="presParOf" srcId="{F442FE7D-0931-4F76-A24A-050821E68401}" destId="{594F5FF1-E0C4-4265-99C8-C21340257908}" srcOrd="0" destOrd="0" presId="urn:microsoft.com/office/officeart/2018/2/layout/IconLabelList"/>
    <dgm:cxn modelId="{5D7244EA-DAB8-404A-9ED4-479336828AB3}" type="presParOf" srcId="{F442FE7D-0931-4F76-A24A-050821E68401}" destId="{1BFE7CAF-439B-4AB1-BBFF-143458BDD584}" srcOrd="1" destOrd="0" presId="urn:microsoft.com/office/officeart/2018/2/layout/IconLabelList"/>
    <dgm:cxn modelId="{DA2E246D-6561-49DA-8BA8-D96EB157DB28}" type="presParOf" srcId="{F442FE7D-0931-4F76-A24A-050821E68401}" destId="{9B09EDE9-EB95-4430-939D-3579B0C991D0}" srcOrd="2" destOrd="0" presId="urn:microsoft.com/office/officeart/2018/2/layout/IconLabelList"/>
    <dgm:cxn modelId="{ED4A0460-04E8-445B-8450-8D574028392F}" type="presParOf" srcId="{C1C7EFD0-F815-4DCA-AA73-FB3D65E2C0F7}" destId="{54337D0E-CBAC-437F-929D-ECB99F209B1A}" srcOrd="1" destOrd="0" presId="urn:microsoft.com/office/officeart/2018/2/layout/IconLabelList"/>
    <dgm:cxn modelId="{0BA14FCA-C568-4B38-AE24-04CA31B67620}" type="presParOf" srcId="{C1C7EFD0-F815-4DCA-AA73-FB3D65E2C0F7}" destId="{DBF02D24-DEAF-4FB3-B292-64B3D097E011}" srcOrd="2" destOrd="0" presId="urn:microsoft.com/office/officeart/2018/2/layout/IconLabelList"/>
    <dgm:cxn modelId="{0F771FC6-092F-4001-9C94-C2BE9DF8FF9D}" type="presParOf" srcId="{DBF02D24-DEAF-4FB3-B292-64B3D097E011}" destId="{F07CC8C1-7AA4-46FE-A90F-90520396EDCD}" srcOrd="0" destOrd="0" presId="urn:microsoft.com/office/officeart/2018/2/layout/IconLabelList"/>
    <dgm:cxn modelId="{4EA44339-5587-4EA9-BE18-DCA6D23F2AB0}" type="presParOf" srcId="{DBF02D24-DEAF-4FB3-B292-64B3D097E011}" destId="{499A05F2-7C36-419C-9070-77F0292EEEA4}" srcOrd="1" destOrd="0" presId="urn:microsoft.com/office/officeart/2018/2/layout/IconLabelList"/>
    <dgm:cxn modelId="{14DE744B-7B9E-4640-82E9-3D88F3223A07}" type="presParOf" srcId="{DBF02D24-DEAF-4FB3-B292-64B3D097E011}" destId="{91276961-1657-49FF-B494-3D76947E1F56}" srcOrd="2" destOrd="0" presId="urn:microsoft.com/office/officeart/2018/2/layout/IconLabelList"/>
    <dgm:cxn modelId="{7AA0A192-EBFE-44B5-AFD4-007E6F9EFB0C}" type="presParOf" srcId="{C1C7EFD0-F815-4DCA-AA73-FB3D65E2C0F7}" destId="{E2B53442-17DD-41A4-8A59-C452398FD49F}" srcOrd="3" destOrd="0" presId="urn:microsoft.com/office/officeart/2018/2/layout/IconLabelList"/>
    <dgm:cxn modelId="{DB15EB46-86D5-442D-97C1-6D043889AA62}" type="presParOf" srcId="{C1C7EFD0-F815-4DCA-AA73-FB3D65E2C0F7}" destId="{FEBAA939-2C6F-4AB8-AE1B-A3C06AB7E1B5}" srcOrd="4" destOrd="0" presId="urn:microsoft.com/office/officeart/2018/2/layout/IconLabelList"/>
    <dgm:cxn modelId="{D66996AC-8017-4956-BAED-878B602E32A3}" type="presParOf" srcId="{FEBAA939-2C6F-4AB8-AE1B-A3C06AB7E1B5}" destId="{4B2D5ECE-550B-4102-A10E-AD2C19920AD2}" srcOrd="0" destOrd="0" presId="urn:microsoft.com/office/officeart/2018/2/layout/IconLabelList"/>
    <dgm:cxn modelId="{300EE4AF-4480-46EB-B6C4-B3BA3A15434F}" type="presParOf" srcId="{FEBAA939-2C6F-4AB8-AE1B-A3C06AB7E1B5}" destId="{4A21A8D9-D0E9-434B-8518-79CEEC204099}" srcOrd="1" destOrd="0" presId="urn:microsoft.com/office/officeart/2018/2/layout/IconLabelList"/>
    <dgm:cxn modelId="{A891A7C2-CF31-436A-976F-1D92C5F65598}" type="presParOf" srcId="{FEBAA939-2C6F-4AB8-AE1B-A3C06AB7E1B5}" destId="{089140D6-1504-415A-BA06-559303FE75B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50B203-3E46-459B-93F8-6BAA56DA64A1}"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367FDB71-0EE6-45FD-A92D-7B189FAD4239}">
      <dgm:prSet/>
      <dgm:spPr/>
      <dgm:t>
        <a:bodyPr/>
        <a:lstStyle/>
        <a:p>
          <a:r>
            <a:rPr lang="en-US"/>
            <a:t>Y</a:t>
          </a:r>
        </a:p>
      </dgm:t>
    </dgm:pt>
    <dgm:pt modelId="{9B129202-1675-4938-A4F8-E4926FB47591}" type="parTrans" cxnId="{76F3EFAE-3668-424E-8FEF-1899620E35C8}">
      <dgm:prSet/>
      <dgm:spPr/>
      <dgm:t>
        <a:bodyPr/>
        <a:lstStyle/>
        <a:p>
          <a:endParaRPr lang="en-US"/>
        </a:p>
      </dgm:t>
    </dgm:pt>
    <dgm:pt modelId="{665F838D-7522-4759-BB8B-1195BF9EE984}" type="sibTrans" cxnId="{76F3EFAE-3668-424E-8FEF-1899620E35C8}">
      <dgm:prSet/>
      <dgm:spPr/>
      <dgm:t>
        <a:bodyPr/>
        <a:lstStyle/>
        <a:p>
          <a:endParaRPr lang="en-US"/>
        </a:p>
      </dgm:t>
    </dgm:pt>
    <dgm:pt modelId="{2B9F52F4-4E8B-46D9-9CA6-B4819D2FB5F1}">
      <dgm:prSet/>
      <dgm:spPr/>
      <dgm:t>
        <a:bodyPr/>
        <a:lstStyle/>
        <a:p>
          <a:r>
            <a:rPr lang="en-US"/>
            <a:t>X</a:t>
          </a:r>
        </a:p>
      </dgm:t>
    </dgm:pt>
    <dgm:pt modelId="{6EA20EC6-90B7-490F-86F4-8C398BB606A2}" type="parTrans" cxnId="{F4FFE238-39D3-42A8-B002-FF1F196478E6}">
      <dgm:prSet/>
      <dgm:spPr/>
      <dgm:t>
        <a:bodyPr/>
        <a:lstStyle/>
        <a:p>
          <a:endParaRPr lang="en-US"/>
        </a:p>
      </dgm:t>
    </dgm:pt>
    <dgm:pt modelId="{5DF9B445-9E4B-4717-A244-15D196CC5790}" type="sibTrans" cxnId="{F4FFE238-39D3-42A8-B002-FF1F196478E6}">
      <dgm:prSet/>
      <dgm:spPr/>
      <dgm:t>
        <a:bodyPr/>
        <a:lstStyle/>
        <a:p>
          <a:endParaRPr lang="en-US"/>
        </a:p>
      </dgm:t>
    </dgm:pt>
    <dgm:pt modelId="{56E1D399-ECFC-40A7-91F2-7D272D783F15}">
      <dgm:prSet/>
      <dgm:spPr/>
      <dgm:t>
        <a:bodyPr/>
        <a:lstStyle/>
        <a:p>
          <a:r>
            <a:rPr lang="en-US"/>
            <a:t>S</a:t>
          </a:r>
        </a:p>
      </dgm:t>
    </dgm:pt>
    <dgm:pt modelId="{A77D3730-05D4-43E8-827A-58F4C4140B31}" type="parTrans" cxnId="{8B9BBB1F-9A54-48EC-88BD-A7CC5C2999B1}">
      <dgm:prSet/>
      <dgm:spPr/>
      <dgm:t>
        <a:bodyPr/>
        <a:lstStyle/>
        <a:p>
          <a:endParaRPr lang="en-US"/>
        </a:p>
      </dgm:t>
    </dgm:pt>
    <dgm:pt modelId="{93F34F46-B801-4CA6-9084-9B7989E91AB5}" type="sibTrans" cxnId="{8B9BBB1F-9A54-48EC-88BD-A7CC5C2999B1}">
      <dgm:prSet/>
      <dgm:spPr/>
      <dgm:t>
        <a:bodyPr/>
        <a:lstStyle/>
        <a:p>
          <a:endParaRPr lang="en-US"/>
        </a:p>
      </dgm:t>
    </dgm:pt>
    <dgm:pt modelId="{E7D74B32-98F5-1A49-8F79-C5D6CB490194}" type="pres">
      <dgm:prSet presAssocID="{EF50B203-3E46-459B-93F8-6BAA56DA64A1}" presName="diagram" presStyleCnt="0">
        <dgm:presLayoutVars>
          <dgm:chPref val="1"/>
          <dgm:dir/>
          <dgm:animOne val="branch"/>
          <dgm:animLvl val="lvl"/>
          <dgm:resizeHandles/>
        </dgm:presLayoutVars>
      </dgm:prSet>
      <dgm:spPr/>
    </dgm:pt>
    <dgm:pt modelId="{599A6836-8F32-5741-B392-7CF1FC669D81}" type="pres">
      <dgm:prSet presAssocID="{367FDB71-0EE6-45FD-A92D-7B189FAD4239}" presName="root" presStyleCnt="0"/>
      <dgm:spPr/>
    </dgm:pt>
    <dgm:pt modelId="{0692018E-F7B4-454F-A736-D72CC3774A53}" type="pres">
      <dgm:prSet presAssocID="{367FDB71-0EE6-45FD-A92D-7B189FAD4239}" presName="rootComposite" presStyleCnt="0"/>
      <dgm:spPr/>
    </dgm:pt>
    <dgm:pt modelId="{1D7B8600-5B7A-F84F-823E-AD347053FE32}" type="pres">
      <dgm:prSet presAssocID="{367FDB71-0EE6-45FD-A92D-7B189FAD4239}" presName="rootText" presStyleLbl="node1" presStyleIdx="0" presStyleCnt="3"/>
      <dgm:spPr>
        <a:prstGeom prst="ellipse">
          <a:avLst/>
        </a:prstGeom>
      </dgm:spPr>
    </dgm:pt>
    <dgm:pt modelId="{934C211E-5B4D-5641-863E-EB07BDA13EDE}" type="pres">
      <dgm:prSet presAssocID="{367FDB71-0EE6-45FD-A92D-7B189FAD4239}" presName="rootConnector" presStyleLbl="node1" presStyleIdx="0" presStyleCnt="3"/>
      <dgm:spPr/>
    </dgm:pt>
    <dgm:pt modelId="{461391A8-3D92-F840-B92A-2445F150A934}" type="pres">
      <dgm:prSet presAssocID="{367FDB71-0EE6-45FD-A92D-7B189FAD4239}" presName="childShape" presStyleCnt="0"/>
      <dgm:spPr/>
    </dgm:pt>
    <dgm:pt modelId="{C14DAF60-78C6-A54E-B993-99FAC4F5EC20}" type="pres">
      <dgm:prSet presAssocID="{2B9F52F4-4E8B-46D9-9CA6-B4819D2FB5F1}" presName="root" presStyleCnt="0"/>
      <dgm:spPr/>
    </dgm:pt>
    <dgm:pt modelId="{0ADEDB2B-EAB2-BF4B-A5A4-BC72A4E6DE39}" type="pres">
      <dgm:prSet presAssocID="{2B9F52F4-4E8B-46D9-9CA6-B4819D2FB5F1}" presName="rootComposite" presStyleCnt="0"/>
      <dgm:spPr/>
    </dgm:pt>
    <dgm:pt modelId="{F0C75FFD-7064-1047-9EA2-8FBB78AFAD32}" type="pres">
      <dgm:prSet presAssocID="{2B9F52F4-4E8B-46D9-9CA6-B4819D2FB5F1}" presName="rootText" presStyleLbl="node1" presStyleIdx="1" presStyleCnt="3"/>
      <dgm:spPr>
        <a:prstGeom prst="ellipse">
          <a:avLst/>
        </a:prstGeom>
      </dgm:spPr>
    </dgm:pt>
    <dgm:pt modelId="{E1A2304E-F9B1-5443-ACB1-EA88D6084F05}" type="pres">
      <dgm:prSet presAssocID="{2B9F52F4-4E8B-46D9-9CA6-B4819D2FB5F1}" presName="rootConnector" presStyleLbl="node1" presStyleIdx="1" presStyleCnt="3"/>
      <dgm:spPr/>
    </dgm:pt>
    <dgm:pt modelId="{D3C4546E-2578-6540-B46B-CBB759694670}" type="pres">
      <dgm:prSet presAssocID="{2B9F52F4-4E8B-46D9-9CA6-B4819D2FB5F1}" presName="childShape" presStyleCnt="0"/>
      <dgm:spPr/>
    </dgm:pt>
    <dgm:pt modelId="{E7084288-524C-5F43-AE0F-96A779CA3CEF}" type="pres">
      <dgm:prSet presAssocID="{56E1D399-ECFC-40A7-91F2-7D272D783F15}" presName="root" presStyleCnt="0"/>
      <dgm:spPr/>
    </dgm:pt>
    <dgm:pt modelId="{BCD15C3C-B440-5A40-91FD-E4CD0429FBEE}" type="pres">
      <dgm:prSet presAssocID="{56E1D399-ECFC-40A7-91F2-7D272D783F15}" presName="rootComposite" presStyleCnt="0"/>
      <dgm:spPr/>
    </dgm:pt>
    <dgm:pt modelId="{7BD06BEF-D176-2F4B-B3A2-7316DE5F62A0}" type="pres">
      <dgm:prSet presAssocID="{56E1D399-ECFC-40A7-91F2-7D272D783F15}" presName="rootText" presStyleLbl="node1" presStyleIdx="2" presStyleCnt="3"/>
      <dgm:spPr>
        <a:prstGeom prst="ellipse">
          <a:avLst/>
        </a:prstGeom>
      </dgm:spPr>
    </dgm:pt>
    <dgm:pt modelId="{76EEF7ED-8761-0849-95C4-FFAA5E679511}" type="pres">
      <dgm:prSet presAssocID="{56E1D399-ECFC-40A7-91F2-7D272D783F15}" presName="rootConnector" presStyleLbl="node1" presStyleIdx="2" presStyleCnt="3"/>
      <dgm:spPr/>
    </dgm:pt>
    <dgm:pt modelId="{831A579B-E609-AE46-AC6C-E48B1DC57A9A}" type="pres">
      <dgm:prSet presAssocID="{56E1D399-ECFC-40A7-91F2-7D272D783F15}" presName="childShape" presStyleCnt="0"/>
      <dgm:spPr/>
    </dgm:pt>
  </dgm:ptLst>
  <dgm:cxnLst>
    <dgm:cxn modelId="{B69D4016-4CD7-EC45-881E-A3E09D3BC00B}" type="presOf" srcId="{56E1D399-ECFC-40A7-91F2-7D272D783F15}" destId="{7BD06BEF-D176-2F4B-B3A2-7316DE5F62A0}" srcOrd="0" destOrd="0" presId="urn:microsoft.com/office/officeart/2005/8/layout/hierarchy3"/>
    <dgm:cxn modelId="{8B9BBB1F-9A54-48EC-88BD-A7CC5C2999B1}" srcId="{EF50B203-3E46-459B-93F8-6BAA56DA64A1}" destId="{56E1D399-ECFC-40A7-91F2-7D272D783F15}" srcOrd="2" destOrd="0" parTransId="{A77D3730-05D4-43E8-827A-58F4C4140B31}" sibTransId="{93F34F46-B801-4CA6-9084-9B7989E91AB5}"/>
    <dgm:cxn modelId="{F4FFE238-39D3-42A8-B002-FF1F196478E6}" srcId="{EF50B203-3E46-459B-93F8-6BAA56DA64A1}" destId="{2B9F52F4-4E8B-46D9-9CA6-B4819D2FB5F1}" srcOrd="1" destOrd="0" parTransId="{6EA20EC6-90B7-490F-86F4-8C398BB606A2}" sibTransId="{5DF9B445-9E4B-4717-A244-15D196CC5790}"/>
    <dgm:cxn modelId="{3316734D-9C0C-F84F-BE85-18CDFF2062D8}" type="presOf" srcId="{56E1D399-ECFC-40A7-91F2-7D272D783F15}" destId="{76EEF7ED-8761-0849-95C4-FFAA5E679511}" srcOrd="1" destOrd="0" presId="urn:microsoft.com/office/officeart/2005/8/layout/hierarchy3"/>
    <dgm:cxn modelId="{EB9A525E-5592-B943-85D4-8471BA84920F}" type="presOf" srcId="{2B9F52F4-4E8B-46D9-9CA6-B4819D2FB5F1}" destId="{E1A2304E-F9B1-5443-ACB1-EA88D6084F05}" srcOrd="1" destOrd="0" presId="urn:microsoft.com/office/officeart/2005/8/layout/hierarchy3"/>
    <dgm:cxn modelId="{AAAD0C6F-67DC-0040-A0AF-919718825A57}" type="presOf" srcId="{367FDB71-0EE6-45FD-A92D-7B189FAD4239}" destId="{934C211E-5B4D-5641-863E-EB07BDA13EDE}" srcOrd="1" destOrd="0" presId="urn:microsoft.com/office/officeart/2005/8/layout/hierarchy3"/>
    <dgm:cxn modelId="{76F3EFAE-3668-424E-8FEF-1899620E35C8}" srcId="{EF50B203-3E46-459B-93F8-6BAA56DA64A1}" destId="{367FDB71-0EE6-45FD-A92D-7B189FAD4239}" srcOrd="0" destOrd="0" parTransId="{9B129202-1675-4938-A4F8-E4926FB47591}" sibTransId="{665F838D-7522-4759-BB8B-1195BF9EE984}"/>
    <dgm:cxn modelId="{590F61BF-095D-9C45-AA5B-6EE818CB7A23}" type="presOf" srcId="{367FDB71-0EE6-45FD-A92D-7B189FAD4239}" destId="{1D7B8600-5B7A-F84F-823E-AD347053FE32}" srcOrd="0" destOrd="0" presId="urn:microsoft.com/office/officeart/2005/8/layout/hierarchy3"/>
    <dgm:cxn modelId="{1893A5D7-785C-D844-8A3D-1A6964B189D9}" type="presOf" srcId="{2B9F52F4-4E8B-46D9-9CA6-B4819D2FB5F1}" destId="{F0C75FFD-7064-1047-9EA2-8FBB78AFAD32}" srcOrd="0" destOrd="0" presId="urn:microsoft.com/office/officeart/2005/8/layout/hierarchy3"/>
    <dgm:cxn modelId="{568D40FC-2E11-2048-947D-7F2408F0E3DF}" type="presOf" srcId="{EF50B203-3E46-459B-93F8-6BAA56DA64A1}" destId="{E7D74B32-98F5-1A49-8F79-C5D6CB490194}" srcOrd="0" destOrd="0" presId="urn:microsoft.com/office/officeart/2005/8/layout/hierarchy3"/>
    <dgm:cxn modelId="{3ACEE929-402E-B442-91B9-0CBA9ABBF8A0}" type="presParOf" srcId="{E7D74B32-98F5-1A49-8F79-C5D6CB490194}" destId="{599A6836-8F32-5741-B392-7CF1FC669D81}" srcOrd="0" destOrd="0" presId="urn:microsoft.com/office/officeart/2005/8/layout/hierarchy3"/>
    <dgm:cxn modelId="{9D212085-4D12-E34D-A339-AE42E02849E6}" type="presParOf" srcId="{599A6836-8F32-5741-B392-7CF1FC669D81}" destId="{0692018E-F7B4-454F-A736-D72CC3774A53}" srcOrd="0" destOrd="0" presId="urn:microsoft.com/office/officeart/2005/8/layout/hierarchy3"/>
    <dgm:cxn modelId="{3A3F4A70-BB58-0641-9427-84A9A71B9927}" type="presParOf" srcId="{0692018E-F7B4-454F-A736-D72CC3774A53}" destId="{1D7B8600-5B7A-F84F-823E-AD347053FE32}" srcOrd="0" destOrd="0" presId="urn:microsoft.com/office/officeart/2005/8/layout/hierarchy3"/>
    <dgm:cxn modelId="{F49C3FE3-04EE-5A45-AEC1-37C7ED976CAF}" type="presParOf" srcId="{0692018E-F7B4-454F-A736-D72CC3774A53}" destId="{934C211E-5B4D-5641-863E-EB07BDA13EDE}" srcOrd="1" destOrd="0" presId="urn:microsoft.com/office/officeart/2005/8/layout/hierarchy3"/>
    <dgm:cxn modelId="{E0D265AD-06EC-9441-9BFE-E1018CE5E5E9}" type="presParOf" srcId="{599A6836-8F32-5741-B392-7CF1FC669D81}" destId="{461391A8-3D92-F840-B92A-2445F150A934}" srcOrd="1" destOrd="0" presId="urn:microsoft.com/office/officeart/2005/8/layout/hierarchy3"/>
    <dgm:cxn modelId="{EAAA70D9-AD4C-904D-88F5-129041E31D6E}" type="presParOf" srcId="{E7D74B32-98F5-1A49-8F79-C5D6CB490194}" destId="{C14DAF60-78C6-A54E-B993-99FAC4F5EC20}" srcOrd="1" destOrd="0" presId="urn:microsoft.com/office/officeart/2005/8/layout/hierarchy3"/>
    <dgm:cxn modelId="{9C0CB970-D2FA-AA4A-A326-362780CC67EE}" type="presParOf" srcId="{C14DAF60-78C6-A54E-B993-99FAC4F5EC20}" destId="{0ADEDB2B-EAB2-BF4B-A5A4-BC72A4E6DE39}" srcOrd="0" destOrd="0" presId="urn:microsoft.com/office/officeart/2005/8/layout/hierarchy3"/>
    <dgm:cxn modelId="{25E194A6-1231-B449-A13B-862CFC08F0C2}" type="presParOf" srcId="{0ADEDB2B-EAB2-BF4B-A5A4-BC72A4E6DE39}" destId="{F0C75FFD-7064-1047-9EA2-8FBB78AFAD32}" srcOrd="0" destOrd="0" presId="urn:microsoft.com/office/officeart/2005/8/layout/hierarchy3"/>
    <dgm:cxn modelId="{A9645EA4-96C3-7840-BBFF-35C51B9F38E3}" type="presParOf" srcId="{0ADEDB2B-EAB2-BF4B-A5A4-BC72A4E6DE39}" destId="{E1A2304E-F9B1-5443-ACB1-EA88D6084F05}" srcOrd="1" destOrd="0" presId="urn:microsoft.com/office/officeart/2005/8/layout/hierarchy3"/>
    <dgm:cxn modelId="{1010F2A8-E853-AE45-9F2B-0F73FFE5E24F}" type="presParOf" srcId="{C14DAF60-78C6-A54E-B993-99FAC4F5EC20}" destId="{D3C4546E-2578-6540-B46B-CBB759694670}" srcOrd="1" destOrd="0" presId="urn:microsoft.com/office/officeart/2005/8/layout/hierarchy3"/>
    <dgm:cxn modelId="{E39D0237-8E07-4C42-B778-2DD7A42B3168}" type="presParOf" srcId="{E7D74B32-98F5-1A49-8F79-C5D6CB490194}" destId="{E7084288-524C-5F43-AE0F-96A779CA3CEF}" srcOrd="2" destOrd="0" presId="urn:microsoft.com/office/officeart/2005/8/layout/hierarchy3"/>
    <dgm:cxn modelId="{E4B22BC8-0DDC-9040-9FCF-C5D2F17D02C8}" type="presParOf" srcId="{E7084288-524C-5F43-AE0F-96A779CA3CEF}" destId="{BCD15C3C-B440-5A40-91FD-E4CD0429FBEE}" srcOrd="0" destOrd="0" presId="urn:microsoft.com/office/officeart/2005/8/layout/hierarchy3"/>
    <dgm:cxn modelId="{E6D8E726-50C6-874D-A867-194D27D19AC0}" type="presParOf" srcId="{BCD15C3C-B440-5A40-91FD-E4CD0429FBEE}" destId="{7BD06BEF-D176-2F4B-B3A2-7316DE5F62A0}" srcOrd="0" destOrd="0" presId="urn:microsoft.com/office/officeart/2005/8/layout/hierarchy3"/>
    <dgm:cxn modelId="{1985F570-47B4-6745-9DBC-A9BC11F1CC4F}" type="presParOf" srcId="{BCD15C3C-B440-5A40-91FD-E4CD0429FBEE}" destId="{76EEF7ED-8761-0849-95C4-FFAA5E679511}" srcOrd="1" destOrd="0" presId="urn:microsoft.com/office/officeart/2005/8/layout/hierarchy3"/>
    <dgm:cxn modelId="{05F922FA-E7DC-7549-AAC3-2A3B0D3F9D39}" type="presParOf" srcId="{E7084288-524C-5F43-AE0F-96A779CA3CEF}" destId="{831A579B-E609-AE46-AC6C-E48B1DC57A9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A0355A-EFB0-4AD1-B8CF-C7E4FA7D48C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8BB76E-36D8-4D7A-BCF2-93E292F73431}">
      <dgm:prSet custT="1"/>
      <dgm:spPr/>
      <dgm:t>
        <a:bodyPr/>
        <a:lstStyle/>
        <a:p>
          <a:pPr>
            <a:lnSpc>
              <a:spcPct val="100000"/>
            </a:lnSpc>
          </a:pPr>
          <a:r>
            <a:rPr lang="en-US" sz="2400" dirty="0"/>
            <a:t>Baseline</a:t>
          </a:r>
        </a:p>
      </dgm:t>
    </dgm:pt>
    <dgm:pt modelId="{F451DACB-9FE9-4EBF-9596-DFA4277BEE89}" type="parTrans" cxnId="{666121CC-748A-4758-9E33-53FC38BF1698}">
      <dgm:prSet/>
      <dgm:spPr/>
      <dgm:t>
        <a:bodyPr/>
        <a:lstStyle/>
        <a:p>
          <a:endParaRPr lang="en-US"/>
        </a:p>
      </dgm:t>
    </dgm:pt>
    <dgm:pt modelId="{AA3F7F46-4FCB-4F62-B6FA-32113D1B09AE}" type="sibTrans" cxnId="{666121CC-748A-4758-9E33-53FC38BF1698}">
      <dgm:prSet/>
      <dgm:spPr/>
      <dgm:t>
        <a:bodyPr/>
        <a:lstStyle/>
        <a:p>
          <a:endParaRPr lang="en-US"/>
        </a:p>
      </dgm:t>
    </dgm:pt>
    <dgm:pt modelId="{715DAE9A-83E0-43B5-A411-912FE5397151}">
      <dgm:prSet custT="1"/>
      <dgm:spPr/>
      <dgm:t>
        <a:bodyPr/>
        <a:lstStyle/>
        <a:p>
          <a:pPr>
            <a:lnSpc>
              <a:spcPct val="100000"/>
            </a:lnSpc>
          </a:pPr>
          <a:r>
            <a:rPr lang="en-US" sz="2000" dirty="0"/>
            <a:t>Remove Protected Attribute</a:t>
          </a:r>
        </a:p>
      </dgm:t>
    </dgm:pt>
    <dgm:pt modelId="{1BBE3D45-E6C5-438E-B029-1D44208BC294}" type="parTrans" cxnId="{BAA53C33-2141-4066-912A-880D010EB8B6}">
      <dgm:prSet/>
      <dgm:spPr/>
      <dgm:t>
        <a:bodyPr/>
        <a:lstStyle/>
        <a:p>
          <a:endParaRPr lang="en-US"/>
        </a:p>
      </dgm:t>
    </dgm:pt>
    <dgm:pt modelId="{3A86E724-119E-4182-AD4D-11A5CD43C148}" type="sibTrans" cxnId="{BAA53C33-2141-4066-912A-880D010EB8B6}">
      <dgm:prSet/>
      <dgm:spPr/>
      <dgm:t>
        <a:bodyPr/>
        <a:lstStyle/>
        <a:p>
          <a:endParaRPr lang="en-US"/>
        </a:p>
      </dgm:t>
    </dgm:pt>
    <dgm:pt modelId="{8C844787-8BC3-4F34-8EF8-07A4D5C9303B}">
      <dgm:prSet/>
      <dgm:spPr/>
      <dgm:t>
        <a:bodyPr/>
        <a:lstStyle/>
        <a:p>
          <a:pPr>
            <a:lnSpc>
              <a:spcPct val="100000"/>
            </a:lnSpc>
          </a:pPr>
          <a:r>
            <a:rPr lang="en-US" dirty="0"/>
            <a:t>Relabel Target Variable</a:t>
          </a:r>
        </a:p>
      </dgm:t>
    </dgm:pt>
    <dgm:pt modelId="{3DDCCAF0-B0C8-49A3-BD50-8CFD2F612989}" type="parTrans" cxnId="{F8C8B3E6-08B3-40AD-948C-8659C00B37DA}">
      <dgm:prSet/>
      <dgm:spPr/>
      <dgm:t>
        <a:bodyPr/>
        <a:lstStyle/>
        <a:p>
          <a:endParaRPr lang="en-US"/>
        </a:p>
      </dgm:t>
    </dgm:pt>
    <dgm:pt modelId="{482020F3-A0AC-4B24-8D3F-0A6DCB02F73F}" type="sibTrans" cxnId="{F8C8B3E6-08B3-40AD-948C-8659C00B37DA}">
      <dgm:prSet/>
      <dgm:spPr/>
      <dgm:t>
        <a:bodyPr/>
        <a:lstStyle/>
        <a:p>
          <a:endParaRPr lang="en-US"/>
        </a:p>
      </dgm:t>
    </dgm:pt>
    <dgm:pt modelId="{60B42750-9EB0-4C4F-BA0B-5DA79E125C78}">
      <dgm:prSet/>
      <dgm:spPr/>
      <dgm:t>
        <a:bodyPr/>
        <a:lstStyle/>
        <a:p>
          <a:pPr>
            <a:lnSpc>
              <a:spcPct val="100000"/>
            </a:lnSpc>
          </a:pPr>
          <a:r>
            <a:rPr lang="en-US" dirty="0"/>
            <a:t>Reject-option Classification </a:t>
          </a:r>
        </a:p>
      </dgm:t>
    </dgm:pt>
    <dgm:pt modelId="{7BE66D43-B753-4347-B7F9-BAFEE327B45B}" type="parTrans" cxnId="{B2EEBCDA-7DD3-4005-B8B0-D00F571F6F5B}">
      <dgm:prSet/>
      <dgm:spPr/>
      <dgm:t>
        <a:bodyPr/>
        <a:lstStyle/>
        <a:p>
          <a:endParaRPr lang="en-US"/>
        </a:p>
      </dgm:t>
    </dgm:pt>
    <dgm:pt modelId="{4C6E0EEE-CA93-48B4-96B4-F5848F4EDC11}" type="sibTrans" cxnId="{B2EEBCDA-7DD3-4005-B8B0-D00F571F6F5B}">
      <dgm:prSet/>
      <dgm:spPr/>
      <dgm:t>
        <a:bodyPr/>
        <a:lstStyle/>
        <a:p>
          <a:endParaRPr lang="en-US"/>
        </a:p>
      </dgm:t>
    </dgm:pt>
    <dgm:pt modelId="{3A51E98B-2482-4161-A59D-C6D8F0F5FF67}" type="pres">
      <dgm:prSet presAssocID="{69A0355A-EFB0-4AD1-B8CF-C7E4FA7D48CD}" presName="root" presStyleCnt="0">
        <dgm:presLayoutVars>
          <dgm:dir/>
          <dgm:resizeHandles val="exact"/>
        </dgm:presLayoutVars>
      </dgm:prSet>
      <dgm:spPr/>
    </dgm:pt>
    <dgm:pt modelId="{835559C7-A324-444F-BA16-7BF1629F3B39}" type="pres">
      <dgm:prSet presAssocID="{568BB76E-36D8-4D7A-BCF2-93E292F73431}" presName="compNode" presStyleCnt="0"/>
      <dgm:spPr/>
    </dgm:pt>
    <dgm:pt modelId="{78D8521C-5E3E-402D-AE31-3ED8D96201D6}" type="pres">
      <dgm:prSet presAssocID="{568BB76E-36D8-4D7A-BCF2-93E292F73431}"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itcoin"/>
        </a:ext>
      </dgm:extLst>
    </dgm:pt>
    <dgm:pt modelId="{99D737E8-D53D-4E39-B087-9977D20E8131}" type="pres">
      <dgm:prSet presAssocID="{568BB76E-36D8-4D7A-BCF2-93E292F73431}" presName="spaceRect" presStyleCnt="0"/>
      <dgm:spPr/>
    </dgm:pt>
    <dgm:pt modelId="{78B1F385-91AC-47CF-B570-55997609B365}" type="pres">
      <dgm:prSet presAssocID="{568BB76E-36D8-4D7A-BCF2-93E292F73431}" presName="textRect" presStyleLbl="revTx" presStyleIdx="0" presStyleCnt="4">
        <dgm:presLayoutVars>
          <dgm:chMax val="1"/>
          <dgm:chPref val="1"/>
        </dgm:presLayoutVars>
      </dgm:prSet>
      <dgm:spPr/>
    </dgm:pt>
    <dgm:pt modelId="{E3F87F99-608F-4CBC-8DC1-DB2FE9E62899}" type="pres">
      <dgm:prSet presAssocID="{AA3F7F46-4FCB-4F62-B6FA-32113D1B09AE}" presName="sibTrans" presStyleCnt="0"/>
      <dgm:spPr/>
    </dgm:pt>
    <dgm:pt modelId="{8E388748-7935-464E-B83C-F17B1B4F9717}" type="pres">
      <dgm:prSet presAssocID="{715DAE9A-83E0-43B5-A411-912FE5397151}" presName="compNode" presStyleCnt="0"/>
      <dgm:spPr/>
    </dgm:pt>
    <dgm:pt modelId="{6EF1CCD2-AF75-4F3F-AEDC-6A1C9E449330}" type="pres">
      <dgm:prSet presAssocID="{715DAE9A-83E0-43B5-A411-912FE53971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2D8CC67C-1FF9-4D01-B339-6F5EC1820604}" type="pres">
      <dgm:prSet presAssocID="{715DAE9A-83E0-43B5-A411-912FE5397151}" presName="spaceRect" presStyleCnt="0"/>
      <dgm:spPr/>
    </dgm:pt>
    <dgm:pt modelId="{CDD7E7BC-AB8F-41C2-9E1B-37FA4F2D6E69}" type="pres">
      <dgm:prSet presAssocID="{715DAE9A-83E0-43B5-A411-912FE5397151}" presName="textRect" presStyleLbl="revTx" presStyleIdx="1" presStyleCnt="4">
        <dgm:presLayoutVars>
          <dgm:chMax val="1"/>
          <dgm:chPref val="1"/>
        </dgm:presLayoutVars>
      </dgm:prSet>
      <dgm:spPr/>
    </dgm:pt>
    <dgm:pt modelId="{9D284260-1C65-4337-AB54-65B6FAA63942}" type="pres">
      <dgm:prSet presAssocID="{3A86E724-119E-4182-AD4D-11A5CD43C148}" presName="sibTrans" presStyleCnt="0"/>
      <dgm:spPr/>
    </dgm:pt>
    <dgm:pt modelId="{4D14778B-0318-48EC-88A4-05E114EB0509}" type="pres">
      <dgm:prSet presAssocID="{8C844787-8BC3-4F34-8EF8-07A4D5C9303B}" presName="compNode" presStyleCnt="0"/>
      <dgm:spPr/>
    </dgm:pt>
    <dgm:pt modelId="{AB94A832-0917-417C-8C84-631DC94C4D0F}" type="pres">
      <dgm:prSet presAssocID="{8C844787-8BC3-4F34-8EF8-07A4D5C930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08665516-0005-42D4-B13D-411634A1D7C4}" type="pres">
      <dgm:prSet presAssocID="{8C844787-8BC3-4F34-8EF8-07A4D5C9303B}" presName="spaceRect" presStyleCnt="0"/>
      <dgm:spPr/>
    </dgm:pt>
    <dgm:pt modelId="{AA64A3D9-BDE0-4887-8521-ED2419421DD2}" type="pres">
      <dgm:prSet presAssocID="{8C844787-8BC3-4F34-8EF8-07A4D5C9303B}" presName="textRect" presStyleLbl="revTx" presStyleIdx="2" presStyleCnt="4">
        <dgm:presLayoutVars>
          <dgm:chMax val="1"/>
          <dgm:chPref val="1"/>
        </dgm:presLayoutVars>
      </dgm:prSet>
      <dgm:spPr/>
    </dgm:pt>
    <dgm:pt modelId="{342AE0AB-DBDB-4EF8-B076-5A41251C6F29}" type="pres">
      <dgm:prSet presAssocID="{482020F3-A0AC-4B24-8D3F-0A6DCB02F73F}" presName="sibTrans" presStyleCnt="0"/>
      <dgm:spPr/>
    </dgm:pt>
    <dgm:pt modelId="{E34616B8-6310-41DD-9F3C-D43B006B23FF}" type="pres">
      <dgm:prSet presAssocID="{60B42750-9EB0-4C4F-BA0B-5DA79E125C78}" presName="compNode" presStyleCnt="0"/>
      <dgm:spPr/>
    </dgm:pt>
    <dgm:pt modelId="{A7831F96-1DA2-4D40-9ECA-642B0E30182B}" type="pres">
      <dgm:prSet presAssocID="{60B42750-9EB0-4C4F-BA0B-5DA79E125C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81D1AED7-DC1E-4D51-A1C4-EE4B857A0DE5}" type="pres">
      <dgm:prSet presAssocID="{60B42750-9EB0-4C4F-BA0B-5DA79E125C78}" presName="spaceRect" presStyleCnt="0"/>
      <dgm:spPr/>
    </dgm:pt>
    <dgm:pt modelId="{5DD5517B-5625-4BA8-BBD2-EE3303C78192}" type="pres">
      <dgm:prSet presAssocID="{60B42750-9EB0-4C4F-BA0B-5DA79E125C78}" presName="textRect" presStyleLbl="revTx" presStyleIdx="3" presStyleCnt="4">
        <dgm:presLayoutVars>
          <dgm:chMax val="1"/>
          <dgm:chPref val="1"/>
        </dgm:presLayoutVars>
      </dgm:prSet>
      <dgm:spPr/>
    </dgm:pt>
  </dgm:ptLst>
  <dgm:cxnLst>
    <dgm:cxn modelId="{BAA53C33-2141-4066-912A-880D010EB8B6}" srcId="{69A0355A-EFB0-4AD1-B8CF-C7E4FA7D48CD}" destId="{715DAE9A-83E0-43B5-A411-912FE5397151}" srcOrd="1" destOrd="0" parTransId="{1BBE3D45-E6C5-438E-B029-1D44208BC294}" sibTransId="{3A86E724-119E-4182-AD4D-11A5CD43C148}"/>
    <dgm:cxn modelId="{E193573F-56CE-45CA-812A-483DBF1EE5DD}" type="presOf" srcId="{568BB76E-36D8-4D7A-BCF2-93E292F73431}" destId="{78B1F385-91AC-47CF-B570-55997609B365}" srcOrd="0" destOrd="0" presId="urn:microsoft.com/office/officeart/2018/2/layout/IconLabelList"/>
    <dgm:cxn modelId="{514D8D51-D41A-4917-A2FC-963345176D7E}" type="presOf" srcId="{60B42750-9EB0-4C4F-BA0B-5DA79E125C78}" destId="{5DD5517B-5625-4BA8-BBD2-EE3303C78192}" srcOrd="0" destOrd="0" presId="urn:microsoft.com/office/officeart/2018/2/layout/IconLabelList"/>
    <dgm:cxn modelId="{7B20B266-410D-4FB6-A846-DEA268869A50}" type="presOf" srcId="{715DAE9A-83E0-43B5-A411-912FE5397151}" destId="{CDD7E7BC-AB8F-41C2-9E1B-37FA4F2D6E69}" srcOrd="0" destOrd="0" presId="urn:microsoft.com/office/officeart/2018/2/layout/IconLabelList"/>
    <dgm:cxn modelId="{C0861190-BC5C-4F20-80F9-AE83219D0C2F}" type="presOf" srcId="{69A0355A-EFB0-4AD1-B8CF-C7E4FA7D48CD}" destId="{3A51E98B-2482-4161-A59D-C6D8F0F5FF67}" srcOrd="0" destOrd="0" presId="urn:microsoft.com/office/officeart/2018/2/layout/IconLabelList"/>
    <dgm:cxn modelId="{240D1DB7-6B53-437A-B6FE-B5C1342C3A65}" type="presOf" srcId="{8C844787-8BC3-4F34-8EF8-07A4D5C9303B}" destId="{AA64A3D9-BDE0-4887-8521-ED2419421DD2}" srcOrd="0" destOrd="0" presId="urn:microsoft.com/office/officeart/2018/2/layout/IconLabelList"/>
    <dgm:cxn modelId="{666121CC-748A-4758-9E33-53FC38BF1698}" srcId="{69A0355A-EFB0-4AD1-B8CF-C7E4FA7D48CD}" destId="{568BB76E-36D8-4D7A-BCF2-93E292F73431}" srcOrd="0" destOrd="0" parTransId="{F451DACB-9FE9-4EBF-9596-DFA4277BEE89}" sibTransId="{AA3F7F46-4FCB-4F62-B6FA-32113D1B09AE}"/>
    <dgm:cxn modelId="{B2EEBCDA-7DD3-4005-B8B0-D00F571F6F5B}" srcId="{69A0355A-EFB0-4AD1-B8CF-C7E4FA7D48CD}" destId="{60B42750-9EB0-4C4F-BA0B-5DA79E125C78}" srcOrd="3" destOrd="0" parTransId="{7BE66D43-B753-4347-B7F9-BAFEE327B45B}" sibTransId="{4C6E0EEE-CA93-48B4-96B4-F5848F4EDC11}"/>
    <dgm:cxn modelId="{F8C8B3E6-08B3-40AD-948C-8659C00B37DA}" srcId="{69A0355A-EFB0-4AD1-B8CF-C7E4FA7D48CD}" destId="{8C844787-8BC3-4F34-8EF8-07A4D5C9303B}" srcOrd="2" destOrd="0" parTransId="{3DDCCAF0-B0C8-49A3-BD50-8CFD2F612989}" sibTransId="{482020F3-A0AC-4B24-8D3F-0A6DCB02F73F}"/>
    <dgm:cxn modelId="{F83096C8-B49B-49B8-9F7D-4163FE8DCFDE}" type="presParOf" srcId="{3A51E98B-2482-4161-A59D-C6D8F0F5FF67}" destId="{835559C7-A324-444F-BA16-7BF1629F3B39}" srcOrd="0" destOrd="0" presId="urn:microsoft.com/office/officeart/2018/2/layout/IconLabelList"/>
    <dgm:cxn modelId="{7C820411-C770-4C4A-A880-4DC4DE87C5AB}" type="presParOf" srcId="{835559C7-A324-444F-BA16-7BF1629F3B39}" destId="{78D8521C-5E3E-402D-AE31-3ED8D96201D6}" srcOrd="0" destOrd="0" presId="urn:microsoft.com/office/officeart/2018/2/layout/IconLabelList"/>
    <dgm:cxn modelId="{173D2D4A-6563-4866-BB9B-092951DEEDE6}" type="presParOf" srcId="{835559C7-A324-444F-BA16-7BF1629F3B39}" destId="{99D737E8-D53D-4E39-B087-9977D20E8131}" srcOrd="1" destOrd="0" presId="urn:microsoft.com/office/officeart/2018/2/layout/IconLabelList"/>
    <dgm:cxn modelId="{AA5BE05B-6B05-484D-994E-FFE3927B5280}" type="presParOf" srcId="{835559C7-A324-444F-BA16-7BF1629F3B39}" destId="{78B1F385-91AC-47CF-B570-55997609B365}" srcOrd="2" destOrd="0" presId="urn:microsoft.com/office/officeart/2018/2/layout/IconLabelList"/>
    <dgm:cxn modelId="{50511105-5F6A-421E-B02C-5EE59FD6046D}" type="presParOf" srcId="{3A51E98B-2482-4161-A59D-C6D8F0F5FF67}" destId="{E3F87F99-608F-4CBC-8DC1-DB2FE9E62899}" srcOrd="1" destOrd="0" presId="urn:microsoft.com/office/officeart/2018/2/layout/IconLabelList"/>
    <dgm:cxn modelId="{FD70F8E8-9144-444A-BD63-0B72DB5F899E}" type="presParOf" srcId="{3A51E98B-2482-4161-A59D-C6D8F0F5FF67}" destId="{8E388748-7935-464E-B83C-F17B1B4F9717}" srcOrd="2" destOrd="0" presId="urn:microsoft.com/office/officeart/2018/2/layout/IconLabelList"/>
    <dgm:cxn modelId="{F8DDEBE9-AFB4-472B-8F04-4B117A7F31E9}" type="presParOf" srcId="{8E388748-7935-464E-B83C-F17B1B4F9717}" destId="{6EF1CCD2-AF75-4F3F-AEDC-6A1C9E449330}" srcOrd="0" destOrd="0" presId="urn:microsoft.com/office/officeart/2018/2/layout/IconLabelList"/>
    <dgm:cxn modelId="{6BAD42F9-54D2-4B3C-BD4D-DED941EA1632}" type="presParOf" srcId="{8E388748-7935-464E-B83C-F17B1B4F9717}" destId="{2D8CC67C-1FF9-4D01-B339-6F5EC1820604}" srcOrd="1" destOrd="0" presId="urn:microsoft.com/office/officeart/2018/2/layout/IconLabelList"/>
    <dgm:cxn modelId="{A215BFF2-B3E8-48E8-837A-6C485C2CCCF7}" type="presParOf" srcId="{8E388748-7935-464E-B83C-F17B1B4F9717}" destId="{CDD7E7BC-AB8F-41C2-9E1B-37FA4F2D6E69}" srcOrd="2" destOrd="0" presId="urn:microsoft.com/office/officeart/2018/2/layout/IconLabelList"/>
    <dgm:cxn modelId="{747C9D2D-859C-424B-86CA-EDA55E3F87F1}" type="presParOf" srcId="{3A51E98B-2482-4161-A59D-C6D8F0F5FF67}" destId="{9D284260-1C65-4337-AB54-65B6FAA63942}" srcOrd="3" destOrd="0" presId="urn:microsoft.com/office/officeart/2018/2/layout/IconLabelList"/>
    <dgm:cxn modelId="{BC1B8EEA-9F70-4228-939B-C3192269CC7C}" type="presParOf" srcId="{3A51E98B-2482-4161-A59D-C6D8F0F5FF67}" destId="{4D14778B-0318-48EC-88A4-05E114EB0509}" srcOrd="4" destOrd="0" presId="urn:microsoft.com/office/officeart/2018/2/layout/IconLabelList"/>
    <dgm:cxn modelId="{89072FF9-6932-430A-8394-F4ECCD4A03B0}" type="presParOf" srcId="{4D14778B-0318-48EC-88A4-05E114EB0509}" destId="{AB94A832-0917-417C-8C84-631DC94C4D0F}" srcOrd="0" destOrd="0" presId="urn:microsoft.com/office/officeart/2018/2/layout/IconLabelList"/>
    <dgm:cxn modelId="{471C9132-84C8-4E28-9D73-4FFF95FF12D2}" type="presParOf" srcId="{4D14778B-0318-48EC-88A4-05E114EB0509}" destId="{08665516-0005-42D4-B13D-411634A1D7C4}" srcOrd="1" destOrd="0" presId="urn:microsoft.com/office/officeart/2018/2/layout/IconLabelList"/>
    <dgm:cxn modelId="{1FEB7D86-BC85-46F5-A3FC-42AEA280BB96}" type="presParOf" srcId="{4D14778B-0318-48EC-88A4-05E114EB0509}" destId="{AA64A3D9-BDE0-4887-8521-ED2419421DD2}" srcOrd="2" destOrd="0" presId="urn:microsoft.com/office/officeart/2018/2/layout/IconLabelList"/>
    <dgm:cxn modelId="{B1071C83-5D40-4826-A780-0831BB2EAF01}" type="presParOf" srcId="{3A51E98B-2482-4161-A59D-C6D8F0F5FF67}" destId="{342AE0AB-DBDB-4EF8-B076-5A41251C6F29}" srcOrd="5" destOrd="0" presId="urn:microsoft.com/office/officeart/2018/2/layout/IconLabelList"/>
    <dgm:cxn modelId="{0332B80D-E33F-493E-B9C6-21D5A503C207}" type="presParOf" srcId="{3A51E98B-2482-4161-A59D-C6D8F0F5FF67}" destId="{E34616B8-6310-41DD-9F3C-D43B006B23FF}" srcOrd="6" destOrd="0" presId="urn:microsoft.com/office/officeart/2018/2/layout/IconLabelList"/>
    <dgm:cxn modelId="{53B2E3A4-C28A-41ED-A4CF-506ADA902261}" type="presParOf" srcId="{E34616B8-6310-41DD-9F3C-D43B006B23FF}" destId="{A7831F96-1DA2-4D40-9ECA-642B0E30182B}" srcOrd="0" destOrd="0" presId="urn:microsoft.com/office/officeart/2018/2/layout/IconLabelList"/>
    <dgm:cxn modelId="{ADF839AB-AB3A-4788-ACAF-63AD3A848DEF}" type="presParOf" srcId="{E34616B8-6310-41DD-9F3C-D43B006B23FF}" destId="{81D1AED7-DC1E-4D51-A1C4-EE4B857A0DE5}" srcOrd="1" destOrd="0" presId="urn:microsoft.com/office/officeart/2018/2/layout/IconLabelList"/>
    <dgm:cxn modelId="{FD96CE64-A21C-4636-8F65-5D037CB4471B}" type="presParOf" srcId="{E34616B8-6310-41DD-9F3C-D43B006B23FF}" destId="{5DD5517B-5625-4BA8-BBD2-EE3303C7819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366B2C-C6C5-45B3-B66E-2C30C218B96C}"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2B1EA06-99B8-479C-8B3B-D2ECB6CA31CB}">
      <dgm:prSet/>
      <dgm:spPr/>
      <dgm:t>
        <a:bodyPr/>
        <a:lstStyle/>
        <a:p>
          <a:pPr>
            <a:lnSpc>
              <a:spcPct val="100000"/>
            </a:lnSpc>
            <a:defRPr cap="all"/>
          </a:pPr>
          <a:r>
            <a:rPr lang="en-US"/>
            <a:t>DECISION TREE</a:t>
          </a:r>
        </a:p>
      </dgm:t>
    </dgm:pt>
    <dgm:pt modelId="{FB9F7A6B-D20F-4C53-89A3-B40602C98862}" type="parTrans" cxnId="{0FA3BA05-81A4-4FD6-A70F-87BD9C6222EB}">
      <dgm:prSet/>
      <dgm:spPr/>
      <dgm:t>
        <a:bodyPr/>
        <a:lstStyle/>
        <a:p>
          <a:endParaRPr lang="en-US"/>
        </a:p>
      </dgm:t>
    </dgm:pt>
    <dgm:pt modelId="{AB69392D-9583-42A0-9FE3-65683D77624A}" type="sibTrans" cxnId="{0FA3BA05-81A4-4FD6-A70F-87BD9C6222EB}">
      <dgm:prSet/>
      <dgm:spPr/>
      <dgm:t>
        <a:bodyPr/>
        <a:lstStyle/>
        <a:p>
          <a:endParaRPr lang="en-US"/>
        </a:p>
      </dgm:t>
    </dgm:pt>
    <dgm:pt modelId="{3AF66B4D-A62F-472F-8141-6CACDC389FC0}">
      <dgm:prSet/>
      <dgm:spPr/>
      <dgm:t>
        <a:bodyPr/>
        <a:lstStyle/>
        <a:p>
          <a:pPr>
            <a:lnSpc>
              <a:spcPct val="100000"/>
            </a:lnSpc>
            <a:defRPr cap="all"/>
          </a:pPr>
          <a:r>
            <a:rPr lang="en-US"/>
            <a:t>Logistic Regression</a:t>
          </a:r>
        </a:p>
      </dgm:t>
    </dgm:pt>
    <dgm:pt modelId="{CB6E5F37-9944-483B-8D7B-51FF0F8F7EF9}" type="parTrans" cxnId="{8D66EFC1-1E1F-47D2-B856-8763660DBB4F}">
      <dgm:prSet/>
      <dgm:spPr/>
      <dgm:t>
        <a:bodyPr/>
        <a:lstStyle/>
        <a:p>
          <a:endParaRPr lang="en-US"/>
        </a:p>
      </dgm:t>
    </dgm:pt>
    <dgm:pt modelId="{5FD3C7B7-B89B-47B9-A6E6-3BF278C7BD2B}" type="sibTrans" cxnId="{8D66EFC1-1E1F-47D2-B856-8763660DBB4F}">
      <dgm:prSet/>
      <dgm:spPr/>
      <dgm:t>
        <a:bodyPr/>
        <a:lstStyle/>
        <a:p>
          <a:endParaRPr lang="en-US"/>
        </a:p>
      </dgm:t>
    </dgm:pt>
    <dgm:pt modelId="{EAA47811-61FF-498B-8820-8C7EA5D2174E}">
      <dgm:prSet/>
      <dgm:spPr/>
      <dgm:t>
        <a:bodyPr/>
        <a:lstStyle/>
        <a:p>
          <a:pPr>
            <a:lnSpc>
              <a:spcPct val="100000"/>
            </a:lnSpc>
            <a:defRPr cap="all"/>
          </a:pPr>
          <a:r>
            <a:rPr lang="en-US"/>
            <a:t>Random Forest</a:t>
          </a:r>
        </a:p>
      </dgm:t>
    </dgm:pt>
    <dgm:pt modelId="{DF27F097-3170-436C-A498-90854C3C64C0}" type="parTrans" cxnId="{35139004-9CC7-4FEC-A5F4-04DBDB311A8E}">
      <dgm:prSet/>
      <dgm:spPr/>
      <dgm:t>
        <a:bodyPr/>
        <a:lstStyle/>
        <a:p>
          <a:endParaRPr lang="en-US"/>
        </a:p>
      </dgm:t>
    </dgm:pt>
    <dgm:pt modelId="{8837E5B0-FB80-42B0-82B5-991E55B8951E}" type="sibTrans" cxnId="{35139004-9CC7-4FEC-A5F4-04DBDB311A8E}">
      <dgm:prSet/>
      <dgm:spPr/>
      <dgm:t>
        <a:bodyPr/>
        <a:lstStyle/>
        <a:p>
          <a:endParaRPr lang="en-US"/>
        </a:p>
      </dgm:t>
    </dgm:pt>
    <dgm:pt modelId="{661CB3AF-31E4-4090-9930-EF33D987FB24}" type="pres">
      <dgm:prSet presAssocID="{6F366B2C-C6C5-45B3-B66E-2C30C218B96C}" presName="root" presStyleCnt="0">
        <dgm:presLayoutVars>
          <dgm:dir/>
          <dgm:resizeHandles val="exact"/>
        </dgm:presLayoutVars>
      </dgm:prSet>
      <dgm:spPr/>
    </dgm:pt>
    <dgm:pt modelId="{2C3775BD-E66C-4756-BD45-014D16C066BC}" type="pres">
      <dgm:prSet presAssocID="{E2B1EA06-99B8-479C-8B3B-D2ECB6CA31CB}" presName="compNode" presStyleCnt="0"/>
      <dgm:spPr/>
    </dgm:pt>
    <dgm:pt modelId="{58C00BF7-DE38-42A5-81C5-DB0D6DF6115F}" type="pres">
      <dgm:prSet presAssocID="{E2B1EA06-99B8-479C-8B3B-D2ECB6CA31CB}" presName="iconBgRect" presStyleLbl="bgShp" presStyleIdx="0" presStyleCnt="3"/>
      <dgm:spPr>
        <a:prstGeom prst="round2DiagRect">
          <a:avLst>
            <a:gd name="adj1" fmla="val 29727"/>
            <a:gd name="adj2" fmla="val 0"/>
          </a:avLst>
        </a:prstGeom>
      </dgm:spPr>
    </dgm:pt>
    <dgm:pt modelId="{30DC18F0-F8F0-44A7-A90A-9851AEB04E98}" type="pres">
      <dgm:prSet presAssocID="{E2B1EA06-99B8-479C-8B3B-D2ECB6CA31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6C19A593-DBF5-4E54-A67B-E1ED022E72F7}" type="pres">
      <dgm:prSet presAssocID="{E2B1EA06-99B8-479C-8B3B-D2ECB6CA31CB}" presName="spaceRect" presStyleCnt="0"/>
      <dgm:spPr/>
    </dgm:pt>
    <dgm:pt modelId="{BF18FA7E-C2EB-4F82-90AD-7E16D1F9E0DF}" type="pres">
      <dgm:prSet presAssocID="{E2B1EA06-99B8-479C-8B3B-D2ECB6CA31CB}" presName="textRect" presStyleLbl="revTx" presStyleIdx="0" presStyleCnt="3">
        <dgm:presLayoutVars>
          <dgm:chMax val="1"/>
          <dgm:chPref val="1"/>
        </dgm:presLayoutVars>
      </dgm:prSet>
      <dgm:spPr/>
    </dgm:pt>
    <dgm:pt modelId="{FDE96224-BE5E-4070-8CB5-7934E45CCC2D}" type="pres">
      <dgm:prSet presAssocID="{AB69392D-9583-42A0-9FE3-65683D77624A}" presName="sibTrans" presStyleCnt="0"/>
      <dgm:spPr/>
    </dgm:pt>
    <dgm:pt modelId="{688AEC20-B8F6-4F5A-A06F-A9E1826D5799}" type="pres">
      <dgm:prSet presAssocID="{3AF66B4D-A62F-472F-8141-6CACDC389FC0}" presName="compNode" presStyleCnt="0"/>
      <dgm:spPr/>
    </dgm:pt>
    <dgm:pt modelId="{66331A3A-FF2D-48E5-BCEE-D780780ADB9E}" type="pres">
      <dgm:prSet presAssocID="{3AF66B4D-A62F-472F-8141-6CACDC389FC0}" presName="iconBgRect" presStyleLbl="bgShp" presStyleIdx="1" presStyleCnt="3"/>
      <dgm:spPr>
        <a:prstGeom prst="round2DiagRect">
          <a:avLst>
            <a:gd name="adj1" fmla="val 29727"/>
            <a:gd name="adj2" fmla="val 0"/>
          </a:avLst>
        </a:prstGeom>
      </dgm:spPr>
    </dgm:pt>
    <dgm:pt modelId="{EC57C4A5-E111-46EA-B4F2-3FF989694B2B}" type="pres">
      <dgm:prSet presAssocID="{3AF66B4D-A62F-472F-8141-6CACDC389F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FBF688E-174B-4997-8357-53265E67808A}" type="pres">
      <dgm:prSet presAssocID="{3AF66B4D-A62F-472F-8141-6CACDC389FC0}" presName="spaceRect" presStyleCnt="0"/>
      <dgm:spPr/>
    </dgm:pt>
    <dgm:pt modelId="{881233E8-702A-4072-93AF-50E06BD0DF3D}" type="pres">
      <dgm:prSet presAssocID="{3AF66B4D-A62F-472F-8141-6CACDC389FC0}" presName="textRect" presStyleLbl="revTx" presStyleIdx="1" presStyleCnt="3">
        <dgm:presLayoutVars>
          <dgm:chMax val="1"/>
          <dgm:chPref val="1"/>
        </dgm:presLayoutVars>
      </dgm:prSet>
      <dgm:spPr/>
    </dgm:pt>
    <dgm:pt modelId="{CED3E62B-6661-4A1F-B7AC-3A0D86B0C8D1}" type="pres">
      <dgm:prSet presAssocID="{5FD3C7B7-B89B-47B9-A6E6-3BF278C7BD2B}" presName="sibTrans" presStyleCnt="0"/>
      <dgm:spPr/>
    </dgm:pt>
    <dgm:pt modelId="{D7219636-D1BE-46F7-B5D1-EF3C437FF76A}" type="pres">
      <dgm:prSet presAssocID="{EAA47811-61FF-498B-8820-8C7EA5D2174E}" presName="compNode" presStyleCnt="0"/>
      <dgm:spPr/>
    </dgm:pt>
    <dgm:pt modelId="{0D9D6D87-1FF8-41D0-894A-3395FF402790}" type="pres">
      <dgm:prSet presAssocID="{EAA47811-61FF-498B-8820-8C7EA5D2174E}" presName="iconBgRect" presStyleLbl="bgShp" presStyleIdx="2" presStyleCnt="3"/>
      <dgm:spPr>
        <a:prstGeom prst="round2DiagRect">
          <a:avLst>
            <a:gd name="adj1" fmla="val 29727"/>
            <a:gd name="adj2" fmla="val 0"/>
          </a:avLst>
        </a:prstGeom>
      </dgm:spPr>
    </dgm:pt>
    <dgm:pt modelId="{3E49D194-0C38-4D3D-9058-604300C5FD62}" type="pres">
      <dgm:prSet presAssocID="{EAA47811-61FF-498B-8820-8C7EA5D217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58A2319A-0D52-445B-BB63-5F46591848E6}" type="pres">
      <dgm:prSet presAssocID="{EAA47811-61FF-498B-8820-8C7EA5D2174E}" presName="spaceRect" presStyleCnt="0"/>
      <dgm:spPr/>
    </dgm:pt>
    <dgm:pt modelId="{A9F9E6C3-AA8B-453D-AA7D-6B91A9D209B9}" type="pres">
      <dgm:prSet presAssocID="{EAA47811-61FF-498B-8820-8C7EA5D2174E}" presName="textRect" presStyleLbl="revTx" presStyleIdx="2" presStyleCnt="3">
        <dgm:presLayoutVars>
          <dgm:chMax val="1"/>
          <dgm:chPref val="1"/>
        </dgm:presLayoutVars>
      </dgm:prSet>
      <dgm:spPr/>
    </dgm:pt>
  </dgm:ptLst>
  <dgm:cxnLst>
    <dgm:cxn modelId="{35139004-9CC7-4FEC-A5F4-04DBDB311A8E}" srcId="{6F366B2C-C6C5-45B3-B66E-2C30C218B96C}" destId="{EAA47811-61FF-498B-8820-8C7EA5D2174E}" srcOrd="2" destOrd="0" parTransId="{DF27F097-3170-436C-A498-90854C3C64C0}" sibTransId="{8837E5B0-FB80-42B0-82B5-991E55B8951E}"/>
    <dgm:cxn modelId="{0FA3BA05-81A4-4FD6-A70F-87BD9C6222EB}" srcId="{6F366B2C-C6C5-45B3-B66E-2C30C218B96C}" destId="{E2B1EA06-99B8-479C-8B3B-D2ECB6CA31CB}" srcOrd="0" destOrd="0" parTransId="{FB9F7A6B-D20F-4C53-89A3-B40602C98862}" sibTransId="{AB69392D-9583-42A0-9FE3-65683D77624A}"/>
    <dgm:cxn modelId="{1B0B9006-7C26-6E42-9359-1FAEDE401399}" type="presOf" srcId="{3AF66B4D-A62F-472F-8141-6CACDC389FC0}" destId="{881233E8-702A-4072-93AF-50E06BD0DF3D}" srcOrd="0" destOrd="0" presId="urn:microsoft.com/office/officeart/2018/5/layout/IconLeafLabelList"/>
    <dgm:cxn modelId="{21B2076F-770C-CA43-9E01-7D57D0F03519}" type="presOf" srcId="{6F366B2C-C6C5-45B3-B66E-2C30C218B96C}" destId="{661CB3AF-31E4-4090-9930-EF33D987FB24}" srcOrd="0" destOrd="0" presId="urn:microsoft.com/office/officeart/2018/5/layout/IconLeafLabelList"/>
    <dgm:cxn modelId="{3B54E9A3-12F9-044A-9691-3497C4DCC997}" type="presOf" srcId="{EAA47811-61FF-498B-8820-8C7EA5D2174E}" destId="{A9F9E6C3-AA8B-453D-AA7D-6B91A9D209B9}" srcOrd="0" destOrd="0" presId="urn:microsoft.com/office/officeart/2018/5/layout/IconLeafLabelList"/>
    <dgm:cxn modelId="{8D66EFC1-1E1F-47D2-B856-8763660DBB4F}" srcId="{6F366B2C-C6C5-45B3-B66E-2C30C218B96C}" destId="{3AF66B4D-A62F-472F-8141-6CACDC389FC0}" srcOrd="1" destOrd="0" parTransId="{CB6E5F37-9944-483B-8D7B-51FF0F8F7EF9}" sibTransId="{5FD3C7B7-B89B-47B9-A6E6-3BF278C7BD2B}"/>
    <dgm:cxn modelId="{E1F245F2-D5A9-034F-B6C3-7DA645348968}" type="presOf" srcId="{E2B1EA06-99B8-479C-8B3B-D2ECB6CA31CB}" destId="{BF18FA7E-C2EB-4F82-90AD-7E16D1F9E0DF}" srcOrd="0" destOrd="0" presId="urn:microsoft.com/office/officeart/2018/5/layout/IconLeafLabelList"/>
    <dgm:cxn modelId="{5380760E-B6B3-7B42-BA35-E2725743A4DF}" type="presParOf" srcId="{661CB3AF-31E4-4090-9930-EF33D987FB24}" destId="{2C3775BD-E66C-4756-BD45-014D16C066BC}" srcOrd="0" destOrd="0" presId="urn:microsoft.com/office/officeart/2018/5/layout/IconLeafLabelList"/>
    <dgm:cxn modelId="{B9E3A44A-F589-0F41-9961-8E3E96A6AF24}" type="presParOf" srcId="{2C3775BD-E66C-4756-BD45-014D16C066BC}" destId="{58C00BF7-DE38-42A5-81C5-DB0D6DF6115F}" srcOrd="0" destOrd="0" presId="urn:microsoft.com/office/officeart/2018/5/layout/IconLeafLabelList"/>
    <dgm:cxn modelId="{ABAE38DF-324A-F64D-BD3C-5DE9563F46EB}" type="presParOf" srcId="{2C3775BD-E66C-4756-BD45-014D16C066BC}" destId="{30DC18F0-F8F0-44A7-A90A-9851AEB04E98}" srcOrd="1" destOrd="0" presId="urn:microsoft.com/office/officeart/2018/5/layout/IconLeafLabelList"/>
    <dgm:cxn modelId="{E89BF0F7-5975-094C-B0A7-EE6615FC6A23}" type="presParOf" srcId="{2C3775BD-E66C-4756-BD45-014D16C066BC}" destId="{6C19A593-DBF5-4E54-A67B-E1ED022E72F7}" srcOrd="2" destOrd="0" presId="urn:microsoft.com/office/officeart/2018/5/layout/IconLeafLabelList"/>
    <dgm:cxn modelId="{A0A0ABBC-645A-3E40-B1F2-9CD330D3E5E9}" type="presParOf" srcId="{2C3775BD-E66C-4756-BD45-014D16C066BC}" destId="{BF18FA7E-C2EB-4F82-90AD-7E16D1F9E0DF}" srcOrd="3" destOrd="0" presId="urn:microsoft.com/office/officeart/2018/5/layout/IconLeafLabelList"/>
    <dgm:cxn modelId="{9B0C986A-FC8E-0148-A041-48210E40CF2D}" type="presParOf" srcId="{661CB3AF-31E4-4090-9930-EF33D987FB24}" destId="{FDE96224-BE5E-4070-8CB5-7934E45CCC2D}" srcOrd="1" destOrd="0" presId="urn:microsoft.com/office/officeart/2018/5/layout/IconLeafLabelList"/>
    <dgm:cxn modelId="{EACD1374-6D58-514F-9C4C-7409726E3E4F}" type="presParOf" srcId="{661CB3AF-31E4-4090-9930-EF33D987FB24}" destId="{688AEC20-B8F6-4F5A-A06F-A9E1826D5799}" srcOrd="2" destOrd="0" presId="urn:microsoft.com/office/officeart/2018/5/layout/IconLeafLabelList"/>
    <dgm:cxn modelId="{F8A6D0E8-E3A2-584B-84E5-FBE4E5E00334}" type="presParOf" srcId="{688AEC20-B8F6-4F5A-A06F-A9E1826D5799}" destId="{66331A3A-FF2D-48E5-BCEE-D780780ADB9E}" srcOrd="0" destOrd="0" presId="urn:microsoft.com/office/officeart/2018/5/layout/IconLeafLabelList"/>
    <dgm:cxn modelId="{E446C707-CDE9-5A44-A8E5-5C0C133A8725}" type="presParOf" srcId="{688AEC20-B8F6-4F5A-A06F-A9E1826D5799}" destId="{EC57C4A5-E111-46EA-B4F2-3FF989694B2B}" srcOrd="1" destOrd="0" presId="urn:microsoft.com/office/officeart/2018/5/layout/IconLeafLabelList"/>
    <dgm:cxn modelId="{EC28D082-0AB0-A043-9ECD-1B29A21A5883}" type="presParOf" srcId="{688AEC20-B8F6-4F5A-A06F-A9E1826D5799}" destId="{9FBF688E-174B-4997-8357-53265E67808A}" srcOrd="2" destOrd="0" presId="urn:microsoft.com/office/officeart/2018/5/layout/IconLeafLabelList"/>
    <dgm:cxn modelId="{364999BA-E6AC-4B48-839A-CABAFBAC1C8E}" type="presParOf" srcId="{688AEC20-B8F6-4F5A-A06F-A9E1826D5799}" destId="{881233E8-702A-4072-93AF-50E06BD0DF3D}" srcOrd="3" destOrd="0" presId="urn:microsoft.com/office/officeart/2018/5/layout/IconLeafLabelList"/>
    <dgm:cxn modelId="{ACBCAEBB-5CA5-E549-A201-81940B07FF6F}" type="presParOf" srcId="{661CB3AF-31E4-4090-9930-EF33D987FB24}" destId="{CED3E62B-6661-4A1F-B7AC-3A0D86B0C8D1}" srcOrd="3" destOrd="0" presId="urn:microsoft.com/office/officeart/2018/5/layout/IconLeafLabelList"/>
    <dgm:cxn modelId="{B6E24876-25E6-E244-B61D-2E7250ECABB5}" type="presParOf" srcId="{661CB3AF-31E4-4090-9930-EF33D987FB24}" destId="{D7219636-D1BE-46F7-B5D1-EF3C437FF76A}" srcOrd="4" destOrd="0" presId="urn:microsoft.com/office/officeart/2018/5/layout/IconLeafLabelList"/>
    <dgm:cxn modelId="{CB3F5E2B-0271-E948-A690-C5BC44BEA066}" type="presParOf" srcId="{D7219636-D1BE-46F7-B5D1-EF3C437FF76A}" destId="{0D9D6D87-1FF8-41D0-894A-3395FF402790}" srcOrd="0" destOrd="0" presId="urn:microsoft.com/office/officeart/2018/5/layout/IconLeafLabelList"/>
    <dgm:cxn modelId="{9C73B64E-9AC5-EF45-A6DD-F0AD533CD895}" type="presParOf" srcId="{D7219636-D1BE-46F7-B5D1-EF3C437FF76A}" destId="{3E49D194-0C38-4D3D-9058-604300C5FD62}" srcOrd="1" destOrd="0" presId="urn:microsoft.com/office/officeart/2018/5/layout/IconLeafLabelList"/>
    <dgm:cxn modelId="{7C5C1510-9FEB-2E45-9A87-D274017760EE}" type="presParOf" srcId="{D7219636-D1BE-46F7-B5D1-EF3C437FF76A}" destId="{58A2319A-0D52-445B-BB63-5F46591848E6}" srcOrd="2" destOrd="0" presId="urn:microsoft.com/office/officeart/2018/5/layout/IconLeafLabelList"/>
    <dgm:cxn modelId="{3C50113E-3C23-F143-B638-9A94E9034E85}" type="presParOf" srcId="{D7219636-D1BE-46F7-B5D1-EF3C437FF76A}" destId="{A9F9E6C3-AA8B-453D-AA7D-6B91A9D209B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D140BB-765A-4AB6-9949-41467CFE338A}" type="doc">
      <dgm:prSet loTypeId="urn:microsoft.com/office/officeart/2018/2/layout/IconLabelList" loCatId="icon" qsTypeId="urn:microsoft.com/office/officeart/2005/8/quickstyle/simple1" qsCatId="simple" csTypeId="urn:microsoft.com/office/officeart/2005/8/colors/accent5_2" csCatId="accent5" phldr="1"/>
      <dgm:spPr/>
      <dgm:t>
        <a:bodyPr/>
        <a:lstStyle/>
        <a:p>
          <a:endParaRPr lang="en-US"/>
        </a:p>
      </dgm:t>
    </dgm:pt>
    <dgm:pt modelId="{DA0B1B7B-129B-4B49-8592-5A895EFFE0B2}">
      <dgm:prSet/>
      <dgm:spPr/>
      <dgm:t>
        <a:bodyPr/>
        <a:lstStyle/>
        <a:p>
          <a:pPr>
            <a:lnSpc>
              <a:spcPct val="100000"/>
            </a:lnSpc>
          </a:pPr>
          <a:r>
            <a:rPr lang="en-US"/>
            <a:t>Decision Tree </a:t>
          </a:r>
        </a:p>
      </dgm:t>
    </dgm:pt>
    <dgm:pt modelId="{D6B6C3CE-85A1-4562-85B0-502F622FCA14}" type="parTrans" cxnId="{E3FB8689-A53E-41CF-802B-EF347FB2AC35}">
      <dgm:prSet/>
      <dgm:spPr/>
      <dgm:t>
        <a:bodyPr/>
        <a:lstStyle/>
        <a:p>
          <a:endParaRPr lang="en-US"/>
        </a:p>
      </dgm:t>
    </dgm:pt>
    <dgm:pt modelId="{FF614763-30CD-4025-A989-27313F5AAFAB}" type="sibTrans" cxnId="{E3FB8689-A53E-41CF-802B-EF347FB2AC35}">
      <dgm:prSet/>
      <dgm:spPr/>
      <dgm:t>
        <a:bodyPr/>
        <a:lstStyle/>
        <a:p>
          <a:endParaRPr lang="en-US"/>
        </a:p>
      </dgm:t>
    </dgm:pt>
    <dgm:pt modelId="{C30BBA56-1AA9-44D6-A7A4-16082B3C42D2}">
      <dgm:prSet/>
      <dgm:spPr/>
      <dgm:t>
        <a:bodyPr/>
        <a:lstStyle/>
        <a:p>
          <a:pPr>
            <a:lnSpc>
              <a:spcPct val="100000"/>
            </a:lnSpc>
          </a:pPr>
          <a:r>
            <a:rPr lang="en-US"/>
            <a:t>RTV</a:t>
          </a:r>
        </a:p>
      </dgm:t>
    </dgm:pt>
    <dgm:pt modelId="{2F29A8CE-41D4-46BD-A368-4267ED19EB59}" type="parTrans" cxnId="{2F598769-2A18-4FA8-8F75-E38289E2DA62}">
      <dgm:prSet/>
      <dgm:spPr/>
      <dgm:t>
        <a:bodyPr/>
        <a:lstStyle/>
        <a:p>
          <a:endParaRPr lang="en-US"/>
        </a:p>
      </dgm:t>
    </dgm:pt>
    <dgm:pt modelId="{89B23528-FBAE-4986-B794-EF0698D12F8C}" type="sibTrans" cxnId="{2F598769-2A18-4FA8-8F75-E38289E2DA62}">
      <dgm:prSet/>
      <dgm:spPr/>
      <dgm:t>
        <a:bodyPr/>
        <a:lstStyle/>
        <a:p>
          <a:endParaRPr lang="en-US"/>
        </a:p>
      </dgm:t>
    </dgm:pt>
    <dgm:pt modelId="{8B746626-52C6-4265-A93C-CB50B3D5C037}" type="pres">
      <dgm:prSet presAssocID="{33D140BB-765A-4AB6-9949-41467CFE338A}" presName="root" presStyleCnt="0">
        <dgm:presLayoutVars>
          <dgm:dir/>
          <dgm:resizeHandles val="exact"/>
        </dgm:presLayoutVars>
      </dgm:prSet>
      <dgm:spPr/>
    </dgm:pt>
    <dgm:pt modelId="{FF83A021-BBFD-4752-AE57-6856806294AD}" type="pres">
      <dgm:prSet presAssocID="{DA0B1B7B-129B-4B49-8592-5A895EFFE0B2}" presName="compNode" presStyleCnt="0"/>
      <dgm:spPr/>
    </dgm:pt>
    <dgm:pt modelId="{A7D0F43E-4CAB-4A26-B703-2916C5F21E21}" type="pres">
      <dgm:prSet presAssocID="{DA0B1B7B-129B-4B49-8592-5A895EFFE0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E1180019-1CFF-448C-84A6-D92BABBF706D}" type="pres">
      <dgm:prSet presAssocID="{DA0B1B7B-129B-4B49-8592-5A895EFFE0B2}" presName="spaceRect" presStyleCnt="0"/>
      <dgm:spPr/>
    </dgm:pt>
    <dgm:pt modelId="{C327B99E-4D7A-4F43-9CFF-20DFA441ECFE}" type="pres">
      <dgm:prSet presAssocID="{DA0B1B7B-129B-4B49-8592-5A895EFFE0B2}" presName="textRect" presStyleLbl="revTx" presStyleIdx="0" presStyleCnt="2">
        <dgm:presLayoutVars>
          <dgm:chMax val="1"/>
          <dgm:chPref val="1"/>
        </dgm:presLayoutVars>
      </dgm:prSet>
      <dgm:spPr/>
    </dgm:pt>
    <dgm:pt modelId="{8440C293-EDE4-46A6-9512-CF06C6A3B687}" type="pres">
      <dgm:prSet presAssocID="{FF614763-30CD-4025-A989-27313F5AAFAB}" presName="sibTrans" presStyleCnt="0"/>
      <dgm:spPr/>
    </dgm:pt>
    <dgm:pt modelId="{E8CA1BCD-49CB-4F45-B431-80B82B83BB6F}" type="pres">
      <dgm:prSet presAssocID="{C30BBA56-1AA9-44D6-A7A4-16082B3C42D2}" presName="compNode" presStyleCnt="0"/>
      <dgm:spPr/>
    </dgm:pt>
    <dgm:pt modelId="{1E31AA85-C1A2-4C5E-AA9B-CF39B59B827A}" type="pres">
      <dgm:prSet presAssocID="{C30BBA56-1AA9-44D6-A7A4-16082B3C42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lue"/>
        </a:ext>
      </dgm:extLst>
    </dgm:pt>
    <dgm:pt modelId="{0AB14070-1C01-4EBF-9BE7-8BB9B6BEBC34}" type="pres">
      <dgm:prSet presAssocID="{C30BBA56-1AA9-44D6-A7A4-16082B3C42D2}" presName="spaceRect" presStyleCnt="0"/>
      <dgm:spPr/>
    </dgm:pt>
    <dgm:pt modelId="{6C057C0B-5F12-4B42-A166-D0C61677227A}" type="pres">
      <dgm:prSet presAssocID="{C30BBA56-1AA9-44D6-A7A4-16082B3C42D2}" presName="textRect" presStyleLbl="revTx" presStyleIdx="1" presStyleCnt="2">
        <dgm:presLayoutVars>
          <dgm:chMax val="1"/>
          <dgm:chPref val="1"/>
        </dgm:presLayoutVars>
      </dgm:prSet>
      <dgm:spPr/>
    </dgm:pt>
  </dgm:ptLst>
  <dgm:cxnLst>
    <dgm:cxn modelId="{4B9F8804-45EC-4686-9E9D-BBF475AAF0C5}" type="presOf" srcId="{C30BBA56-1AA9-44D6-A7A4-16082B3C42D2}" destId="{6C057C0B-5F12-4B42-A166-D0C61677227A}" srcOrd="0" destOrd="0" presId="urn:microsoft.com/office/officeart/2018/2/layout/IconLabelList"/>
    <dgm:cxn modelId="{2F598769-2A18-4FA8-8F75-E38289E2DA62}" srcId="{33D140BB-765A-4AB6-9949-41467CFE338A}" destId="{C30BBA56-1AA9-44D6-A7A4-16082B3C42D2}" srcOrd="1" destOrd="0" parTransId="{2F29A8CE-41D4-46BD-A368-4267ED19EB59}" sibTransId="{89B23528-FBAE-4986-B794-EF0698D12F8C}"/>
    <dgm:cxn modelId="{DE3DED6F-1E75-44B1-86A1-04FBA9A1B6DD}" type="presOf" srcId="{DA0B1B7B-129B-4B49-8592-5A895EFFE0B2}" destId="{C327B99E-4D7A-4F43-9CFF-20DFA441ECFE}" srcOrd="0" destOrd="0" presId="urn:microsoft.com/office/officeart/2018/2/layout/IconLabelList"/>
    <dgm:cxn modelId="{E3FB8689-A53E-41CF-802B-EF347FB2AC35}" srcId="{33D140BB-765A-4AB6-9949-41467CFE338A}" destId="{DA0B1B7B-129B-4B49-8592-5A895EFFE0B2}" srcOrd="0" destOrd="0" parTransId="{D6B6C3CE-85A1-4562-85B0-502F622FCA14}" sibTransId="{FF614763-30CD-4025-A989-27313F5AAFAB}"/>
    <dgm:cxn modelId="{0E8C50A9-9B45-480A-87FB-9E3A0CD4634D}" type="presOf" srcId="{33D140BB-765A-4AB6-9949-41467CFE338A}" destId="{8B746626-52C6-4265-A93C-CB50B3D5C037}" srcOrd="0" destOrd="0" presId="urn:microsoft.com/office/officeart/2018/2/layout/IconLabelList"/>
    <dgm:cxn modelId="{79559874-6F91-4EC2-825F-30E1E718DE04}" type="presParOf" srcId="{8B746626-52C6-4265-A93C-CB50B3D5C037}" destId="{FF83A021-BBFD-4752-AE57-6856806294AD}" srcOrd="0" destOrd="0" presId="urn:microsoft.com/office/officeart/2018/2/layout/IconLabelList"/>
    <dgm:cxn modelId="{EBF83DA5-45EC-4520-9975-19007AA94E59}" type="presParOf" srcId="{FF83A021-BBFD-4752-AE57-6856806294AD}" destId="{A7D0F43E-4CAB-4A26-B703-2916C5F21E21}" srcOrd="0" destOrd="0" presId="urn:microsoft.com/office/officeart/2018/2/layout/IconLabelList"/>
    <dgm:cxn modelId="{A9943D45-DA3A-47A7-85FA-46CD942FAB79}" type="presParOf" srcId="{FF83A021-BBFD-4752-AE57-6856806294AD}" destId="{E1180019-1CFF-448C-84A6-D92BABBF706D}" srcOrd="1" destOrd="0" presId="urn:microsoft.com/office/officeart/2018/2/layout/IconLabelList"/>
    <dgm:cxn modelId="{AD27DC6C-EB3E-442A-BF8D-D5BDC0F7069C}" type="presParOf" srcId="{FF83A021-BBFD-4752-AE57-6856806294AD}" destId="{C327B99E-4D7A-4F43-9CFF-20DFA441ECFE}" srcOrd="2" destOrd="0" presId="urn:microsoft.com/office/officeart/2018/2/layout/IconLabelList"/>
    <dgm:cxn modelId="{D7553592-3F8D-4AFB-B214-C9FA61DAF9F6}" type="presParOf" srcId="{8B746626-52C6-4265-A93C-CB50B3D5C037}" destId="{8440C293-EDE4-46A6-9512-CF06C6A3B687}" srcOrd="1" destOrd="0" presId="urn:microsoft.com/office/officeart/2018/2/layout/IconLabelList"/>
    <dgm:cxn modelId="{E85EC6B0-6184-4165-B18E-2721ACFDED4E}" type="presParOf" srcId="{8B746626-52C6-4265-A93C-CB50B3D5C037}" destId="{E8CA1BCD-49CB-4F45-B431-80B82B83BB6F}" srcOrd="2" destOrd="0" presId="urn:microsoft.com/office/officeart/2018/2/layout/IconLabelList"/>
    <dgm:cxn modelId="{E4D281C7-3B56-480D-B997-4BDE63B4276B}" type="presParOf" srcId="{E8CA1BCD-49CB-4F45-B431-80B82B83BB6F}" destId="{1E31AA85-C1A2-4C5E-AA9B-CF39B59B827A}" srcOrd="0" destOrd="0" presId="urn:microsoft.com/office/officeart/2018/2/layout/IconLabelList"/>
    <dgm:cxn modelId="{FF1B7447-6959-446F-9816-64817DF40856}" type="presParOf" srcId="{E8CA1BCD-49CB-4F45-B431-80B82B83BB6F}" destId="{0AB14070-1C01-4EBF-9BE7-8BB9B6BEBC34}" srcOrd="1" destOrd="0" presId="urn:microsoft.com/office/officeart/2018/2/layout/IconLabelList"/>
    <dgm:cxn modelId="{A95AAF89-8AD5-4618-B226-9271D6B8A637}" type="presParOf" srcId="{E8CA1BCD-49CB-4F45-B431-80B82B83BB6F}" destId="{6C057C0B-5F12-4B42-A166-D0C61677227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FA9EB-1A65-4F40-9C7D-7727C96761AD}">
      <dsp:nvSpPr>
        <dsp:cNvPr id="0" name=""/>
        <dsp:cNvSpPr/>
      </dsp:nvSpPr>
      <dsp:spPr>
        <a:xfrm>
          <a:off x="478800" y="109566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1C5A95-8432-420D-B784-5544BA28C98C}">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38F344-BE70-4846-9B28-624D7415C7EA}">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DATA PREPARATION</a:t>
          </a:r>
        </a:p>
      </dsp:txBody>
      <dsp:txXfrm>
        <a:off x="127800" y="2535669"/>
        <a:ext cx="1800000" cy="720000"/>
      </dsp:txXfrm>
    </dsp:sp>
    <dsp:sp modelId="{E7504A51-FB53-4FF1-907A-F629078D6C0D}">
      <dsp:nvSpPr>
        <dsp:cNvPr id="0" name=""/>
        <dsp:cNvSpPr/>
      </dsp:nvSpPr>
      <dsp:spPr>
        <a:xfrm>
          <a:off x="2593800" y="109566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41268-CA4E-4369-9512-3E4D000F50F3}">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FEC03C-2289-4061-99E0-4F59074C9DA8}">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kern="1200" dirty="0"/>
            <a:t>Bias and Discrimination </a:t>
          </a:r>
          <a:endParaRPr lang="en-US" sz="2000" kern="1200" dirty="0"/>
        </a:p>
      </dsp:txBody>
      <dsp:txXfrm>
        <a:off x="2242800" y="2535669"/>
        <a:ext cx="1800000" cy="720000"/>
      </dsp:txXfrm>
    </dsp:sp>
    <dsp:sp modelId="{E0A66A86-2343-45B1-AC66-D000D0CA6DFF}">
      <dsp:nvSpPr>
        <dsp:cNvPr id="0" name=""/>
        <dsp:cNvSpPr/>
      </dsp:nvSpPr>
      <dsp:spPr>
        <a:xfrm>
          <a:off x="4708800" y="109566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D0A8A-C294-4F12-A3A9-D1D17EE14853}">
      <dsp:nvSpPr>
        <dsp:cNvPr id="0" name=""/>
        <dsp:cNvSpPr/>
      </dsp:nvSpPr>
      <dsp:spPr>
        <a:xfrm>
          <a:off x="4942800" y="1329668"/>
          <a:ext cx="630000" cy="63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00E414-CEF3-4561-951A-AE2AAF13ADA4}">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MODELS</a:t>
          </a:r>
        </a:p>
      </dsp:txBody>
      <dsp:txXfrm>
        <a:off x="4357800" y="2535669"/>
        <a:ext cx="1800000" cy="720000"/>
      </dsp:txXfrm>
    </dsp:sp>
    <dsp:sp modelId="{A4154FFE-14CA-442C-ACA0-9E6B22B6875C}">
      <dsp:nvSpPr>
        <dsp:cNvPr id="0" name=""/>
        <dsp:cNvSpPr/>
      </dsp:nvSpPr>
      <dsp:spPr>
        <a:xfrm>
          <a:off x="6823800" y="109566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98DBC-F1C9-455C-B215-CF20E47E0832}">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16B16D-A324-48EF-ADF8-6244A615D855}">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MODELS EVALUATION</a:t>
          </a:r>
        </a:p>
      </dsp:txBody>
      <dsp:txXfrm>
        <a:off x="6472800" y="2535669"/>
        <a:ext cx="1800000" cy="720000"/>
      </dsp:txXfrm>
    </dsp:sp>
    <dsp:sp modelId="{A5571C9E-BB57-43CE-9BA2-B50E87899647}">
      <dsp:nvSpPr>
        <dsp:cNvPr id="0" name=""/>
        <dsp:cNvSpPr/>
      </dsp:nvSpPr>
      <dsp:spPr>
        <a:xfrm>
          <a:off x="8938800" y="109566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7BA8FB-B181-4D67-BBB7-78368C165444}">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CD4E1-DA25-46F8-B73C-F8ABCDB75F05}">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SUMMARY</a:t>
          </a:r>
        </a:p>
      </dsp:txBody>
      <dsp:txXfrm>
        <a:off x="8587800" y="2535669"/>
        <a:ext cx="180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B8A7D-48A1-584A-A95E-0AA40E908261}">
      <dsp:nvSpPr>
        <dsp:cNvPr id="0" name=""/>
        <dsp:cNvSpPr/>
      </dsp:nvSpPr>
      <dsp:spPr>
        <a:xfrm>
          <a:off x="0" y="261684"/>
          <a:ext cx="10515600" cy="2117773"/>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CF7FAA-6DF6-1F4B-90FA-BAEB5A373A60}">
      <dsp:nvSpPr>
        <dsp:cNvPr id="0" name=""/>
        <dsp:cNvSpPr/>
      </dsp:nvSpPr>
      <dsp:spPr>
        <a:xfrm>
          <a:off x="525780" y="15576"/>
          <a:ext cx="5141602" cy="8660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77950">
            <a:lnSpc>
              <a:spcPct val="90000"/>
            </a:lnSpc>
            <a:spcBef>
              <a:spcPct val="0"/>
            </a:spcBef>
            <a:spcAft>
              <a:spcPct val="35000"/>
            </a:spcAft>
            <a:buNone/>
          </a:pPr>
          <a:r>
            <a:rPr lang="en-US" sz="3100" kern="1200"/>
            <a:t>Results changes every time.</a:t>
          </a:r>
        </a:p>
      </dsp:txBody>
      <dsp:txXfrm>
        <a:off x="568056" y="57852"/>
        <a:ext cx="5057050" cy="781476"/>
      </dsp:txXfrm>
    </dsp:sp>
    <dsp:sp modelId="{F4E6329A-8E55-AA40-BC56-DCD676473C59}">
      <dsp:nvSpPr>
        <dsp:cNvPr id="0" name=""/>
        <dsp:cNvSpPr/>
      </dsp:nvSpPr>
      <dsp:spPr>
        <a:xfrm>
          <a:off x="0" y="2852255"/>
          <a:ext cx="10515600" cy="1483506"/>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7F897B-47BF-B34E-A550-8B36720AEC37}">
      <dsp:nvSpPr>
        <dsp:cNvPr id="0" name=""/>
        <dsp:cNvSpPr/>
      </dsp:nvSpPr>
      <dsp:spPr>
        <a:xfrm>
          <a:off x="525780" y="2606258"/>
          <a:ext cx="5140940" cy="86591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77950">
            <a:lnSpc>
              <a:spcPct val="90000"/>
            </a:lnSpc>
            <a:spcBef>
              <a:spcPct val="0"/>
            </a:spcBef>
            <a:spcAft>
              <a:spcPct val="35000"/>
            </a:spcAft>
            <a:buNone/>
          </a:pPr>
          <a:r>
            <a:rPr lang="en-US" sz="3100" kern="1200" dirty="0"/>
            <a:t>ROC’s bad performance.</a:t>
          </a:r>
        </a:p>
      </dsp:txBody>
      <dsp:txXfrm>
        <a:off x="568051" y="2648529"/>
        <a:ext cx="5056398" cy="7813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D4FB4-2B75-444C-823A-C23C5521802B}">
      <dsp:nvSpPr>
        <dsp:cNvPr id="0" name=""/>
        <dsp:cNvSpPr/>
      </dsp:nvSpPr>
      <dsp:spPr>
        <a:xfrm>
          <a:off x="0" y="3591"/>
          <a:ext cx="6513603" cy="12422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1F27E-5F1F-4AC2-83BE-175D19667D30}">
      <dsp:nvSpPr>
        <dsp:cNvPr id="0" name=""/>
        <dsp:cNvSpPr/>
      </dsp:nvSpPr>
      <dsp:spPr>
        <a:xfrm>
          <a:off x="375783" y="283100"/>
          <a:ext cx="683910" cy="6832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8FE5D4-9DF3-441B-BDB7-132478BE6D94}">
      <dsp:nvSpPr>
        <dsp:cNvPr id="0" name=""/>
        <dsp:cNvSpPr/>
      </dsp:nvSpPr>
      <dsp:spPr>
        <a:xfrm>
          <a:off x="1435478" y="3591"/>
          <a:ext cx="4759124" cy="124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601" tIns="131601" rIns="131601" bIns="131601" numCol="1" spcCol="1270" anchor="ctr" anchorCtr="0">
          <a:noAutofit/>
        </a:bodyPr>
        <a:lstStyle/>
        <a:p>
          <a:pPr marL="0" lvl="0" indent="0" algn="l" defTabSz="800100">
            <a:lnSpc>
              <a:spcPct val="100000"/>
            </a:lnSpc>
            <a:spcBef>
              <a:spcPct val="0"/>
            </a:spcBef>
            <a:spcAft>
              <a:spcPct val="35000"/>
            </a:spcAft>
            <a:buNone/>
          </a:pPr>
          <a:r>
            <a:rPr lang="en-US" sz="1800" kern="1200" dirty="0"/>
            <a:t>We are at risk of implicating historical biases in socially sensitive data and influence our decision-making.</a:t>
          </a:r>
        </a:p>
      </dsp:txBody>
      <dsp:txXfrm>
        <a:off x="1435478" y="3591"/>
        <a:ext cx="4759124" cy="1243474"/>
      </dsp:txXfrm>
    </dsp:sp>
    <dsp:sp modelId="{A5C89AFE-962D-4A85-92E0-D5CF7F87671F}">
      <dsp:nvSpPr>
        <dsp:cNvPr id="0" name=""/>
        <dsp:cNvSpPr/>
      </dsp:nvSpPr>
      <dsp:spPr>
        <a:xfrm>
          <a:off x="0" y="1548514"/>
          <a:ext cx="6513603" cy="12422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9A4C76-D773-4AB8-9CBF-34B787708B30}">
      <dsp:nvSpPr>
        <dsp:cNvPr id="0" name=""/>
        <dsp:cNvSpPr/>
      </dsp:nvSpPr>
      <dsp:spPr>
        <a:xfrm>
          <a:off x="375783" y="1828022"/>
          <a:ext cx="683910" cy="6832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99CDE8-CD28-42D9-9646-D53920A88E1B}">
      <dsp:nvSpPr>
        <dsp:cNvPr id="0" name=""/>
        <dsp:cNvSpPr/>
      </dsp:nvSpPr>
      <dsp:spPr>
        <a:xfrm>
          <a:off x="1435478" y="1548514"/>
          <a:ext cx="4759124" cy="124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601" tIns="131601" rIns="131601" bIns="131601" numCol="1" spcCol="1270" anchor="ctr" anchorCtr="0">
          <a:noAutofit/>
        </a:bodyPr>
        <a:lstStyle/>
        <a:p>
          <a:pPr marL="0" lvl="0" indent="0" algn="l" defTabSz="800100">
            <a:lnSpc>
              <a:spcPct val="100000"/>
            </a:lnSpc>
            <a:spcBef>
              <a:spcPct val="0"/>
            </a:spcBef>
            <a:spcAft>
              <a:spcPct val="35000"/>
            </a:spcAft>
            <a:buNone/>
          </a:pPr>
          <a:r>
            <a:rPr lang="en-US" sz="1800" kern="1200" dirty="0"/>
            <a:t>We use mean difference to measuring the degree of discrimination in the dataset with respect to some discrimination metric and protected class.</a:t>
          </a:r>
        </a:p>
      </dsp:txBody>
      <dsp:txXfrm>
        <a:off x="1435478" y="1548514"/>
        <a:ext cx="4759124" cy="1243474"/>
      </dsp:txXfrm>
    </dsp:sp>
    <dsp:sp modelId="{B012306E-3392-4A6D-B471-C32E1F7C2BC9}">
      <dsp:nvSpPr>
        <dsp:cNvPr id="0" name=""/>
        <dsp:cNvSpPr/>
      </dsp:nvSpPr>
      <dsp:spPr>
        <a:xfrm>
          <a:off x="0" y="3093437"/>
          <a:ext cx="6513603" cy="12422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E4037-9048-4D2E-89F4-B009E1F7E8CD}">
      <dsp:nvSpPr>
        <dsp:cNvPr id="0" name=""/>
        <dsp:cNvSpPr/>
      </dsp:nvSpPr>
      <dsp:spPr>
        <a:xfrm>
          <a:off x="375783" y="3372945"/>
          <a:ext cx="683910" cy="6832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7D5D9-D89D-4AB9-9AC3-62C7DDCDE8A5}">
      <dsp:nvSpPr>
        <dsp:cNvPr id="0" name=""/>
        <dsp:cNvSpPr/>
      </dsp:nvSpPr>
      <dsp:spPr>
        <a:xfrm>
          <a:off x="1435478" y="3093437"/>
          <a:ext cx="4759124" cy="124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601" tIns="131601" rIns="131601" bIns="131601" numCol="1" spcCol="1270" anchor="ctr" anchorCtr="0">
          <a:noAutofit/>
        </a:bodyPr>
        <a:lstStyle/>
        <a:p>
          <a:pPr marL="0" lvl="0" indent="0" algn="l" defTabSz="800100">
            <a:lnSpc>
              <a:spcPct val="100000"/>
            </a:lnSpc>
            <a:spcBef>
              <a:spcPct val="0"/>
            </a:spcBef>
            <a:spcAft>
              <a:spcPct val="35000"/>
            </a:spcAft>
            <a:buNone/>
          </a:pPr>
          <a:r>
            <a:rPr lang="en-US" sz="1800" kern="1200" dirty="0"/>
            <a:t>We can use Themis-ml package to make a fairness-aware ML Interface. There are several methods including Baseline, Remove Protected Attribute, Relabel Target Variable.</a:t>
          </a:r>
        </a:p>
      </dsp:txBody>
      <dsp:txXfrm>
        <a:off x="1435478" y="3093437"/>
        <a:ext cx="4759124" cy="1243474"/>
      </dsp:txXfrm>
    </dsp:sp>
    <dsp:sp modelId="{E9355353-A9E4-4BDC-A439-B4DD74E971C5}">
      <dsp:nvSpPr>
        <dsp:cNvPr id="0" name=""/>
        <dsp:cNvSpPr/>
      </dsp:nvSpPr>
      <dsp:spPr>
        <a:xfrm>
          <a:off x="0" y="4638360"/>
          <a:ext cx="6513603" cy="12422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88F6B-3E80-4D76-BF55-E41C91352CE2}">
      <dsp:nvSpPr>
        <dsp:cNvPr id="0" name=""/>
        <dsp:cNvSpPr/>
      </dsp:nvSpPr>
      <dsp:spPr>
        <a:xfrm>
          <a:off x="375783" y="4917868"/>
          <a:ext cx="683910" cy="6832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C451B-8CDF-4F75-9DB7-6146877E4D01}">
      <dsp:nvSpPr>
        <dsp:cNvPr id="0" name=""/>
        <dsp:cNvSpPr/>
      </dsp:nvSpPr>
      <dsp:spPr>
        <a:xfrm>
          <a:off x="1435478" y="4638360"/>
          <a:ext cx="4759124" cy="124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601" tIns="131601" rIns="131601" bIns="131601" numCol="1" spcCol="1270" anchor="ctr" anchorCtr="0">
          <a:noAutofit/>
        </a:bodyPr>
        <a:lstStyle/>
        <a:p>
          <a:pPr marL="0" lvl="0" indent="0" algn="l" defTabSz="800100">
            <a:lnSpc>
              <a:spcPct val="100000"/>
            </a:lnSpc>
            <a:spcBef>
              <a:spcPct val="0"/>
            </a:spcBef>
            <a:spcAft>
              <a:spcPct val="35000"/>
            </a:spcAft>
            <a:buNone/>
          </a:pPr>
          <a:r>
            <a:rPr lang="en-US" sz="1800" kern="1200" dirty="0"/>
            <a:t>The fairness-utility trade-off can help machine learning practitioners and researchers determine which methods are suitable for their particular data context.</a:t>
          </a:r>
        </a:p>
      </dsp:txBody>
      <dsp:txXfrm>
        <a:off x="1435478" y="4638360"/>
        <a:ext cx="4759124" cy="1243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FB9B-45C3-41A1-85FA-BF3683D44D07}">
      <dsp:nvSpPr>
        <dsp:cNvPr id="0" name=""/>
        <dsp:cNvSpPr/>
      </dsp:nvSpPr>
      <dsp:spPr>
        <a:xfrm>
          <a:off x="29641" y="1507711"/>
          <a:ext cx="1335915" cy="133591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E0C3E-609E-479D-80F7-BCE60541F911}">
      <dsp:nvSpPr>
        <dsp:cNvPr id="0" name=""/>
        <dsp:cNvSpPr/>
      </dsp:nvSpPr>
      <dsp:spPr>
        <a:xfrm>
          <a:off x="310183"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3484C3-6E91-45C5-8D5F-BA3EA8EC37CB}">
      <dsp:nvSpPr>
        <dsp:cNvPr id="0" name=""/>
        <dsp:cNvSpPr/>
      </dsp:nvSpPr>
      <dsp:spPr>
        <a:xfrm>
          <a:off x="1559481" y="1507711"/>
          <a:ext cx="3879717"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b="1" kern="1200" dirty="0">
              <a:solidFill>
                <a:srgbClr val="FFC000"/>
              </a:solidFill>
            </a:rPr>
            <a:t>11.7</a:t>
          </a:r>
          <a:r>
            <a:rPr lang="en-US" sz="2400" kern="1200" dirty="0"/>
            <a:t> million loan </a:t>
          </a:r>
          <a:r>
            <a:rPr lang="en-US" sz="2400" kern="1200" dirty="0">
              <a:latin typeface="Calibri" panose="020F0502020204030204"/>
              <a:ea typeface="+mn-ea"/>
              <a:cs typeface="+mn-cs"/>
            </a:rPr>
            <a:t>records </a:t>
          </a:r>
          <a:r>
            <a:rPr lang="en-US" sz="2400" kern="1200" dirty="0">
              <a:latin typeface="Calibri" panose="020F0502020204030204"/>
              <a:ea typeface="+mn-ea"/>
              <a:cs typeface="+mn-cs"/>
              <a:sym typeface="Arial Narrow"/>
            </a:rPr>
            <a:t>reported by</a:t>
          </a:r>
          <a:r>
            <a:rPr lang="en-US" sz="2800" b="1" kern="1200" dirty="0">
              <a:latin typeface="Calibri" panose="020F0502020204030204"/>
              <a:ea typeface="+mn-ea"/>
              <a:cs typeface="+mn-cs"/>
              <a:sym typeface="Arial Narrow"/>
            </a:rPr>
            <a:t> </a:t>
          </a:r>
          <a:r>
            <a:rPr lang="en-US" sz="2800" b="1" kern="1200" dirty="0">
              <a:solidFill>
                <a:srgbClr val="FFC000"/>
              </a:solidFill>
              <a:latin typeface="Calibri" panose="020F0502020204030204"/>
              <a:ea typeface="+mn-ea"/>
              <a:cs typeface="+mn-cs"/>
              <a:sym typeface="Arial Narrow"/>
            </a:rPr>
            <a:t>7,062</a:t>
          </a:r>
          <a:r>
            <a:rPr lang="en-US" sz="2800" b="1" kern="1200" dirty="0">
              <a:latin typeface="Calibri" panose="020F0502020204030204"/>
              <a:ea typeface="+mn-ea"/>
              <a:cs typeface="+mn-cs"/>
              <a:sym typeface="Arial Narrow"/>
            </a:rPr>
            <a:t> </a:t>
          </a:r>
          <a:r>
            <a:rPr lang="en-US" sz="2400" kern="1200" dirty="0">
              <a:latin typeface="Calibri" panose="020F0502020204030204"/>
              <a:ea typeface="+mn-ea"/>
              <a:cs typeface="+mn-cs"/>
              <a:sym typeface="Arial Narrow"/>
            </a:rPr>
            <a:t>financial institutions in </a:t>
          </a:r>
          <a:r>
            <a:rPr lang="en-US" sz="2800" b="1" kern="1200" dirty="0">
              <a:solidFill>
                <a:srgbClr val="FFC000"/>
              </a:solidFill>
              <a:latin typeface="Calibri" panose="020F0502020204030204"/>
              <a:ea typeface="+mn-ea"/>
              <a:cs typeface="+mn-cs"/>
              <a:sym typeface="Arial Narrow"/>
            </a:rPr>
            <a:t>2014</a:t>
          </a:r>
          <a:r>
            <a:rPr lang="en-US" sz="2400" kern="1200" dirty="0">
              <a:latin typeface="Calibri" panose="020F0502020204030204"/>
              <a:ea typeface="+mn-ea"/>
              <a:cs typeface="+mn-cs"/>
              <a:sym typeface="Arial Narrow"/>
            </a:rPr>
            <a:t>. </a:t>
          </a:r>
          <a:r>
            <a:rPr lang="en-US" sz="2400" kern="1200" dirty="0">
              <a:latin typeface="Calibri" panose="020F0502020204030204"/>
              <a:ea typeface="+mn-ea"/>
              <a:cs typeface="+mn-cs"/>
            </a:rPr>
            <a:t> </a:t>
          </a:r>
        </a:p>
      </dsp:txBody>
      <dsp:txXfrm>
        <a:off x="1559481" y="1507711"/>
        <a:ext cx="3879717" cy="1335915"/>
      </dsp:txXfrm>
    </dsp:sp>
    <dsp:sp modelId="{ACCC13B9-6D20-49D5-8F68-DF46C1A1BDB7}">
      <dsp:nvSpPr>
        <dsp:cNvPr id="0" name=""/>
        <dsp:cNvSpPr/>
      </dsp:nvSpPr>
      <dsp:spPr>
        <a:xfrm>
          <a:off x="5714833" y="1507711"/>
          <a:ext cx="1335915" cy="133591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630D9-1895-4240-BC97-36CCCC53618E}">
      <dsp:nvSpPr>
        <dsp:cNvPr id="0" name=""/>
        <dsp:cNvSpPr/>
      </dsp:nvSpPr>
      <dsp:spPr>
        <a:xfrm>
          <a:off x="5995375"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1CA9E1-5D5C-4010-A76E-E786CE469DC0}">
      <dsp:nvSpPr>
        <dsp:cNvPr id="0" name=""/>
        <dsp:cNvSpPr/>
      </dsp:nvSpPr>
      <dsp:spPr>
        <a:xfrm>
          <a:off x="7337015"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b="1" kern="1200" dirty="0">
              <a:solidFill>
                <a:srgbClr val="FFC000"/>
              </a:solidFill>
            </a:rPr>
            <a:t>25</a:t>
          </a:r>
          <a:r>
            <a:rPr lang="en-US" sz="2400" kern="1200" dirty="0"/>
            <a:t> variables</a:t>
          </a:r>
        </a:p>
        <a:p>
          <a:pPr marL="0" lvl="0" indent="0" algn="l" defTabSz="1244600">
            <a:lnSpc>
              <a:spcPct val="100000"/>
            </a:lnSpc>
            <a:spcBef>
              <a:spcPct val="0"/>
            </a:spcBef>
            <a:spcAft>
              <a:spcPct val="35000"/>
            </a:spcAft>
            <a:buNone/>
          </a:pPr>
          <a:r>
            <a:rPr lang="en-US" sz="2400" kern="1200" dirty="0">
              <a:solidFill>
                <a:srgbClr val="000000"/>
              </a:solidFill>
              <a:latin typeface="Arial Narrow"/>
              <a:ea typeface="Arial Narrow"/>
              <a:cs typeface="Arial Narrow"/>
              <a:sym typeface="Arial Narrow"/>
            </a:rPr>
            <a:t>Loan type, Property type, Action type…</a:t>
          </a:r>
        </a:p>
      </dsp:txBody>
      <dsp:txXfrm>
        <a:off x="7337015" y="150771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D5EEA-C449-454F-9FC7-2124A62A9D5C}">
      <dsp:nvSpPr>
        <dsp:cNvPr id="0" name=""/>
        <dsp:cNvSpPr/>
      </dsp:nvSpPr>
      <dsp:spPr>
        <a:xfrm>
          <a:off x="850074" y="2469762"/>
          <a:ext cx="1445324" cy="517772"/>
        </a:xfrm>
        <a:prstGeom prst="rightArrow">
          <a:avLst>
            <a:gd name="adj1" fmla="val 70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Original</a:t>
          </a:r>
        </a:p>
      </dsp:txBody>
      <dsp:txXfrm>
        <a:off x="1211405" y="2547428"/>
        <a:ext cx="902773" cy="362440"/>
      </dsp:txXfrm>
    </dsp:sp>
    <dsp:sp modelId="{1EBDA148-8035-3545-A5B5-DF83F02AEB21}">
      <dsp:nvSpPr>
        <dsp:cNvPr id="0" name=""/>
        <dsp:cNvSpPr/>
      </dsp:nvSpPr>
      <dsp:spPr>
        <a:xfrm>
          <a:off x="0" y="2204684"/>
          <a:ext cx="1047928" cy="104792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a:t>8</a:t>
          </a:r>
          <a:endParaRPr lang="en-US" sz="4800" kern="1200" dirty="0"/>
        </a:p>
      </dsp:txBody>
      <dsp:txXfrm>
        <a:off x="153466" y="2358150"/>
        <a:ext cx="740996" cy="740996"/>
      </dsp:txXfrm>
    </dsp:sp>
    <dsp:sp modelId="{1993C4B4-9457-B644-AC12-64A6EDD8C545}">
      <dsp:nvSpPr>
        <dsp:cNvPr id="0" name=""/>
        <dsp:cNvSpPr/>
      </dsp:nvSpPr>
      <dsp:spPr>
        <a:xfrm>
          <a:off x="3452720" y="2474021"/>
          <a:ext cx="1452009" cy="528489"/>
        </a:xfrm>
        <a:prstGeom prst="rightArrow">
          <a:avLst>
            <a:gd name="adj1" fmla="val 70000"/>
            <a:gd name="adj2" fmla="val 50000"/>
          </a:avLst>
        </a:prstGeom>
        <a:solidFill>
          <a:schemeClr val="accent4">
            <a:tint val="40000"/>
            <a:alpha val="90000"/>
            <a:hueOff val="-845681"/>
            <a:satOff val="4734"/>
            <a:lumOff val="-478"/>
            <a:alphaOff val="0"/>
          </a:schemeClr>
        </a:solidFill>
        <a:ln w="12700" cap="flat" cmpd="sng" algn="ctr">
          <a:solidFill>
            <a:schemeClr val="accent4">
              <a:tint val="40000"/>
              <a:alpha val="90000"/>
              <a:hueOff val="-845681"/>
              <a:satOff val="4734"/>
              <a:lumOff val="-4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Selected</a:t>
          </a:r>
        </a:p>
      </dsp:txBody>
      <dsp:txXfrm>
        <a:off x="3815723" y="2553294"/>
        <a:ext cx="904036" cy="369943"/>
      </dsp:txXfrm>
    </dsp:sp>
    <dsp:sp modelId="{7AB6A303-6CF1-834D-888F-EA181E712D2B}">
      <dsp:nvSpPr>
        <dsp:cNvPr id="0" name=""/>
        <dsp:cNvSpPr/>
      </dsp:nvSpPr>
      <dsp:spPr>
        <a:xfrm>
          <a:off x="2691379" y="2204684"/>
          <a:ext cx="1047928" cy="1047928"/>
        </a:xfrm>
        <a:prstGeom prst="ellipse">
          <a:avLst/>
        </a:prstGeom>
        <a:solidFill>
          <a:schemeClr val="accent4">
            <a:hueOff val="-857133"/>
            <a:satOff val="7260"/>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2844845" y="2358150"/>
        <a:ext cx="740996" cy="740996"/>
      </dsp:txXfrm>
    </dsp:sp>
    <dsp:sp modelId="{F2310595-3272-8C4A-B1FC-7D8A6506FC4A}">
      <dsp:nvSpPr>
        <dsp:cNvPr id="0" name=""/>
        <dsp:cNvSpPr/>
      </dsp:nvSpPr>
      <dsp:spPr>
        <a:xfrm>
          <a:off x="5757802" y="2198354"/>
          <a:ext cx="2972554" cy="1024936"/>
        </a:xfrm>
        <a:prstGeom prst="rect">
          <a:avLst/>
        </a:prstGeom>
        <a:solidFill>
          <a:schemeClr val="accent4">
            <a:tint val="40000"/>
            <a:alpha val="90000"/>
            <a:hueOff val="-1691362"/>
            <a:satOff val="9469"/>
            <a:lumOff val="-956"/>
            <a:alphaOff val="0"/>
          </a:schemeClr>
        </a:solidFill>
        <a:ln w="12700" cap="flat" cmpd="sng" algn="ctr">
          <a:solidFill>
            <a:schemeClr val="accent4">
              <a:tint val="40000"/>
              <a:alpha val="90000"/>
              <a:hueOff val="-1691362"/>
              <a:satOff val="9469"/>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1 = </a:t>
          </a:r>
          <a:r>
            <a:rPr lang="en-US" sz="2000" kern="1200" dirty="0">
              <a:sym typeface="Arial Narrow"/>
            </a:rPr>
            <a:t>Originated</a:t>
          </a:r>
          <a:endParaRPr lang="en-US" sz="2000" kern="1200" dirty="0"/>
        </a:p>
        <a:p>
          <a:pPr marL="228600" lvl="1" indent="-228600" algn="l" defTabSz="889000">
            <a:lnSpc>
              <a:spcPct val="90000"/>
            </a:lnSpc>
            <a:spcBef>
              <a:spcPct val="0"/>
            </a:spcBef>
            <a:spcAft>
              <a:spcPct val="15000"/>
            </a:spcAft>
            <a:buChar char="•"/>
          </a:pPr>
          <a:r>
            <a:rPr lang="en-US" sz="2000" kern="1200" dirty="0"/>
            <a:t>0 = Denied</a:t>
          </a:r>
        </a:p>
      </dsp:txBody>
      <dsp:txXfrm>
        <a:off x="6500940" y="2352094"/>
        <a:ext cx="1870687" cy="717456"/>
      </dsp:txXfrm>
    </dsp:sp>
    <dsp:sp modelId="{F4B51A2B-C47F-BE49-88FF-3E043FF0E677}">
      <dsp:nvSpPr>
        <dsp:cNvPr id="0" name=""/>
        <dsp:cNvSpPr/>
      </dsp:nvSpPr>
      <dsp:spPr>
        <a:xfrm>
          <a:off x="5198234" y="1955994"/>
          <a:ext cx="1545307" cy="1545307"/>
        </a:xfrm>
        <a:prstGeom prst="ellipse">
          <a:avLst/>
        </a:prstGeom>
        <a:solidFill>
          <a:schemeClr val="accent4">
            <a:hueOff val="-1714266"/>
            <a:satOff val="14520"/>
            <a:lumOff val="-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5424539" y="2182299"/>
        <a:ext cx="1092697" cy="1092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F07F3-404B-493F-97AB-D8BCCEB9F346}">
      <dsp:nvSpPr>
        <dsp:cNvPr id="0" name=""/>
        <dsp:cNvSpPr/>
      </dsp:nvSpPr>
      <dsp:spPr>
        <a:xfrm>
          <a:off x="1207125" y="2418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C57840-88C1-4B3E-95A7-74DAFC0516A8}">
      <dsp:nvSpPr>
        <dsp:cNvPr id="0" name=""/>
        <dsp:cNvSpPr/>
      </dsp:nvSpPr>
      <dsp:spPr>
        <a:xfrm>
          <a:off x="19125" y="26560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Applicant’s </a:t>
          </a:r>
          <a:r>
            <a:rPr lang="en-US" sz="2300" kern="1200" dirty="0">
              <a:latin typeface="Arial Narrow"/>
              <a:ea typeface="Arial Narrow"/>
              <a:cs typeface="Arial Narrow"/>
              <a:sym typeface="Arial Narrow"/>
            </a:rPr>
            <a:t>race, ethnicity, gender. </a:t>
          </a:r>
          <a:endParaRPr lang="en-US" sz="2300" kern="1200" dirty="0"/>
        </a:p>
      </dsp:txBody>
      <dsp:txXfrm>
        <a:off x="19125" y="2656011"/>
        <a:ext cx="4320000" cy="720000"/>
      </dsp:txXfrm>
    </dsp:sp>
    <dsp:sp modelId="{2697FC51-2289-4BD0-B2B1-039E23747087}">
      <dsp:nvSpPr>
        <dsp:cNvPr id="0" name=""/>
        <dsp:cNvSpPr/>
      </dsp:nvSpPr>
      <dsp:spPr>
        <a:xfrm>
          <a:off x="6661126" y="2418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9FC11-86DB-440E-95A8-C675B72CB6A2}">
      <dsp:nvSpPr>
        <dsp:cNvPr id="0" name=""/>
        <dsp:cNvSpPr/>
      </dsp:nvSpPr>
      <dsp:spPr>
        <a:xfrm>
          <a:off x="5095126" y="2656011"/>
          <a:ext cx="5076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Co-Applicant’s race, ethnicity, and gender.</a:t>
          </a:r>
        </a:p>
      </dsp:txBody>
      <dsp:txXfrm>
        <a:off x="5095126" y="2656011"/>
        <a:ext cx="5076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F5FF1-E0C4-4265-99C8-C21340257908}">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9EDE9-EB95-4430-939D-3579B0C991D0}">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Group-level discrimination.</a:t>
          </a:r>
        </a:p>
      </dsp:txBody>
      <dsp:txXfrm>
        <a:off x="417971" y="2644140"/>
        <a:ext cx="2889450" cy="720000"/>
      </dsp:txXfrm>
    </dsp:sp>
    <dsp:sp modelId="{F07CC8C1-7AA4-46FE-A90F-90520396EDCD}">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76961-1657-49FF-B494-3D76947E1F56}">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Difference</a:t>
          </a:r>
          <a:r>
            <a:rPr lang="zh-CN" altLang="en-US" sz="1700" kern="1200" dirty="0"/>
            <a:t> </a:t>
          </a:r>
          <a:r>
            <a:rPr lang="en-US" sz="1700" kern="1200" dirty="0"/>
            <a:t>between advantaged class and disadvantaged class. </a:t>
          </a:r>
        </a:p>
      </dsp:txBody>
      <dsp:txXfrm>
        <a:off x="3813075" y="2644140"/>
        <a:ext cx="2889450" cy="720000"/>
      </dsp:txXfrm>
    </dsp:sp>
    <dsp:sp modelId="{4B2D5ECE-550B-4102-A10E-AD2C19920AD2}">
      <dsp:nvSpPr>
        <dsp:cNvPr id="0" name=""/>
        <dsp:cNvSpPr/>
      </dsp:nvSpPr>
      <dsp:spPr>
        <a:xfrm>
          <a:off x="8002777" y="987197"/>
          <a:ext cx="1300252" cy="130025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9140D6-1504-415A-BA06-559303FE75B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Values range from -1 to 1.</a:t>
          </a:r>
        </a:p>
      </dsp:txBody>
      <dsp:txXfrm>
        <a:off x="7208178" y="2644140"/>
        <a:ext cx="28894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B8600-5B7A-F84F-823E-AD347053FE32}">
      <dsp:nvSpPr>
        <dsp:cNvPr id="0" name=""/>
        <dsp:cNvSpPr/>
      </dsp:nvSpPr>
      <dsp:spPr>
        <a:xfrm>
          <a:off x="1243" y="1081225"/>
          <a:ext cx="2910789" cy="145539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78740" rIns="118110" bIns="78740" numCol="1" spcCol="1270" anchor="ctr" anchorCtr="0">
          <a:noAutofit/>
        </a:bodyPr>
        <a:lstStyle/>
        <a:p>
          <a:pPr marL="0" lvl="0" indent="0" algn="ctr" defTabSz="2755900">
            <a:lnSpc>
              <a:spcPct val="90000"/>
            </a:lnSpc>
            <a:spcBef>
              <a:spcPct val="0"/>
            </a:spcBef>
            <a:spcAft>
              <a:spcPct val="35000"/>
            </a:spcAft>
            <a:buNone/>
          </a:pPr>
          <a:r>
            <a:rPr lang="en-US" sz="6200" kern="1200"/>
            <a:t>Y</a:t>
          </a:r>
        </a:p>
      </dsp:txBody>
      <dsp:txXfrm>
        <a:off x="427518" y="1294363"/>
        <a:ext cx="2058239" cy="1029118"/>
      </dsp:txXfrm>
    </dsp:sp>
    <dsp:sp modelId="{F0C75FFD-7064-1047-9EA2-8FBB78AFAD32}">
      <dsp:nvSpPr>
        <dsp:cNvPr id="0" name=""/>
        <dsp:cNvSpPr/>
      </dsp:nvSpPr>
      <dsp:spPr>
        <a:xfrm>
          <a:off x="3639731" y="1081225"/>
          <a:ext cx="2910789" cy="1455394"/>
        </a:xfrm>
        <a:prstGeom prst="ellipse">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78740" rIns="118110" bIns="78740" numCol="1" spcCol="1270" anchor="ctr" anchorCtr="0">
          <a:noAutofit/>
        </a:bodyPr>
        <a:lstStyle/>
        <a:p>
          <a:pPr marL="0" lvl="0" indent="0" algn="ctr" defTabSz="2755900">
            <a:lnSpc>
              <a:spcPct val="90000"/>
            </a:lnSpc>
            <a:spcBef>
              <a:spcPct val="0"/>
            </a:spcBef>
            <a:spcAft>
              <a:spcPct val="35000"/>
            </a:spcAft>
            <a:buNone/>
          </a:pPr>
          <a:r>
            <a:rPr lang="en-US" sz="6200" kern="1200"/>
            <a:t>X</a:t>
          </a:r>
        </a:p>
      </dsp:txBody>
      <dsp:txXfrm>
        <a:off x="4066006" y="1294363"/>
        <a:ext cx="2058239" cy="1029118"/>
      </dsp:txXfrm>
    </dsp:sp>
    <dsp:sp modelId="{7BD06BEF-D176-2F4B-B3A2-7316DE5F62A0}">
      <dsp:nvSpPr>
        <dsp:cNvPr id="0" name=""/>
        <dsp:cNvSpPr/>
      </dsp:nvSpPr>
      <dsp:spPr>
        <a:xfrm>
          <a:off x="7278218" y="1081225"/>
          <a:ext cx="2910789" cy="1455394"/>
        </a:xfrm>
        <a:prstGeom prst="ellipse">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78740" rIns="118110" bIns="78740" numCol="1" spcCol="1270" anchor="ctr" anchorCtr="0">
          <a:noAutofit/>
        </a:bodyPr>
        <a:lstStyle/>
        <a:p>
          <a:pPr marL="0" lvl="0" indent="0" algn="ctr" defTabSz="2755900">
            <a:lnSpc>
              <a:spcPct val="90000"/>
            </a:lnSpc>
            <a:spcBef>
              <a:spcPct val="0"/>
            </a:spcBef>
            <a:spcAft>
              <a:spcPct val="35000"/>
            </a:spcAft>
            <a:buNone/>
          </a:pPr>
          <a:r>
            <a:rPr lang="en-US" sz="6200" kern="1200"/>
            <a:t>S</a:t>
          </a:r>
        </a:p>
      </dsp:txBody>
      <dsp:txXfrm>
        <a:off x="7704493" y="1294363"/>
        <a:ext cx="2058239" cy="10291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8521C-5E3E-402D-AE31-3ED8D96201D6}">
      <dsp:nvSpPr>
        <dsp:cNvPr id="0" name=""/>
        <dsp:cNvSpPr/>
      </dsp:nvSpPr>
      <dsp:spPr>
        <a:xfrm>
          <a:off x="996512" y="839508"/>
          <a:ext cx="927987" cy="92798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B1F385-91AC-47CF-B570-55997609B365}">
      <dsp:nvSpPr>
        <dsp:cNvPr id="0" name=""/>
        <dsp:cNvSpPr/>
      </dsp:nvSpPr>
      <dsp:spPr>
        <a:xfrm>
          <a:off x="429408"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Baseline</a:t>
          </a:r>
        </a:p>
      </dsp:txBody>
      <dsp:txXfrm>
        <a:off x="429408" y="2058336"/>
        <a:ext cx="2062195" cy="720000"/>
      </dsp:txXfrm>
    </dsp:sp>
    <dsp:sp modelId="{6EF1CCD2-AF75-4F3F-AEDC-6A1C9E449330}">
      <dsp:nvSpPr>
        <dsp:cNvPr id="0" name=""/>
        <dsp:cNvSpPr/>
      </dsp:nvSpPr>
      <dsp:spPr>
        <a:xfrm>
          <a:off x="3419592" y="839508"/>
          <a:ext cx="927987" cy="927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D7E7BC-AB8F-41C2-9E1B-37FA4F2D6E69}">
      <dsp:nvSpPr>
        <dsp:cNvPr id="0" name=""/>
        <dsp:cNvSpPr/>
      </dsp:nvSpPr>
      <dsp:spPr>
        <a:xfrm>
          <a:off x="2852488"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Remove Protected Attribute</a:t>
          </a:r>
        </a:p>
      </dsp:txBody>
      <dsp:txXfrm>
        <a:off x="2852488" y="2058336"/>
        <a:ext cx="2062195" cy="720000"/>
      </dsp:txXfrm>
    </dsp:sp>
    <dsp:sp modelId="{AB94A832-0917-417C-8C84-631DC94C4D0F}">
      <dsp:nvSpPr>
        <dsp:cNvPr id="0" name=""/>
        <dsp:cNvSpPr/>
      </dsp:nvSpPr>
      <dsp:spPr>
        <a:xfrm>
          <a:off x="5842671" y="839508"/>
          <a:ext cx="927987" cy="927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64A3D9-BDE0-4887-8521-ED2419421DD2}">
      <dsp:nvSpPr>
        <dsp:cNvPr id="0" name=""/>
        <dsp:cNvSpPr/>
      </dsp:nvSpPr>
      <dsp:spPr>
        <a:xfrm>
          <a:off x="5275568"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Relabel Target Variable</a:t>
          </a:r>
        </a:p>
      </dsp:txBody>
      <dsp:txXfrm>
        <a:off x="5275568" y="2058336"/>
        <a:ext cx="2062195" cy="720000"/>
      </dsp:txXfrm>
    </dsp:sp>
    <dsp:sp modelId="{A7831F96-1DA2-4D40-9ECA-642B0E30182B}">
      <dsp:nvSpPr>
        <dsp:cNvPr id="0" name=""/>
        <dsp:cNvSpPr/>
      </dsp:nvSpPr>
      <dsp:spPr>
        <a:xfrm>
          <a:off x="8265751" y="839508"/>
          <a:ext cx="927987" cy="9279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D5517B-5625-4BA8-BBD2-EE3303C78192}">
      <dsp:nvSpPr>
        <dsp:cNvPr id="0" name=""/>
        <dsp:cNvSpPr/>
      </dsp:nvSpPr>
      <dsp:spPr>
        <a:xfrm>
          <a:off x="7698647"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Reject-option Classification </a:t>
          </a:r>
        </a:p>
      </dsp:txBody>
      <dsp:txXfrm>
        <a:off x="7698647" y="2058336"/>
        <a:ext cx="2062195"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00BF7-DE38-42A5-81C5-DB0D6DF6115F}">
      <dsp:nvSpPr>
        <dsp:cNvPr id="0" name=""/>
        <dsp:cNvSpPr/>
      </dsp:nvSpPr>
      <dsp:spPr>
        <a:xfrm>
          <a:off x="599625" y="233922"/>
          <a:ext cx="1852875" cy="185287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C18F0-F8F0-44A7-A90A-9851AEB04E98}">
      <dsp:nvSpPr>
        <dsp:cNvPr id="0" name=""/>
        <dsp:cNvSpPr/>
      </dsp:nvSpPr>
      <dsp:spPr>
        <a:xfrm>
          <a:off x="994500" y="628797"/>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18FA7E-C2EB-4F82-90AD-7E16D1F9E0DF}">
      <dsp:nvSpPr>
        <dsp:cNvPr id="0" name=""/>
        <dsp:cNvSpPr/>
      </dsp:nvSpPr>
      <dsp:spPr>
        <a:xfrm>
          <a:off x="7313"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DECISION TREE</a:t>
          </a:r>
        </a:p>
      </dsp:txBody>
      <dsp:txXfrm>
        <a:off x="7313" y="2663922"/>
        <a:ext cx="3037500" cy="720000"/>
      </dsp:txXfrm>
    </dsp:sp>
    <dsp:sp modelId="{66331A3A-FF2D-48E5-BCEE-D780780ADB9E}">
      <dsp:nvSpPr>
        <dsp:cNvPr id="0" name=""/>
        <dsp:cNvSpPr/>
      </dsp:nvSpPr>
      <dsp:spPr>
        <a:xfrm>
          <a:off x="4168688" y="233922"/>
          <a:ext cx="1852875" cy="185287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7C4A5-E111-46EA-B4F2-3FF989694B2B}">
      <dsp:nvSpPr>
        <dsp:cNvPr id="0" name=""/>
        <dsp:cNvSpPr/>
      </dsp:nvSpPr>
      <dsp:spPr>
        <a:xfrm>
          <a:off x="4563563" y="628797"/>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1233E8-702A-4072-93AF-50E06BD0DF3D}">
      <dsp:nvSpPr>
        <dsp:cNvPr id="0" name=""/>
        <dsp:cNvSpPr/>
      </dsp:nvSpPr>
      <dsp:spPr>
        <a:xfrm>
          <a:off x="3576376"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Logistic Regression</a:t>
          </a:r>
        </a:p>
      </dsp:txBody>
      <dsp:txXfrm>
        <a:off x="3576376" y="2663922"/>
        <a:ext cx="3037500" cy="720000"/>
      </dsp:txXfrm>
    </dsp:sp>
    <dsp:sp modelId="{0D9D6D87-1FF8-41D0-894A-3395FF402790}">
      <dsp:nvSpPr>
        <dsp:cNvPr id="0" name=""/>
        <dsp:cNvSpPr/>
      </dsp:nvSpPr>
      <dsp:spPr>
        <a:xfrm>
          <a:off x="7737751" y="233922"/>
          <a:ext cx="1852875" cy="185287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9D194-0C38-4D3D-9058-604300C5FD62}">
      <dsp:nvSpPr>
        <dsp:cNvPr id="0" name=""/>
        <dsp:cNvSpPr/>
      </dsp:nvSpPr>
      <dsp:spPr>
        <a:xfrm>
          <a:off x="8132626" y="628797"/>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F9E6C3-AA8B-453D-AA7D-6B91A9D209B9}">
      <dsp:nvSpPr>
        <dsp:cNvPr id="0" name=""/>
        <dsp:cNvSpPr/>
      </dsp:nvSpPr>
      <dsp:spPr>
        <a:xfrm>
          <a:off x="7145438" y="266392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Random Forest</a:t>
          </a:r>
        </a:p>
      </dsp:txBody>
      <dsp:txXfrm>
        <a:off x="7145438" y="2663922"/>
        <a:ext cx="30375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0F43E-4CAB-4A26-B703-2916C5F21E2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7B99E-4D7A-4F43-9CFF-20DFA441ECF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Decision Tree </a:t>
          </a:r>
        </a:p>
      </dsp:txBody>
      <dsp:txXfrm>
        <a:off x="559800" y="3022743"/>
        <a:ext cx="4320000" cy="720000"/>
      </dsp:txXfrm>
    </dsp:sp>
    <dsp:sp modelId="{1E31AA85-C1A2-4C5E-AA9B-CF39B59B827A}">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57C0B-5F12-4B42-A166-D0C61677227A}">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RTV</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E302C-2EF8-EA48-BB88-07F868BCD644}" type="datetimeFigureOut">
              <a:rPr lang="en-US" smtClean="0"/>
              <a:t>6/10/19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0753E-FD53-CE42-9671-C30986B716CF}" type="slidenum">
              <a:rPr lang="en-US" smtClean="0"/>
              <a:t>‹#›</a:t>
            </a:fld>
            <a:endParaRPr lang="en-US"/>
          </a:p>
        </p:txBody>
      </p:sp>
    </p:spTree>
    <p:extLst>
      <p:ext uri="{BB962C8B-B14F-4D97-AF65-F5344CB8AC3E}">
        <p14:creationId xmlns:p14="http://schemas.microsoft.com/office/powerpoint/2010/main" val="129501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The Utility-Fairness Tradeoff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Load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Measure Social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Establish Baseline Metrics</a:t>
            </a:r>
          </a:p>
          <a:p>
            <a:r>
              <a:rPr lang="en-US" sz="1200" b="1" i="0" kern="1200" dirty="0">
                <a:solidFill>
                  <a:schemeClr val="tx1"/>
                </a:solidFill>
                <a:effectLst/>
                <a:latin typeface="+mn-lt"/>
                <a:ea typeface="+mn-ea"/>
                <a:cs typeface="+mn-cs"/>
              </a:rPr>
              <a:t>Naive Fairness-aware Approach: Remove Protected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Fairness-aware Method: </a:t>
            </a:r>
            <a:r>
              <a:rPr lang="en-US" sz="1200" b="1" i="0" kern="1200" dirty="0" err="1">
                <a:solidFill>
                  <a:schemeClr val="tx1"/>
                </a:solidFill>
                <a:effectLst/>
                <a:latin typeface="+mn-lt"/>
                <a:ea typeface="+mn-ea"/>
                <a:cs typeface="+mn-cs"/>
              </a:rPr>
              <a:t>Relabelling</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Fairness-aware Method: Additive Counterfactually Fair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Fairness-aware Method: Reject-option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Comparison of Fairness-aware 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simple classification ML pipeline consists of five steps: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ingestion,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preprocessing,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 training,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 evaluation,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prediction generation on new examples.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2</a:t>
            </a:fld>
            <a:endParaRPr lang="en-US"/>
          </a:p>
        </p:txBody>
      </p:sp>
    </p:spTree>
    <p:extLst>
      <p:ext uri="{BB962C8B-B14F-4D97-AF65-F5344CB8AC3E}">
        <p14:creationId xmlns:p14="http://schemas.microsoft.com/office/powerpoint/2010/main" val="106168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0000"/>
              </a:lnSpc>
              <a:spcBef>
                <a:spcPts val="0"/>
              </a:spcBef>
              <a:buClr>
                <a:srgbClr val="000000"/>
              </a:buClr>
              <a:buSzPts val="1400"/>
              <a:buNone/>
            </a:pPr>
            <a:endParaRPr lang="en-US" dirty="0">
              <a:solidFill>
                <a:srgbClr val="000000"/>
              </a:solidFill>
              <a:latin typeface="Arial Narrow"/>
              <a:ea typeface="Arial Narrow"/>
              <a:cs typeface="Arial Narrow"/>
              <a:sym typeface="Arial Narrow"/>
            </a:endParaRPr>
          </a:p>
          <a:p>
            <a:pPr marL="0" lvl="0" indent="0">
              <a:lnSpc>
                <a:spcPct val="100000"/>
              </a:lnSpc>
              <a:spcBef>
                <a:spcPts val="0"/>
              </a:spcBef>
              <a:buClr>
                <a:srgbClr val="000000"/>
              </a:buClr>
              <a:buSzPts val="1400"/>
              <a:buNone/>
            </a:pPr>
            <a:r>
              <a:rPr lang="en-US" dirty="0">
                <a:latin typeface="Arial Narrow"/>
                <a:ea typeface="Arial Narrow"/>
                <a:cs typeface="Arial Narrow"/>
                <a:sym typeface="Arial Narrow"/>
              </a:rPr>
              <a:t>y= </a:t>
            </a:r>
            <a:r>
              <a:rPr lang="en-US" b="1" dirty="0">
                <a:latin typeface="Arial Narrow"/>
                <a:ea typeface="Arial Narrow"/>
                <a:cs typeface="Arial Narrow"/>
                <a:sym typeface="Arial Narrow"/>
              </a:rPr>
              <a:t>Action</a:t>
            </a:r>
            <a:r>
              <a:rPr lang="en-US" dirty="0">
                <a:latin typeface="Arial Narrow"/>
                <a:ea typeface="Arial Narrow"/>
                <a:cs typeface="Arial Narrow"/>
                <a:sym typeface="Arial Narrow"/>
              </a:rPr>
              <a:t> (1= Originated, 0=Application denied by financial institution, Pre-approval request denied by financial institution)</a:t>
            </a:r>
          </a:p>
          <a:p>
            <a:pPr marL="0" lvl="0" indent="0">
              <a:lnSpc>
                <a:spcPct val="100000"/>
              </a:lnSpc>
              <a:spcBef>
                <a:spcPts val="0"/>
              </a:spcBef>
              <a:buClr>
                <a:srgbClr val="000000"/>
              </a:buClr>
              <a:buSzPts val="1400"/>
              <a:buNone/>
            </a:pPr>
            <a:endParaRPr lang="en-US" dirty="0">
              <a:latin typeface="Arial Narrow"/>
              <a:ea typeface="Arial Narrow"/>
              <a:cs typeface="Arial Narrow"/>
              <a:sym typeface="Arial Narrow"/>
            </a:endParaRPr>
          </a:p>
          <a:p>
            <a:pPr marL="0" lvl="0" indent="0">
              <a:lnSpc>
                <a:spcPct val="100000"/>
              </a:lnSpc>
              <a:spcBef>
                <a:spcPts val="0"/>
              </a:spcBef>
              <a:buClr>
                <a:srgbClr val="000000"/>
              </a:buClr>
              <a:buSzPts val="1400"/>
              <a:buNone/>
            </a:pPr>
            <a:r>
              <a:rPr lang="en-US" dirty="0">
                <a:latin typeface="Arial Narrow"/>
                <a:ea typeface="Arial Narrow"/>
                <a:cs typeface="Arial Narrow"/>
                <a:sym typeface="Arial Narrow"/>
              </a:rPr>
              <a:t>X= </a:t>
            </a:r>
            <a:r>
              <a:rPr lang="en-US" dirty="0">
                <a:highlight>
                  <a:srgbClr val="FFFFFF"/>
                </a:highlight>
              </a:rPr>
              <a:t>Loan Type, Purpose, Annual Income...</a:t>
            </a:r>
          </a:p>
          <a:p>
            <a:pPr marL="0" lvl="0" indent="0">
              <a:lnSpc>
                <a:spcPct val="100000"/>
              </a:lnSpc>
              <a:spcBef>
                <a:spcPts val="0"/>
              </a:spcBef>
              <a:buClr>
                <a:srgbClr val="000000"/>
              </a:buClr>
              <a:buSzPts val="1400"/>
              <a:buNone/>
            </a:pPr>
            <a:endParaRPr lang="en-US" dirty="0">
              <a:highlight>
                <a:srgbClr val="FFFFFF"/>
              </a:highlight>
            </a:endParaRPr>
          </a:p>
          <a:p>
            <a:pPr marL="0" lvl="0" indent="0">
              <a:lnSpc>
                <a:spcPct val="100000"/>
              </a:lnSpc>
              <a:spcBef>
                <a:spcPts val="0"/>
              </a:spcBef>
              <a:buClr>
                <a:srgbClr val="000000"/>
              </a:buClr>
              <a:buSzPts val="1400"/>
              <a:buNone/>
            </a:pPr>
            <a:endParaRPr lang="en-US" dirty="0">
              <a:highlight>
                <a:srgbClr val="FFFFFF"/>
              </a:highlight>
            </a:endParaRPr>
          </a:p>
          <a:p>
            <a:pPr marL="0" lvl="0" indent="0">
              <a:lnSpc>
                <a:spcPct val="100000"/>
              </a:lnSpc>
              <a:spcBef>
                <a:spcPts val="0"/>
              </a:spcBef>
              <a:buClr>
                <a:srgbClr val="000000"/>
              </a:buClr>
              <a:buSzPts val="1400"/>
              <a:buNone/>
            </a:pPr>
            <a:r>
              <a:rPr lang="en-US" dirty="0">
                <a:highlight>
                  <a:srgbClr val="FFFFFF"/>
                </a:highlight>
              </a:rPr>
              <a:t>s= Race (0= advantage group, 1=disadvantage group) </a:t>
            </a:r>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13</a:t>
            </a:fld>
            <a:endParaRPr lang="en-US"/>
          </a:p>
        </p:txBody>
      </p:sp>
    </p:spTree>
    <p:extLst>
      <p:ext uri="{BB962C8B-B14F-4D97-AF65-F5344CB8AC3E}">
        <p14:creationId xmlns:p14="http://schemas.microsoft.com/office/powerpoint/2010/main" val="48992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(B): Train a model on all available input variables in the German Credit dataset, including pro- </a:t>
            </a:r>
            <a:r>
              <a:rPr lang="en-US" dirty="0" err="1"/>
              <a:t>tected</a:t>
            </a:r>
            <a:r>
              <a:rPr lang="en-US" dirty="0"/>
              <a:t> attributes. </a:t>
            </a:r>
          </a:p>
          <a:p>
            <a:r>
              <a:rPr lang="en-US" dirty="0"/>
              <a:t>Remove Protected Attribute (RPA): Train a model on input variables without protected attributes. This is the naive fairness-aware approach. </a:t>
            </a:r>
          </a:p>
          <a:p>
            <a:r>
              <a:rPr lang="en-US" dirty="0"/>
              <a:t>Relabel Target Variable (RTV ): Train a model using the Relabeling fairness-aware method. </a:t>
            </a:r>
          </a:p>
          <a:p>
            <a:r>
              <a:rPr lang="en-US" dirty="0"/>
              <a:t>Reject-option Classification (ROC ): Train a model using the Reject-option Classification method. </a:t>
            </a:r>
          </a:p>
          <a:p>
            <a:endParaRPr lang="en-US" dirty="0"/>
          </a:p>
          <a:p>
            <a:r>
              <a:rPr lang="en-US" dirty="0"/>
              <a:t>To assess the extent to which (</a:t>
            </a:r>
            <a:r>
              <a:rPr lang="en-US" dirty="0" err="1"/>
              <a:t>i</a:t>
            </a:r>
            <a:r>
              <a:rPr lang="en-US" dirty="0"/>
              <a:t>) a model trained on these data mirrors these PD credit risk distributions, and (ii) fairness-aware techniques can reduce these methods, we used mean difference to measure model fairness and AUC to </a:t>
            </a:r>
            <a:r>
              <a:rPr lang="en-US" dirty="0" err="1"/>
              <a:t>mea</a:t>
            </a:r>
            <a:r>
              <a:rPr lang="en-US" dirty="0"/>
              <a:t>- sure model utility. For this experiment we specify five con- </a:t>
            </a:r>
            <a:r>
              <a:rPr lang="en-US" dirty="0" err="1"/>
              <a:t>ditions</a:t>
            </a:r>
            <a:r>
              <a:rPr lang="en-US" dirty="0"/>
              <a:t>: </a:t>
            </a:r>
          </a:p>
          <a:p>
            <a:r>
              <a:rPr lang="en-US" dirty="0"/>
              <a:t>Table 3: Potentially discriminatory target variable </a:t>
            </a:r>
            <a:r>
              <a:rPr lang="en-US" dirty="0" err="1"/>
              <a:t>distri</a:t>
            </a:r>
            <a:r>
              <a:rPr lang="en-US" dirty="0"/>
              <a:t>- </a:t>
            </a:r>
            <a:r>
              <a:rPr lang="en-US" dirty="0" err="1"/>
              <a:t>bution</a:t>
            </a:r>
            <a:r>
              <a:rPr lang="en-US" dirty="0"/>
              <a:t>. md = mean difference, </a:t>
            </a:r>
            <a:r>
              <a:rPr lang="en-US" dirty="0" err="1"/>
              <a:t>nmd</a:t>
            </a:r>
            <a:r>
              <a:rPr lang="en-US" dirty="0"/>
              <a:t> = normalized mean difference.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each of these conditions, we train </a:t>
            </a:r>
            <a:r>
              <a:rPr lang="en-US" sz="1200" kern="1200" dirty="0" err="1">
                <a:solidFill>
                  <a:schemeClr val="tx1"/>
                </a:solidFill>
                <a:effectLst/>
                <a:latin typeface="+mn-lt"/>
                <a:ea typeface="+mn-ea"/>
                <a:cs typeface="+mn-cs"/>
              </a:rPr>
              <a:t>LogisticRegression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DecisionTree</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RandomForest</a:t>
            </a:r>
            <a:r>
              <a:rPr lang="en-US" sz="1200" kern="1200" dirty="0">
                <a:solidFill>
                  <a:schemeClr val="tx1"/>
                </a:solidFill>
                <a:effectLst/>
                <a:latin typeface="+mn-lt"/>
                <a:ea typeface="+mn-ea"/>
                <a:cs typeface="+mn-cs"/>
              </a:rPr>
              <a:t> model types using 10-fold cross validation; generate train and test predictions; and compute AUC and mean difference metrics for each train- test pair. We then compute the mean of these metrics for each condition and model type. The code for this analysis is available on </a:t>
            </a:r>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14</a:t>
            </a:fld>
            <a:endParaRPr lang="en-US"/>
          </a:p>
        </p:txBody>
      </p:sp>
    </p:spTree>
    <p:extLst>
      <p:ext uri="{BB962C8B-B14F-4D97-AF65-F5344CB8AC3E}">
        <p14:creationId xmlns:p14="http://schemas.microsoft.com/office/powerpoint/2010/main" val="249789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15</a:t>
            </a:fld>
            <a:endParaRPr lang="en-US"/>
          </a:p>
        </p:txBody>
      </p:sp>
    </p:spTree>
    <p:extLst>
      <p:ext uri="{BB962C8B-B14F-4D97-AF65-F5344CB8AC3E}">
        <p14:creationId xmlns:p14="http://schemas.microsoft.com/office/powerpoint/2010/main" val="326487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16</a:t>
            </a:fld>
            <a:endParaRPr lang="en-US"/>
          </a:p>
        </p:txBody>
      </p:sp>
    </p:spTree>
    <p:extLst>
      <p:ext uri="{BB962C8B-B14F-4D97-AF65-F5344CB8AC3E}">
        <p14:creationId xmlns:p14="http://schemas.microsoft.com/office/powerpoint/2010/main" val="298983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17</a:t>
            </a:fld>
            <a:endParaRPr lang="en-US"/>
          </a:p>
        </p:txBody>
      </p:sp>
    </p:spTree>
    <p:extLst>
      <p:ext uri="{BB962C8B-B14F-4D97-AF65-F5344CB8AC3E}">
        <p14:creationId xmlns:p14="http://schemas.microsoft.com/office/powerpoint/2010/main" val="3284167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18</a:t>
            </a:fld>
            <a:endParaRPr lang="en-US"/>
          </a:p>
        </p:txBody>
      </p:sp>
    </p:spTree>
    <p:extLst>
      <p:ext uri="{BB962C8B-B14F-4D97-AF65-F5344CB8AC3E}">
        <p14:creationId xmlns:p14="http://schemas.microsoft.com/office/powerpoint/2010/main" val="1937467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19</a:t>
            </a:fld>
            <a:endParaRPr lang="en-US"/>
          </a:p>
        </p:txBody>
      </p:sp>
    </p:spTree>
    <p:extLst>
      <p:ext uri="{BB962C8B-B14F-4D97-AF65-F5344CB8AC3E}">
        <p14:creationId xmlns:p14="http://schemas.microsoft.com/office/powerpoint/2010/main" val="4139697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20</a:t>
            </a:fld>
            <a:endParaRPr lang="en-US"/>
          </a:p>
        </p:txBody>
      </p:sp>
    </p:spTree>
    <p:extLst>
      <p:ext uri="{BB962C8B-B14F-4D97-AF65-F5344CB8AC3E}">
        <p14:creationId xmlns:p14="http://schemas.microsoft.com/office/powerpoint/2010/main" val="1097922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reason for this issue may be either we decreased the size of sample or decrease the # of repeats for faster running speed.</a:t>
            </a:r>
          </a:p>
          <a:p>
            <a:r>
              <a:rPr lang="en-US" sz="1200" kern="1200" dirty="0">
                <a:solidFill>
                  <a:schemeClr val="tx1"/>
                </a:solidFill>
                <a:effectLst/>
                <a:latin typeface="+mn-lt"/>
                <a:ea typeface="+mn-ea"/>
                <a:cs typeface="+mn-cs"/>
              </a:rPr>
              <a:t>Increase the size in a reasonable amount. We combined all the data from each state in the whole file and take 0.4 of them as sample</a:t>
            </a:r>
          </a:p>
          <a:p>
            <a:r>
              <a:rPr lang="en-US" sz="1200" kern="1200" dirty="0">
                <a:solidFill>
                  <a:schemeClr val="tx1"/>
                </a:solidFill>
                <a:effectLst/>
                <a:latin typeface="+mn-lt"/>
                <a:ea typeface="+mn-ea"/>
                <a:cs typeface="+mn-cs"/>
              </a:rPr>
              <a:t>Increase the number of splits to achieve a stable outcome. </a:t>
            </a:r>
          </a:p>
          <a:p>
            <a:r>
              <a:rPr lang="en-US" sz="1200" kern="1200" dirty="0">
                <a:solidFill>
                  <a:schemeClr val="tx1"/>
                </a:solidFill>
                <a:effectLst/>
                <a:latin typeface="+mn-lt"/>
                <a:ea typeface="+mn-ea"/>
                <a:cs typeface="+mn-cs"/>
              </a:rPr>
              <a:t>Only suitable to used on logistic models, not decision tree or random forest.</a:t>
            </a:r>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22</a:t>
            </a:fld>
            <a:endParaRPr lang="en-US"/>
          </a:p>
        </p:txBody>
      </p:sp>
    </p:spTree>
    <p:extLst>
      <p:ext uri="{BB962C8B-B14F-4D97-AF65-F5344CB8AC3E}">
        <p14:creationId xmlns:p14="http://schemas.microsoft.com/office/powerpoint/2010/main" val="4112749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learned. Why we need to consider ethics bias when applying ML?</a:t>
            </a:r>
          </a:p>
          <a:p>
            <a:r>
              <a:rPr lang="en-US" sz="1200" kern="1200" dirty="0">
                <a:solidFill>
                  <a:schemeClr val="tx1"/>
                </a:solidFill>
                <a:effectLst/>
                <a:latin typeface="+mn-lt"/>
                <a:ea typeface="+mn-ea"/>
                <a:cs typeface="+mn-cs"/>
              </a:rPr>
              <a:t>How to detect bias?</a:t>
            </a:r>
          </a:p>
          <a:p>
            <a:r>
              <a:rPr lang="en-US" sz="1200" kern="1200" dirty="0">
                <a:solidFill>
                  <a:schemeClr val="tx1"/>
                </a:solidFill>
                <a:effectLst/>
                <a:latin typeface="+mn-lt"/>
                <a:ea typeface="+mn-ea"/>
                <a:cs typeface="+mn-cs"/>
              </a:rPr>
              <a:t>What methods can we use?</a:t>
            </a:r>
          </a:p>
          <a:p>
            <a:r>
              <a:rPr lang="en-US" sz="1200" kern="1200" dirty="0">
                <a:solidFill>
                  <a:schemeClr val="tx1"/>
                </a:solidFill>
                <a:effectLst/>
                <a:latin typeface="+mn-lt"/>
                <a:ea typeface="+mn-ea"/>
                <a:cs typeface="+mn-cs"/>
              </a:rPr>
              <a:t>How to interpret the outcomes?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As more industries integrate machine learning into socially sensitive decision processes. </a:t>
            </a:r>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23</a:t>
            </a:fld>
            <a:endParaRPr lang="en-US"/>
          </a:p>
        </p:txBody>
      </p:sp>
    </p:spTree>
    <p:extLst>
      <p:ext uri="{BB962C8B-B14F-4D97-AF65-F5344CB8AC3E}">
        <p14:creationId xmlns:p14="http://schemas.microsoft.com/office/powerpoint/2010/main" val="283764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more industries integrate machine learning into socially sensitive decision processes like hiring, loan-approval, and parole-granting, we are at risk of perpetuating historical and contemporary socioeconomic disparities. This is a critical problem because on the one hand, organizations who use but do not understand the discriminatory potential of such sys- </a:t>
            </a:r>
            <a:r>
              <a:rPr lang="en-US" sz="1200" kern="1200" dirty="0" err="1">
                <a:solidFill>
                  <a:schemeClr val="tx1"/>
                </a:solidFill>
                <a:effectLst/>
                <a:latin typeface="+mn-lt"/>
                <a:ea typeface="+mn-ea"/>
                <a:cs typeface="+mn-cs"/>
              </a:rPr>
              <a:t>tems</a:t>
            </a:r>
            <a:r>
              <a:rPr lang="en-US" sz="1200" kern="1200" dirty="0">
                <a:solidFill>
                  <a:schemeClr val="tx1"/>
                </a:solidFill>
                <a:effectLst/>
                <a:latin typeface="+mn-lt"/>
                <a:ea typeface="+mn-ea"/>
                <a:cs typeface="+mn-cs"/>
              </a:rPr>
              <a:t> will facilitate the widening of social disparities under the assumption that algorithms are categorically objective. On the other hand, the responsible use of machine learning can help us measure, understand, and mitigate the implicit historical biases in socially sensitive data by expressing </a:t>
            </a:r>
            <a:r>
              <a:rPr lang="en-US" sz="1200" kern="1200" dirty="0" err="1">
                <a:solidFill>
                  <a:schemeClr val="tx1"/>
                </a:solidFill>
                <a:effectLst/>
                <a:latin typeface="+mn-lt"/>
                <a:ea typeface="+mn-ea"/>
                <a:cs typeface="+mn-cs"/>
              </a:rPr>
              <a:t>im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plicit</a:t>
            </a:r>
            <a:r>
              <a:rPr lang="en-US" sz="1200" kern="1200" dirty="0">
                <a:solidFill>
                  <a:schemeClr val="tx1"/>
                </a:solidFill>
                <a:effectLst/>
                <a:latin typeface="+mn-lt"/>
                <a:ea typeface="+mn-ea"/>
                <a:cs typeface="+mn-cs"/>
              </a:rPr>
              <a:t> decision-making mental models in terms of explicit statistical models. In this paper we specify, implement, and evaluate a “fairness-aware” machine learning interface called </a:t>
            </a:r>
            <a:r>
              <a:rPr lang="en-US" sz="1200" kern="1200" dirty="0" err="1">
                <a:solidFill>
                  <a:schemeClr val="tx1"/>
                </a:solidFill>
                <a:effectLst/>
                <a:latin typeface="+mn-lt"/>
                <a:ea typeface="+mn-ea"/>
                <a:cs typeface="+mn-cs"/>
              </a:rPr>
              <a:t>themis</a:t>
            </a:r>
            <a:r>
              <a:rPr lang="en-US" sz="1200" kern="1200" dirty="0">
                <a:solidFill>
                  <a:schemeClr val="tx1"/>
                </a:solidFill>
                <a:effectLst/>
                <a:latin typeface="+mn-lt"/>
                <a:ea typeface="+mn-ea"/>
                <a:cs typeface="+mn-cs"/>
              </a:rPr>
              <a:t>-ml, which is intended for use by individual data sci- </a:t>
            </a:r>
            <a:r>
              <a:rPr lang="en-US" sz="1200" kern="1200" dirty="0" err="1">
                <a:solidFill>
                  <a:schemeClr val="tx1"/>
                </a:solidFill>
                <a:effectLst/>
                <a:latin typeface="+mn-lt"/>
                <a:ea typeface="+mn-ea"/>
                <a:cs typeface="+mn-cs"/>
              </a:rPr>
              <a:t>entists</a:t>
            </a:r>
            <a:r>
              <a:rPr lang="en-US" sz="1200" kern="1200" dirty="0">
                <a:solidFill>
                  <a:schemeClr val="tx1"/>
                </a:solidFill>
                <a:effectLst/>
                <a:latin typeface="+mn-lt"/>
                <a:ea typeface="+mn-ea"/>
                <a:cs typeface="+mn-cs"/>
              </a:rPr>
              <a:t> and engineers, academic research teams, or larger product teams who use machine learning in production sys- </a:t>
            </a:r>
            <a:r>
              <a:rPr lang="en-US" sz="1200" kern="1200" dirty="0" err="1">
                <a:solidFill>
                  <a:schemeClr val="tx1"/>
                </a:solidFill>
                <a:effectLst/>
                <a:latin typeface="+mn-lt"/>
                <a:ea typeface="+mn-ea"/>
                <a:cs typeface="+mn-cs"/>
              </a:rPr>
              <a:t>tems</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overall goal of this research is to come up with a reasonable way to think about how to make machine learning algorithms more fair. While the mathematical formalization of fairness is not sufficient to solve the problem of discrimination, our ability to understand and articulate what it means for an algorithm to be fair is a step in the right direction.</a:t>
            </a:r>
            <a:endParaRPr lang="en-US" dirty="0"/>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Measure the degree of discrimination in the dataset with respect to some discrimination metric and protected class.</a:t>
            </a:r>
          </a:p>
          <a:p>
            <a:r>
              <a:rPr lang="en-US" altLang="zh-CN" sz="1200" b="0" i="0" kern="12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Establish a baseline performance level with respect to utility and fairness metrics with models trained on a fairness-unaware machine learning pipeline.</a:t>
            </a:r>
          </a:p>
          <a:p>
            <a:r>
              <a:rPr lang="en-US" altLang="zh-CN" sz="1200" b="0"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Measure and compare the baseline metrics with fairness aware models.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contributions in this paper are three-fold. First, we pro- pose an application programming interface (API) </a:t>
            </a:r>
            <a:r>
              <a:rPr lang="en-US" sz="1200" kern="1200" dirty="0" err="1">
                <a:solidFill>
                  <a:schemeClr val="tx1"/>
                </a:solidFill>
                <a:effectLst/>
                <a:latin typeface="+mn-lt"/>
                <a:ea typeface="+mn-ea"/>
                <a:cs typeface="+mn-cs"/>
              </a:rPr>
              <a:t>for“Fairness</a:t>
            </a:r>
            <a:r>
              <a:rPr lang="en-US" sz="1200" kern="1200" dirty="0">
                <a:solidFill>
                  <a:schemeClr val="tx1"/>
                </a:solidFill>
                <a:effectLst/>
                <a:latin typeface="+mn-lt"/>
                <a:ea typeface="+mn-ea"/>
                <a:cs typeface="+mn-cs"/>
              </a:rPr>
              <a:t>- aware Machine Learning Interfaces” (FMLI) in the context of</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simple binary classifier. Second, we introduce </a:t>
            </a:r>
            <a:r>
              <a:rPr lang="en-US" sz="1200" kern="1200" dirty="0" err="1">
                <a:solidFill>
                  <a:schemeClr val="tx1"/>
                </a:solidFill>
                <a:effectLst/>
                <a:latin typeface="+mn-lt"/>
                <a:ea typeface="+mn-ea"/>
                <a:cs typeface="+mn-cs"/>
              </a:rPr>
              <a:t>themis</a:t>
            </a:r>
            <a:r>
              <a:rPr lang="en-US" sz="1200" kern="1200" dirty="0">
                <a:solidFill>
                  <a:schemeClr val="tx1"/>
                </a:solidFill>
                <a:effectLst/>
                <a:latin typeface="+mn-lt"/>
                <a:ea typeface="+mn-ea"/>
                <a:cs typeface="+mn-cs"/>
              </a:rPr>
              <a:t>-ml, an FMLI-compliant library, and apply it to a hypothetical loan-granting DSS using the German Credit Dataset [14]. Finally, we evaluate the efficacy of </a:t>
            </a:r>
            <a:r>
              <a:rPr lang="en-US" sz="1200" kern="1200" dirty="0" err="1">
                <a:solidFill>
                  <a:schemeClr val="tx1"/>
                </a:solidFill>
                <a:effectLst/>
                <a:latin typeface="+mn-lt"/>
                <a:ea typeface="+mn-ea"/>
                <a:cs typeface="+mn-cs"/>
              </a:rPr>
              <a:t>themis</a:t>
            </a:r>
            <a:r>
              <a:rPr lang="en-US" sz="1200" kern="1200" dirty="0">
                <a:solidFill>
                  <a:schemeClr val="tx1"/>
                </a:solidFill>
                <a:effectLst/>
                <a:latin typeface="+mn-lt"/>
                <a:ea typeface="+mn-ea"/>
                <a:cs typeface="+mn-cs"/>
              </a:rPr>
              <a:t>-ml as a tool for measuring potential discrimination (PD) in both training data and ML predictions as well as mitigating PD using fairness-aware methods. Our hope is that </a:t>
            </a:r>
            <a:r>
              <a:rPr lang="en-US" sz="1200" kern="1200" dirty="0" err="1">
                <a:solidFill>
                  <a:schemeClr val="tx1"/>
                </a:solidFill>
                <a:effectLst/>
                <a:latin typeface="+mn-lt"/>
                <a:ea typeface="+mn-ea"/>
                <a:cs typeface="+mn-cs"/>
              </a:rPr>
              <a:t>themis</a:t>
            </a:r>
            <a:r>
              <a:rPr lang="en-US" sz="1200" kern="1200" dirty="0">
                <a:solidFill>
                  <a:schemeClr val="tx1"/>
                </a:solidFill>
                <a:effectLst/>
                <a:latin typeface="+mn-lt"/>
                <a:ea typeface="+mn-ea"/>
                <a:cs typeface="+mn-cs"/>
              </a:rPr>
              <a:t>-ml serves as a reference implementation that others might use and extend for their own purposes.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latin typeface="Arial Narrow"/>
                <a:ea typeface="Arial Narrow"/>
                <a:cs typeface="Arial Narrow"/>
                <a:sym typeface="Arial Narrow"/>
              </a:rPr>
              <a:t>Bias can lead to intended/unintended discrimination.</a:t>
            </a:r>
            <a:r>
              <a:rPr lang="en-US" sz="1600" b="0" i="0" u="none" strike="noStrike" cap="none" dirty="0">
                <a:solidFill>
                  <a:srgbClr val="000000"/>
                </a:solidFill>
                <a:latin typeface="Arial Narrow"/>
                <a:ea typeface="Arial Narrow"/>
                <a:cs typeface="Arial Narrow"/>
                <a:sym typeface="Arial Narrow"/>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000000"/>
                </a:solidFill>
                <a:latin typeface="Arial Narrow"/>
                <a:ea typeface="Arial Narrow"/>
                <a:cs typeface="Arial Narrow"/>
                <a:sym typeface="Arial Narrow"/>
              </a:rPr>
              <a:t>Fair models often make less accurate predictions which is important for businesses to evaluate for their respective purposes (</a:t>
            </a:r>
            <a:r>
              <a:rPr lang="en-US" sz="1600" b="0" i="0" u="none" strike="noStrike" cap="none" dirty="0" err="1">
                <a:solidFill>
                  <a:srgbClr val="000000"/>
                </a:solidFill>
                <a:latin typeface="Arial Narrow"/>
                <a:ea typeface="Arial Narrow"/>
                <a:cs typeface="Arial Narrow"/>
                <a:sym typeface="Arial Narrow"/>
              </a:rPr>
              <a:t>Bantilan</a:t>
            </a:r>
            <a:r>
              <a:rPr lang="en-US" sz="1600" b="0" i="0" u="none" strike="noStrike" cap="none" dirty="0">
                <a:solidFill>
                  <a:srgbClr val="000000"/>
                </a:solidFill>
                <a:latin typeface="Arial Narrow"/>
                <a:ea typeface="Arial Narrow"/>
                <a:cs typeface="Arial Narrow"/>
                <a:sym typeface="Arial Narrow"/>
              </a:rPr>
              <a:t> 2017.) </a:t>
            </a:r>
            <a:r>
              <a:rPr lang="en-US" sz="2000" b="0" i="0" u="none" strike="noStrike" cap="none" dirty="0">
                <a:solidFill>
                  <a:srgbClr val="000000"/>
                </a:solidFill>
                <a:latin typeface="Arial Narrow"/>
                <a:ea typeface="Arial Narrow"/>
                <a:cs typeface="Arial Narrow"/>
                <a:sym typeface="Arial Narrow"/>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cap="none" dirty="0">
              <a:solidFill>
                <a:srgbClr val="000000"/>
              </a:solidFill>
              <a:latin typeface="Arial Narrow"/>
              <a:ea typeface="Arial Narrow"/>
              <a:cs typeface="Arial Narrow"/>
              <a:sym typeface="Arial Narrow"/>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3</a:t>
            </a:fld>
            <a:endParaRPr lang="en-US"/>
          </a:p>
        </p:txBody>
      </p:sp>
    </p:spTree>
    <p:extLst>
      <p:ext uri="{BB962C8B-B14F-4D97-AF65-F5344CB8AC3E}">
        <p14:creationId xmlns:p14="http://schemas.microsoft.com/office/powerpoint/2010/main" val="3809744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25</a:t>
            </a:fld>
            <a:endParaRPr lang="en-US"/>
          </a:p>
        </p:txBody>
      </p:sp>
    </p:spTree>
    <p:extLst>
      <p:ext uri="{BB962C8B-B14F-4D97-AF65-F5344CB8AC3E}">
        <p14:creationId xmlns:p14="http://schemas.microsoft.com/office/powerpoint/2010/main" val="153823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Comparison of Fairness-aware Methods </a:t>
            </a:r>
            <a:endParaRPr lang="en-US" dirty="0"/>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26</a:t>
            </a:fld>
            <a:endParaRPr lang="en-US"/>
          </a:p>
        </p:txBody>
      </p:sp>
    </p:spTree>
    <p:extLst>
      <p:ext uri="{BB962C8B-B14F-4D97-AF65-F5344CB8AC3E}">
        <p14:creationId xmlns:p14="http://schemas.microsoft.com/office/powerpoint/2010/main" val="91623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Correlation between AUC and Mean </a:t>
            </a:r>
            <a:r>
              <a:rPr lang="en-US" sz="1200" kern="1200" dirty="0" err="1">
                <a:solidFill>
                  <a:schemeClr val="tx1"/>
                </a:solidFill>
                <a:effectLst/>
                <a:latin typeface="+mn-lt"/>
                <a:ea typeface="+mn-ea"/>
                <a:cs typeface="+mn-cs"/>
              </a:rPr>
              <a:t>Dif</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ference</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27</a:t>
            </a:fld>
            <a:endParaRPr lang="en-US"/>
          </a:p>
        </p:txBody>
      </p:sp>
    </p:spTree>
    <p:extLst>
      <p:ext uri="{BB962C8B-B14F-4D97-AF65-F5344CB8AC3E}">
        <p14:creationId xmlns:p14="http://schemas.microsoft.com/office/powerpoint/2010/main" val="196800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(4750186, 53)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Arial Narrow"/>
                <a:ea typeface="Arial Narrow"/>
                <a:cs typeface="Arial Narrow"/>
                <a:sym typeface="Arial Narrow"/>
              </a:rPr>
              <a:t>11.7 million loan records</a:t>
            </a:r>
            <a:endParaRPr lang="en-US" sz="1200" b="1" i="0" kern="1200" dirty="0">
              <a:solidFill>
                <a:schemeClr val="tx1"/>
              </a:solidFill>
              <a:effectLst/>
              <a:latin typeface="+mn-lt"/>
              <a:ea typeface="+mn-ea"/>
              <a:cs typeface="+mn-cs"/>
            </a:endParaRP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Loan type</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Property type</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Applicant’s race, ethnicity, gender and income </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Co-Applicant’s race, ethnicity, and gender</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Purpose of the loan application</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Outcome of the loan application</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Loan amount</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Applicant’s income</a:t>
            </a:r>
          </a:p>
          <a:p>
            <a:pPr marL="457200" lvl="0" indent="-317500">
              <a:lnSpc>
                <a:spcPct val="100000"/>
              </a:lnSpc>
              <a:spcBef>
                <a:spcPts val="0"/>
              </a:spcBef>
              <a:buClr>
                <a:srgbClr val="000000"/>
              </a:buClr>
              <a:buSzPts val="1400"/>
              <a:buFont typeface="Arial Narrow"/>
              <a:buChar char="●"/>
            </a:pPr>
            <a:r>
              <a:rPr lang="en-US" dirty="0">
                <a:solidFill>
                  <a:srgbClr val="000000"/>
                </a:solidFill>
                <a:latin typeface="Arial Narrow"/>
                <a:ea typeface="Arial Narrow"/>
                <a:cs typeface="Arial Narrow"/>
                <a:sym typeface="Arial Narrow"/>
              </a:rPr>
              <a:t>Geographical information </a:t>
            </a:r>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4</a:t>
            </a:fld>
            <a:endParaRPr lang="en-US"/>
          </a:p>
        </p:txBody>
      </p:sp>
    </p:spTree>
    <p:extLst>
      <p:ext uri="{BB962C8B-B14F-4D97-AF65-F5344CB8AC3E}">
        <p14:creationId xmlns:p14="http://schemas.microsoft.com/office/powerpoint/2010/main" val="408925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Loan originated</a:t>
            </a:r>
          </a:p>
          <a:p>
            <a:r>
              <a:rPr lang="en-US" dirty="0"/>
              <a:t>3 -- Application denied by financial institution</a:t>
            </a:r>
          </a:p>
          <a:p>
            <a:r>
              <a:rPr lang="en-US" dirty="0"/>
              <a:t>7 -- Preapproval request denied by financial institution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Loan originated</a:t>
            </a:r>
            <a:br>
              <a:rPr lang="en-US" dirty="0"/>
            </a:br>
            <a:r>
              <a:rPr lang="en-US" dirty="0"/>
              <a:t>2 -- Application approved but not accepted</a:t>
            </a:r>
            <a:br>
              <a:rPr lang="en-US" dirty="0"/>
            </a:br>
            <a:r>
              <a:rPr lang="en-US" dirty="0"/>
              <a:t>3 -- Application denied by financial institution</a:t>
            </a:r>
            <a:br>
              <a:rPr lang="en-US" dirty="0"/>
            </a:br>
            <a:r>
              <a:rPr lang="en-US" dirty="0"/>
              <a:t>4 -- Application withdrawn by applicant</a:t>
            </a:r>
            <a:br>
              <a:rPr lang="en-US" dirty="0"/>
            </a:br>
            <a:r>
              <a:rPr lang="en-US" dirty="0"/>
              <a:t>5 -- File closed for incompleteness</a:t>
            </a:r>
            <a:br>
              <a:rPr lang="en-US" dirty="0"/>
            </a:br>
            <a:r>
              <a:rPr lang="en-US" dirty="0"/>
              <a:t>6 -- Loan purchased by the institution</a:t>
            </a:r>
            <a:br>
              <a:rPr lang="en-US" dirty="0"/>
            </a:br>
            <a:r>
              <a:rPr lang="en-US" dirty="0"/>
              <a:t>7 -- Preapproval request denied by financial institution</a:t>
            </a:r>
            <a:br>
              <a:rPr lang="en-US" dirty="0"/>
            </a:br>
            <a:r>
              <a:rPr lang="en-US" dirty="0"/>
              <a:t>8 -- Preapproval request approved but not accepted (optional reporting) </a:t>
            </a:r>
          </a:p>
          <a:p>
            <a:br>
              <a:rPr lang="en-US" dirty="0"/>
            </a:br>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5</a:t>
            </a:fld>
            <a:endParaRPr lang="en-US"/>
          </a:p>
        </p:txBody>
      </p:sp>
    </p:spTree>
    <p:extLst>
      <p:ext uri="{BB962C8B-B14F-4D97-AF65-F5344CB8AC3E}">
        <p14:creationId xmlns:p14="http://schemas.microsoft.com/office/powerpoint/2010/main" val="3505188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6</a:t>
            </a:fld>
            <a:endParaRPr lang="en-US"/>
          </a:p>
        </p:txBody>
      </p:sp>
    </p:spTree>
    <p:extLst>
      <p:ext uri="{BB962C8B-B14F-4D97-AF65-F5344CB8AC3E}">
        <p14:creationId xmlns:p14="http://schemas.microsoft.com/office/powerpoint/2010/main" val="257372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7</a:t>
            </a:fld>
            <a:endParaRPr lang="en-US"/>
          </a:p>
        </p:txBody>
      </p:sp>
    </p:spTree>
    <p:extLst>
      <p:ext uri="{BB962C8B-B14F-4D97-AF65-F5344CB8AC3E}">
        <p14:creationId xmlns:p14="http://schemas.microsoft.com/office/powerpoint/2010/main" val="160435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FFFF"/>
                </a:solidFill>
                <a:latin typeface="+mn-lt"/>
                <a:ea typeface="+mn-ea"/>
                <a:cs typeface="+mn-cs"/>
              </a:rPr>
              <a:t>Race</a:t>
            </a:r>
            <a:r>
              <a:rPr lang="en-US" dirty="0"/>
              <a:t>:1 to 5 presents 5 different races.</a:t>
            </a:r>
          </a:p>
          <a:p>
            <a:endParaRPr lang="en-US" dirty="0"/>
          </a:p>
          <a:p>
            <a:r>
              <a:rPr lang="en-US" dirty="0"/>
              <a:t>#1 -- American Indian or Alaska Native</a:t>
            </a:r>
          </a:p>
          <a:p>
            <a:r>
              <a:rPr lang="en-US" dirty="0"/>
              <a:t>#2 -- Asian</a:t>
            </a:r>
          </a:p>
          <a:p>
            <a:r>
              <a:rPr lang="en-US" dirty="0"/>
              <a:t>#3 -- Black or African American</a:t>
            </a:r>
          </a:p>
          <a:p>
            <a:r>
              <a:rPr lang="en-US" dirty="0"/>
              <a:t>#4 -- Native Hawaiian or Other Pacific Islander</a:t>
            </a:r>
          </a:p>
          <a:p>
            <a:r>
              <a:rPr lang="en-US" dirty="0"/>
              <a:t>#5 – White</a:t>
            </a:r>
          </a:p>
          <a:p>
            <a:endParaRPr lang="en-US" dirty="0"/>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9</a:t>
            </a:fld>
            <a:endParaRPr lang="en-US"/>
          </a:p>
        </p:txBody>
      </p:sp>
    </p:spTree>
    <p:extLst>
      <p:ext uri="{BB962C8B-B14F-4D97-AF65-F5344CB8AC3E}">
        <p14:creationId xmlns:p14="http://schemas.microsoft.com/office/powerpoint/2010/main" val="2449830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context of measuring group-level discrimination, describes mean difference and normalized mean difference. Mean difference measures the difference between p(a ∪ y+) and p(d ∪ y+). Values range from -1 to 1, where -1 is the reverse-discrimination case (all </a:t>
            </a:r>
            <a:r>
              <a:rPr lang="en-US" dirty="0" err="1"/>
              <a:t>Xa</a:t>
            </a:r>
            <a:r>
              <a:rPr lang="en-US" dirty="0"/>
              <a:t> have y− labels and all </a:t>
            </a:r>
            <a:r>
              <a:rPr lang="en-US" dirty="0" err="1"/>
              <a:t>Xd</a:t>
            </a:r>
            <a:r>
              <a:rPr lang="en-US" dirty="0"/>
              <a:t> have y+ labels) and 1 is the fully discriminatory case (all </a:t>
            </a:r>
            <a:r>
              <a:rPr lang="en-US" dirty="0" err="1"/>
              <a:t>Xa</a:t>
            </a:r>
            <a:r>
              <a:rPr lang="en-US" dirty="0"/>
              <a:t> have y+ labels and all </a:t>
            </a:r>
            <a:r>
              <a:rPr lang="en-US" dirty="0" err="1"/>
              <a:t>Xd</a:t>
            </a:r>
            <a:r>
              <a:rPr lang="en-US" dirty="0"/>
              <a:t> have y− labels). Normal- </a:t>
            </a:r>
            <a:r>
              <a:rPr lang="en-US" dirty="0" err="1"/>
              <a:t>ized</a:t>
            </a:r>
            <a:r>
              <a:rPr lang="en-US" dirty="0"/>
              <a:t> mean difference, which also takes on values between -1 and 1, scales these values based on the maximum possible discrimination in a dataset given the rate of positive labels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Values range from -1 to 1.</a:t>
            </a:r>
          </a:p>
          <a:p>
            <a:endParaRPr lang="en-US" dirty="0"/>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10</a:t>
            </a:fld>
            <a:endParaRPr lang="en-US"/>
          </a:p>
        </p:txBody>
      </p:sp>
    </p:spTree>
    <p:extLst>
      <p:ext uri="{BB962C8B-B14F-4D97-AF65-F5344CB8AC3E}">
        <p14:creationId xmlns:p14="http://schemas.microsoft.com/office/powerpoint/2010/main" val="366921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RACE_ia</a:t>
            </a:r>
            <a:r>
              <a:rPr lang="en-US" dirty="0"/>
              <a:t>: 12.54 - 95% CI [11.68, 13.40] </a:t>
            </a:r>
          </a:p>
          <a:p>
            <a:r>
              <a:rPr lang="en-US" dirty="0" err="1"/>
              <a:t>RACE_asian</a:t>
            </a:r>
            <a:r>
              <a:rPr lang="en-US" dirty="0"/>
              <a:t>: -0.08 - 95% CI [-0.39, 0.23] </a:t>
            </a:r>
          </a:p>
          <a:p>
            <a:r>
              <a:rPr lang="en-US" dirty="0" err="1"/>
              <a:t>RACE_afa</a:t>
            </a:r>
            <a:r>
              <a:rPr lang="en-US" dirty="0"/>
              <a:t>: 17.82 - 95% CI [17.46, 18.17] </a:t>
            </a:r>
          </a:p>
          <a:p>
            <a:r>
              <a:rPr lang="en-US" dirty="0" err="1"/>
              <a:t>RACE_nh</a:t>
            </a:r>
            <a:r>
              <a:rPr lang="en-US" dirty="0"/>
              <a:t>: 8.43 - 95% CI [7.37, 9.48] </a:t>
            </a:r>
          </a:p>
          <a:p>
            <a:r>
              <a:rPr lang="en-US" dirty="0" err="1"/>
              <a:t>RACE_white</a:t>
            </a:r>
            <a:r>
              <a:rPr lang="en-US" dirty="0"/>
              <a:t>: -8.52 - 95% CI [-8.75, -8.29]</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mean differences and confidence interval bounds suggest that on average:</a:t>
            </a:r>
          </a:p>
          <a:p>
            <a:r>
              <a:rPr lang="en-US" sz="1200" b="1" i="0" kern="1200" dirty="0">
                <a:solidFill>
                  <a:schemeClr val="tx1"/>
                </a:solidFill>
                <a:effectLst/>
                <a:latin typeface="+mn-lt"/>
                <a:ea typeface="+mn-ea"/>
                <a:cs typeface="+mn-cs"/>
              </a:rPr>
              <a:t>men</a:t>
            </a:r>
            <a:r>
              <a:rPr lang="en-US" sz="1200" b="0" i="0" kern="1200" dirty="0">
                <a:solidFill>
                  <a:schemeClr val="tx1"/>
                </a:solidFill>
                <a:effectLst/>
                <a:latin typeface="+mn-lt"/>
                <a:ea typeface="+mn-ea"/>
                <a:cs typeface="+mn-cs"/>
              </a:rPr>
              <a:t> have "good" credit risk at a </a:t>
            </a:r>
            <a:r>
              <a:rPr lang="en-US" sz="1200" b="0" i="1" kern="1200" dirty="0">
                <a:solidFill>
                  <a:schemeClr val="tx1"/>
                </a:solidFill>
                <a:effectLst/>
                <a:latin typeface="+mn-lt"/>
                <a:ea typeface="+mn-ea"/>
                <a:cs typeface="+mn-cs"/>
              </a:rPr>
              <a:t>7.48% higher rate </a:t>
            </a:r>
            <a:r>
              <a:rPr lang="en-US" sz="1200" b="0" i="0" kern="1200" dirty="0">
                <a:solidFill>
                  <a:schemeClr val="tx1"/>
                </a:solidFill>
                <a:effectLst/>
                <a:latin typeface="+mn-lt"/>
                <a:ea typeface="+mn-ea"/>
                <a:cs typeface="+mn-cs"/>
              </a:rPr>
              <a:t>than </a:t>
            </a:r>
            <a:r>
              <a:rPr lang="en-US" sz="1200" b="1" i="0" kern="1200" dirty="0">
                <a:solidFill>
                  <a:schemeClr val="tx1"/>
                </a:solidFill>
                <a:effectLst/>
                <a:latin typeface="+mn-lt"/>
                <a:ea typeface="+mn-ea"/>
                <a:cs typeface="+mn-cs"/>
              </a:rPr>
              <a:t>women</a:t>
            </a:r>
            <a:r>
              <a:rPr lang="en-US" sz="1200" b="0" i="0" kern="1200" dirty="0">
                <a:solidFill>
                  <a:schemeClr val="tx1"/>
                </a:solidFill>
                <a:effectLst/>
                <a:latin typeface="+mn-lt"/>
                <a:ea typeface="+mn-ea"/>
                <a:cs typeface="+mn-cs"/>
              </a:rPr>
              <a:t>, with a </a:t>
            </a:r>
            <a:r>
              <a:rPr lang="en-US" sz="1200" b="0" i="1" kern="1200" dirty="0">
                <a:solidFill>
                  <a:schemeClr val="tx1"/>
                </a:solidFill>
                <a:effectLst/>
                <a:latin typeface="+mn-lt"/>
                <a:ea typeface="+mn-ea"/>
                <a:cs typeface="+mn-cs"/>
              </a:rPr>
              <a:t>lower bound of 1.35%</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upper bound of 13.61%</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citizen workers</a:t>
            </a:r>
            <a:r>
              <a:rPr lang="en-US" sz="1200" b="0" i="0" kern="1200" dirty="0">
                <a:solidFill>
                  <a:schemeClr val="tx1"/>
                </a:solidFill>
                <a:effectLst/>
                <a:latin typeface="+mn-lt"/>
                <a:ea typeface="+mn-ea"/>
                <a:cs typeface="+mn-cs"/>
              </a:rPr>
              <a:t> have "good" credit risk at a </a:t>
            </a:r>
            <a:r>
              <a:rPr lang="en-US" sz="1200" b="0" i="1" kern="1200" dirty="0">
                <a:solidFill>
                  <a:schemeClr val="tx1"/>
                </a:solidFill>
                <a:effectLst/>
                <a:latin typeface="+mn-lt"/>
                <a:ea typeface="+mn-ea"/>
                <a:cs typeface="+mn-cs"/>
              </a:rPr>
              <a:t>19.93%</a:t>
            </a:r>
            <a:r>
              <a:rPr lang="en-US" sz="1200" b="0" i="0" kern="1200" dirty="0">
                <a:solidFill>
                  <a:schemeClr val="tx1"/>
                </a:solidFill>
                <a:effectLst/>
                <a:latin typeface="+mn-lt"/>
                <a:ea typeface="+mn-ea"/>
                <a:cs typeface="+mn-cs"/>
              </a:rPr>
              <a:t>higher rate than </a:t>
            </a:r>
            <a:r>
              <a:rPr lang="en-US" sz="1200" b="1" i="0" kern="1200" dirty="0">
                <a:solidFill>
                  <a:schemeClr val="tx1"/>
                </a:solidFill>
                <a:effectLst/>
                <a:latin typeface="+mn-lt"/>
                <a:ea typeface="+mn-ea"/>
                <a:cs typeface="+mn-cs"/>
              </a:rPr>
              <a:t>foreign workers</a:t>
            </a:r>
            <a:r>
              <a:rPr lang="en-US" sz="1200" b="0" i="0" kern="1200" dirty="0">
                <a:solidFill>
                  <a:schemeClr val="tx1"/>
                </a:solidFill>
                <a:effectLst/>
                <a:latin typeface="+mn-lt"/>
                <a:ea typeface="+mn-ea"/>
                <a:cs typeface="+mn-cs"/>
              </a:rPr>
              <a:t>, with a </a:t>
            </a:r>
            <a:r>
              <a:rPr lang="en-US" sz="1200" b="0" i="1" kern="1200" dirty="0">
                <a:solidFill>
                  <a:schemeClr val="tx1"/>
                </a:solidFill>
                <a:effectLst/>
                <a:latin typeface="+mn-lt"/>
                <a:ea typeface="+mn-ea"/>
                <a:cs typeface="+mn-cs"/>
              </a:rPr>
              <a:t>lower bound of 4.91%</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upper bound of 34.94%</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people above the age of 25</a:t>
            </a:r>
            <a:r>
              <a:rPr lang="en-US" sz="1200" b="0" i="0" kern="1200" dirty="0">
                <a:solidFill>
                  <a:schemeClr val="tx1"/>
                </a:solidFill>
                <a:effectLst/>
                <a:latin typeface="+mn-lt"/>
                <a:ea typeface="+mn-ea"/>
                <a:cs typeface="+mn-cs"/>
              </a:rPr>
              <a:t> have "good" credit risk at a </a:t>
            </a:r>
            <a:r>
              <a:rPr lang="en-US" sz="1200" b="0" i="1" kern="1200" dirty="0">
                <a:solidFill>
                  <a:schemeClr val="tx1"/>
                </a:solidFill>
                <a:effectLst/>
                <a:latin typeface="+mn-lt"/>
                <a:ea typeface="+mn-ea"/>
                <a:cs typeface="+mn-cs"/>
              </a:rPr>
              <a:t>14.94% higher rate</a:t>
            </a:r>
            <a:r>
              <a:rPr lang="en-US" sz="1200" b="0" i="0" kern="1200" dirty="0">
                <a:solidFill>
                  <a:schemeClr val="tx1"/>
                </a:solidFill>
                <a:effectLst/>
                <a:latin typeface="+mn-lt"/>
                <a:ea typeface="+mn-ea"/>
                <a:cs typeface="+mn-cs"/>
              </a:rPr>
              <a:t> than those below 25 with a </a:t>
            </a:r>
            <a:r>
              <a:rPr lang="en-US" sz="1200" b="0" i="1" kern="1200" dirty="0">
                <a:solidFill>
                  <a:schemeClr val="tx1"/>
                </a:solidFill>
                <a:effectLst/>
                <a:latin typeface="+mn-lt"/>
                <a:ea typeface="+mn-ea"/>
                <a:cs typeface="+mn-cs"/>
              </a:rPr>
              <a:t>lower bound of 8.97%</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upper bound of 25.61%</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3F20753E-FD53-CE42-9671-C30986B716CF}" type="slidenum">
              <a:rPr lang="en-US" smtClean="0"/>
              <a:t>11</a:t>
            </a:fld>
            <a:endParaRPr lang="en-US"/>
          </a:p>
        </p:txBody>
      </p:sp>
    </p:spTree>
    <p:extLst>
      <p:ext uri="{BB962C8B-B14F-4D97-AF65-F5344CB8AC3E}">
        <p14:creationId xmlns:p14="http://schemas.microsoft.com/office/powerpoint/2010/main" val="55846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9E677-1BCB-9D48-AE64-F80B0A7C8B83}"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330354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E677-1BCB-9D48-AE64-F80B0A7C8B83}"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369863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E677-1BCB-9D48-AE64-F80B0A7C8B83}"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113196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E677-1BCB-9D48-AE64-F80B0A7C8B83}"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84640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9E677-1BCB-9D48-AE64-F80B0A7C8B83}"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242643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9E677-1BCB-9D48-AE64-F80B0A7C8B83}"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18106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9E677-1BCB-9D48-AE64-F80B0A7C8B83}" type="datetimeFigureOut">
              <a:rPr lang="en-US" smtClean="0"/>
              <a:t>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21036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9E677-1BCB-9D48-AE64-F80B0A7C8B83}" type="datetimeFigureOut">
              <a:rPr lang="en-US" smtClean="0"/>
              <a:t>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374769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9E677-1BCB-9D48-AE64-F80B0A7C8B83}" type="datetimeFigureOut">
              <a:rPr lang="en-US" smtClean="0"/>
              <a:t>6/10/19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351619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D9E677-1BCB-9D48-AE64-F80B0A7C8B83}"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169855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D9E677-1BCB-9D48-AE64-F80B0A7C8B83}"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AFD04-DF89-5440-AAAA-141DBEF7456B}" type="slidenum">
              <a:rPr lang="en-US" smtClean="0"/>
              <a:t>‹#›</a:t>
            </a:fld>
            <a:endParaRPr lang="en-US"/>
          </a:p>
        </p:txBody>
      </p:sp>
    </p:spTree>
    <p:extLst>
      <p:ext uri="{BB962C8B-B14F-4D97-AF65-F5344CB8AC3E}">
        <p14:creationId xmlns:p14="http://schemas.microsoft.com/office/powerpoint/2010/main" val="32749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9E677-1BCB-9D48-AE64-F80B0A7C8B83}" type="datetimeFigureOut">
              <a:rPr lang="en-US" smtClean="0"/>
              <a:t>6/10/19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AFD04-DF89-5440-AAAA-141DBEF7456B}" type="slidenum">
              <a:rPr lang="en-US" smtClean="0"/>
              <a:t>‹#›</a:t>
            </a:fld>
            <a:endParaRPr lang="en-US"/>
          </a:p>
        </p:txBody>
      </p:sp>
    </p:spTree>
    <p:extLst>
      <p:ext uri="{BB962C8B-B14F-4D97-AF65-F5344CB8AC3E}">
        <p14:creationId xmlns:p14="http://schemas.microsoft.com/office/powerpoint/2010/main" val="3453709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32;p1">
            <a:extLst>
              <a:ext uri="{FF2B5EF4-FFF2-40B4-BE49-F238E27FC236}">
                <a16:creationId xmlns:a16="http://schemas.microsoft.com/office/drawing/2014/main" id="{AF110EBC-525C-8247-90CF-5F94F863DA85}"/>
              </a:ext>
            </a:extLst>
          </p:cNvPr>
          <p:cNvPicPr preferRelativeResize="0"/>
          <p:nvPr/>
        </p:nvPicPr>
        <p:blipFill rotWithShape="1">
          <a:blip r:embed="rId2"/>
          <a:srcRect l="4901" t="9091" r="4190"/>
          <a:stretch/>
        </p:blipFill>
        <p:spPr>
          <a:xfrm>
            <a:off x="20" y="10"/>
            <a:ext cx="12191980" cy="6857990"/>
          </a:xfrm>
          <a:prstGeom prst="rect">
            <a:avLst/>
          </a:prstGeom>
          <a:noFill/>
        </p:spPr>
      </p:pic>
      <p:sp>
        <p:nvSpPr>
          <p:cNvPr id="9" name="Rectangle 8">
            <a:extLst>
              <a:ext uri="{FF2B5EF4-FFF2-40B4-BE49-F238E27FC236}">
                <a16:creationId xmlns:a16="http://schemas.microsoft.com/office/drawing/2014/main" id="{ED49FE6D-E54D-4A15-9572-966ED42F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4251489"/>
            <a:ext cx="12188824" cy="2077327"/>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57C7A-3794-A44A-935B-451FDEF756C6}"/>
              </a:ext>
            </a:extLst>
          </p:cNvPr>
          <p:cNvSpPr>
            <a:spLocks noGrp="1"/>
          </p:cNvSpPr>
          <p:nvPr>
            <p:ph type="ctrTitle"/>
          </p:nvPr>
        </p:nvSpPr>
        <p:spPr>
          <a:xfrm>
            <a:off x="630688" y="4337523"/>
            <a:ext cx="10918056" cy="1327380"/>
          </a:xfrm>
        </p:spPr>
        <p:txBody>
          <a:bodyPr>
            <a:normAutofit/>
          </a:bodyPr>
          <a:lstStyle/>
          <a:p>
            <a:pPr lvl="0">
              <a:spcBef>
                <a:spcPts val="0"/>
              </a:spcBef>
            </a:pPr>
            <a:r>
              <a:rPr lang="en-US" sz="4200" dirty="0"/>
              <a:t>Ethical Bias </a:t>
            </a:r>
            <a:br>
              <a:rPr lang="en-US" sz="4200" dirty="0"/>
            </a:br>
            <a:r>
              <a:rPr lang="en-US" sz="4200" dirty="0"/>
              <a:t>Home Mortgage Disclosure Act</a:t>
            </a:r>
          </a:p>
        </p:txBody>
      </p:sp>
      <p:sp>
        <p:nvSpPr>
          <p:cNvPr id="3" name="Subtitle 2">
            <a:extLst>
              <a:ext uri="{FF2B5EF4-FFF2-40B4-BE49-F238E27FC236}">
                <a16:creationId xmlns:a16="http://schemas.microsoft.com/office/drawing/2014/main" id="{5BE2C5EB-8A6B-A34F-99EA-365A0037B69C}"/>
              </a:ext>
            </a:extLst>
          </p:cNvPr>
          <p:cNvSpPr>
            <a:spLocks noGrp="1"/>
          </p:cNvSpPr>
          <p:nvPr>
            <p:ph type="subTitle" idx="1"/>
          </p:nvPr>
        </p:nvSpPr>
        <p:spPr>
          <a:xfrm>
            <a:off x="630688" y="5750937"/>
            <a:ext cx="10918056" cy="468888"/>
          </a:xfrm>
        </p:spPr>
        <p:txBody>
          <a:bodyPr>
            <a:normAutofit/>
          </a:bodyPr>
          <a:lstStyle/>
          <a:p>
            <a:r>
              <a:rPr lang="en-US" b="0" i="0" u="none" strike="noStrike" cap="none" dirty="0">
                <a:solidFill>
                  <a:schemeClr val="tx1">
                    <a:lumMod val="65000"/>
                    <a:lumOff val="35000"/>
                  </a:schemeClr>
                </a:solidFill>
                <a:latin typeface="Roboto"/>
                <a:ea typeface="Roboto"/>
                <a:cs typeface="Roboto"/>
                <a:sym typeface="Roboto"/>
              </a:rPr>
              <a:t>Nish </a:t>
            </a:r>
            <a:r>
              <a:rPr lang="en-US" b="0" i="0" u="none" strike="noStrike" cap="none" dirty="0" err="1">
                <a:solidFill>
                  <a:schemeClr val="tx1">
                    <a:lumMod val="65000"/>
                    <a:lumOff val="35000"/>
                  </a:schemeClr>
                </a:solidFill>
                <a:latin typeface="Roboto"/>
                <a:ea typeface="Roboto"/>
                <a:cs typeface="Roboto"/>
                <a:sym typeface="Roboto"/>
              </a:rPr>
              <a:t>Sule</a:t>
            </a:r>
            <a:r>
              <a:rPr lang="en-US" b="0" i="0" u="none" strike="noStrike" cap="none" dirty="0">
                <a:solidFill>
                  <a:schemeClr val="tx1">
                    <a:lumMod val="65000"/>
                    <a:lumOff val="35000"/>
                  </a:schemeClr>
                </a:solidFill>
                <a:latin typeface="Roboto"/>
                <a:ea typeface="Roboto"/>
                <a:cs typeface="Roboto"/>
                <a:sym typeface="Roboto"/>
              </a:rPr>
              <a:t>, Bryan </a:t>
            </a:r>
            <a:r>
              <a:rPr lang="en-US" b="0" i="0" u="none" strike="noStrike" cap="none" dirty="0" err="1">
                <a:solidFill>
                  <a:schemeClr val="tx1">
                    <a:lumMod val="65000"/>
                    <a:lumOff val="35000"/>
                  </a:schemeClr>
                </a:solidFill>
                <a:latin typeface="Roboto"/>
                <a:ea typeface="Roboto"/>
                <a:cs typeface="Roboto"/>
                <a:sym typeface="Roboto"/>
              </a:rPr>
              <a:t>Tamsir</a:t>
            </a:r>
            <a:r>
              <a:rPr lang="en-US" b="0" i="0" u="none" strike="noStrike" cap="none" dirty="0">
                <a:solidFill>
                  <a:schemeClr val="tx1">
                    <a:lumMod val="65000"/>
                    <a:lumOff val="35000"/>
                  </a:schemeClr>
                </a:solidFill>
                <a:latin typeface="Roboto"/>
                <a:ea typeface="Roboto"/>
                <a:cs typeface="Roboto"/>
                <a:sym typeface="Roboto"/>
              </a:rPr>
              <a:t>, Victor Yu, Xianyuan Zhou, Xin Zou</a:t>
            </a:r>
          </a:p>
          <a:p>
            <a:endParaRPr lang="en-US" dirty="0">
              <a:solidFill>
                <a:schemeClr val="tx1">
                  <a:lumMod val="65000"/>
                  <a:lumOff val="35000"/>
                </a:schemeClr>
              </a:solidFill>
            </a:endParaRPr>
          </a:p>
        </p:txBody>
      </p:sp>
      <p:cxnSp>
        <p:nvCxnSpPr>
          <p:cNvPr id="11" name="Straight Connector 10">
            <a:extLst>
              <a:ext uri="{FF2B5EF4-FFF2-40B4-BE49-F238E27FC236}">
                <a16:creationId xmlns:a16="http://schemas.microsoft.com/office/drawing/2014/main" id="{EAFC8083-BBFA-464C-A805-4E844F66B2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26832"/>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752BC6-CDD2-4020-8DCF-B5E813CD3A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48927"/>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02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3E0F-EC9E-4C47-959C-8E9E8DE1A397}"/>
              </a:ext>
            </a:extLst>
          </p:cNvPr>
          <p:cNvSpPr>
            <a:spLocks noGrp="1"/>
          </p:cNvSpPr>
          <p:nvPr>
            <p:ph type="title"/>
          </p:nvPr>
        </p:nvSpPr>
        <p:spPr>
          <a:xfrm>
            <a:off x="838200" y="365125"/>
            <a:ext cx="10515600" cy="1325563"/>
          </a:xfrm>
        </p:spPr>
        <p:txBody>
          <a:bodyPr>
            <a:normAutofit/>
          </a:bodyPr>
          <a:lstStyle/>
          <a:p>
            <a:r>
              <a:rPr lang="en-US"/>
              <a:t>MEASURE SOCIAL BIAS</a:t>
            </a:r>
          </a:p>
        </p:txBody>
      </p:sp>
      <p:graphicFrame>
        <p:nvGraphicFramePr>
          <p:cNvPr id="5" name="Content Placeholder 2">
            <a:extLst>
              <a:ext uri="{FF2B5EF4-FFF2-40B4-BE49-F238E27FC236}">
                <a16:creationId xmlns:a16="http://schemas.microsoft.com/office/drawing/2014/main" id="{EB3A2034-377A-4800-A44B-07F6383EEE0E}"/>
              </a:ext>
            </a:extLst>
          </p:cNvPr>
          <p:cNvGraphicFramePr>
            <a:graphicFrameLocks noGrp="1"/>
          </p:cNvGraphicFramePr>
          <p:nvPr>
            <p:ph idx="1"/>
            <p:extLst>
              <p:ext uri="{D42A27DB-BD31-4B8C-83A1-F6EECF244321}">
                <p14:modId xmlns:p14="http://schemas.microsoft.com/office/powerpoint/2010/main" val="2569401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A5FB275-88DA-F843-B837-5834D8659863}"/>
              </a:ext>
            </a:extLst>
          </p:cNvPr>
          <p:cNvSpPr txBox="1"/>
          <p:nvPr/>
        </p:nvSpPr>
        <p:spPr>
          <a:xfrm>
            <a:off x="4428312" y="5421087"/>
            <a:ext cx="4715692" cy="923330"/>
          </a:xfrm>
          <a:prstGeom prst="rect">
            <a:avLst/>
          </a:prstGeom>
          <a:noFill/>
        </p:spPr>
        <p:txBody>
          <a:bodyPr wrap="square" rtlCol="0">
            <a:spAutoFit/>
          </a:bodyPr>
          <a:lstStyle/>
          <a:p>
            <a:r>
              <a:rPr lang="en-US" sz="3600" dirty="0"/>
              <a:t>Mean Difference </a:t>
            </a:r>
          </a:p>
          <a:p>
            <a:endParaRPr lang="en-US" dirty="0"/>
          </a:p>
        </p:txBody>
      </p:sp>
    </p:spTree>
    <p:extLst>
      <p:ext uri="{BB962C8B-B14F-4D97-AF65-F5344CB8AC3E}">
        <p14:creationId xmlns:p14="http://schemas.microsoft.com/office/powerpoint/2010/main" val="113111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10278A-85FA-174C-A2DE-47E37778E78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lvl="0" algn="ctr">
              <a:spcBef>
                <a:spcPts val="0"/>
              </a:spcBef>
              <a:buClr>
                <a:srgbClr val="000000"/>
              </a:buClr>
              <a:buSzPts val="1800"/>
            </a:pPr>
            <a:r>
              <a:rPr lang="en-US" sz="2600">
                <a:solidFill>
                  <a:srgbClr val="FFFFFF"/>
                </a:solidFill>
                <a:latin typeface="Arial Narrow"/>
                <a:ea typeface="Arial Narrow"/>
                <a:cs typeface="Arial Narrow"/>
                <a:sym typeface="Arial Narrow"/>
              </a:rPr>
              <a:t>Mean Difference</a:t>
            </a:r>
          </a:p>
        </p:txBody>
      </p:sp>
      <p:sp>
        <p:nvSpPr>
          <p:cNvPr id="3" name="Content Placeholder 2">
            <a:extLst>
              <a:ext uri="{FF2B5EF4-FFF2-40B4-BE49-F238E27FC236}">
                <a16:creationId xmlns:a16="http://schemas.microsoft.com/office/drawing/2014/main" id="{E905D88E-59FA-C34F-A0FB-983920ED1FA8}"/>
              </a:ext>
            </a:extLst>
          </p:cNvPr>
          <p:cNvSpPr>
            <a:spLocks noGrp="1"/>
          </p:cNvSpPr>
          <p:nvPr>
            <p:ph idx="1"/>
          </p:nvPr>
        </p:nvSpPr>
        <p:spPr>
          <a:xfrm>
            <a:off x="4038600" y="4884873"/>
            <a:ext cx="7188199" cy="1292090"/>
          </a:xfrm>
        </p:spPr>
        <p:txBody>
          <a:bodyPr>
            <a:normAutofit/>
          </a:bodyPr>
          <a:lstStyle/>
          <a:p>
            <a:pPr marL="0" lvl="0" indent="0">
              <a:spcBef>
                <a:spcPts val="0"/>
              </a:spcBef>
              <a:buClr>
                <a:srgbClr val="000000"/>
              </a:buClr>
              <a:buSzPts val="1800"/>
              <a:buNone/>
            </a:pPr>
            <a:endParaRPr lang="en-US" sz="1800">
              <a:latin typeface="Arial Narrow"/>
              <a:ea typeface="Arial Narrow"/>
              <a:cs typeface="Arial Narrow"/>
              <a:sym typeface="Arial Narrow"/>
            </a:endParaRPr>
          </a:p>
          <a:p>
            <a:pPr marL="0" lvl="0" indent="0">
              <a:spcBef>
                <a:spcPts val="0"/>
              </a:spcBef>
              <a:buClr>
                <a:srgbClr val="000000"/>
              </a:buClr>
              <a:buSzPts val="1800"/>
              <a:buNone/>
            </a:pPr>
            <a:endParaRPr lang="en-US" sz="1800">
              <a:latin typeface="Arial Narrow"/>
              <a:ea typeface="Arial Narrow"/>
              <a:cs typeface="Arial Narrow"/>
              <a:sym typeface="Arial Narrow"/>
            </a:endParaRPr>
          </a:p>
          <a:p>
            <a:pPr marL="457200" lvl="0" indent="0">
              <a:spcBef>
                <a:spcPts val="0"/>
              </a:spcBef>
              <a:buClr>
                <a:srgbClr val="000000"/>
              </a:buClr>
              <a:buSzPts val="1800"/>
              <a:buNone/>
            </a:pPr>
            <a:endParaRPr lang="en-US" sz="1800">
              <a:latin typeface="Arial Narrow"/>
              <a:ea typeface="Arial Narrow"/>
              <a:cs typeface="Arial Narrow"/>
              <a:sym typeface="Arial Narrow"/>
            </a:endParaRPr>
          </a:p>
          <a:p>
            <a:pPr marL="457200" lvl="0" indent="0">
              <a:spcBef>
                <a:spcPts val="0"/>
              </a:spcBef>
              <a:buClr>
                <a:srgbClr val="000000"/>
              </a:buClr>
              <a:buSzPts val="1800"/>
              <a:buNone/>
            </a:pPr>
            <a:endParaRPr lang="en-US" sz="1800">
              <a:latin typeface="Arial Narrow"/>
              <a:ea typeface="Arial Narrow"/>
              <a:cs typeface="Arial Narrow"/>
              <a:sym typeface="Arial Narrow"/>
            </a:endParaRPr>
          </a:p>
          <a:p>
            <a:endParaRPr lang="en-US" sz="1800"/>
          </a:p>
        </p:txBody>
      </p:sp>
      <p:graphicFrame>
        <p:nvGraphicFramePr>
          <p:cNvPr id="6" name="Table 5">
            <a:extLst>
              <a:ext uri="{FF2B5EF4-FFF2-40B4-BE49-F238E27FC236}">
                <a16:creationId xmlns:a16="http://schemas.microsoft.com/office/drawing/2014/main" id="{505AB427-698E-0944-8AF3-CEE6CAA23260}"/>
              </a:ext>
            </a:extLst>
          </p:cNvPr>
          <p:cNvGraphicFramePr>
            <a:graphicFrameLocks noGrp="1"/>
          </p:cNvGraphicFramePr>
          <p:nvPr>
            <p:extLst>
              <p:ext uri="{D42A27DB-BD31-4B8C-83A1-F6EECF244321}">
                <p14:modId xmlns:p14="http://schemas.microsoft.com/office/powerpoint/2010/main" val="3837831316"/>
              </p:ext>
            </p:extLst>
          </p:nvPr>
        </p:nvGraphicFramePr>
        <p:xfrm>
          <a:off x="4038600" y="1598506"/>
          <a:ext cx="7188200" cy="2520733"/>
        </p:xfrm>
        <a:graphic>
          <a:graphicData uri="http://schemas.openxmlformats.org/drawingml/2006/table">
            <a:tbl>
              <a:tblPr firstRow="1" bandRow="1">
                <a:noFill/>
                <a:tableStyleId>{5C22544A-7EE6-4342-B048-85BDC9FD1C3A}</a:tableStyleId>
              </a:tblPr>
              <a:tblGrid>
                <a:gridCol w="3606489">
                  <a:extLst>
                    <a:ext uri="{9D8B030D-6E8A-4147-A177-3AD203B41FA5}">
                      <a16:colId xmlns:a16="http://schemas.microsoft.com/office/drawing/2014/main" val="2924185353"/>
                    </a:ext>
                  </a:extLst>
                </a:gridCol>
                <a:gridCol w="3581711">
                  <a:extLst>
                    <a:ext uri="{9D8B030D-6E8A-4147-A177-3AD203B41FA5}">
                      <a16:colId xmlns:a16="http://schemas.microsoft.com/office/drawing/2014/main" val="456536685"/>
                    </a:ext>
                  </a:extLst>
                </a:gridCol>
              </a:tblGrid>
              <a:tr h="598791">
                <a:tc>
                  <a:txBody>
                    <a:bodyPr/>
                    <a:lstStyle/>
                    <a:p>
                      <a:r>
                        <a:rPr lang="en-US" sz="1900">
                          <a:solidFill>
                            <a:schemeClr val="tx1">
                              <a:lumMod val="75000"/>
                              <a:lumOff val="25000"/>
                            </a:schemeClr>
                          </a:solidFill>
                        </a:rPr>
                        <a:t>Disadvantaged Class</a:t>
                      </a:r>
                    </a:p>
                  </a:txBody>
                  <a:tcPr marL="239988" marR="143993" marT="143993" marB="14399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a:solidFill>
                            <a:schemeClr val="tx1">
                              <a:lumMod val="75000"/>
                              <a:lumOff val="25000"/>
                            </a:schemeClr>
                          </a:solidFill>
                        </a:rPr>
                        <a:t>Advantaged Class</a:t>
                      </a:r>
                    </a:p>
                  </a:txBody>
                  <a:tcPr marL="239988" marR="143993" marT="143993" marB="14399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396527613"/>
                  </a:ext>
                </a:extLst>
              </a:tr>
              <a:tr h="713606">
                <a:tc>
                  <a:txBody>
                    <a:bodyPr/>
                    <a:lstStyle/>
                    <a:p>
                      <a:pPr marL="0" lvl="0" indent="0">
                        <a:buClr>
                          <a:srgbClr val="000000"/>
                        </a:buClr>
                        <a:buSzPts val="1800"/>
                        <a:buNone/>
                      </a:pPr>
                      <a:r>
                        <a:rPr lang="en-US" sz="1400">
                          <a:solidFill>
                            <a:schemeClr val="tx1">
                              <a:lumMod val="75000"/>
                              <a:lumOff val="25000"/>
                            </a:schemeClr>
                          </a:solidFill>
                          <a:sym typeface="Arial Narrow"/>
                        </a:rPr>
                        <a:t>RACE_1: 12.54% - 95% CI [11.68, 13.40] </a:t>
                      </a:r>
                    </a:p>
                  </a:txBody>
                  <a:tcPr marL="239988" marR="124794" marT="124794" marB="124794">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400">
                          <a:solidFill>
                            <a:schemeClr val="tx1">
                              <a:lumMod val="75000"/>
                              <a:lumOff val="25000"/>
                            </a:schemeClr>
                          </a:solidFill>
                        </a:rPr>
                        <a:t>RACE_2: -0.08</a:t>
                      </a:r>
                      <a:r>
                        <a:rPr lang="en-US" sz="1400">
                          <a:solidFill>
                            <a:schemeClr val="tx1">
                              <a:lumMod val="75000"/>
                              <a:lumOff val="25000"/>
                            </a:schemeClr>
                          </a:solidFill>
                          <a:sym typeface="Arial Narrow"/>
                        </a:rPr>
                        <a:t>%</a:t>
                      </a:r>
                      <a:r>
                        <a:rPr lang="en-US" sz="1400">
                          <a:solidFill>
                            <a:schemeClr val="tx1">
                              <a:lumMod val="75000"/>
                              <a:lumOff val="25000"/>
                            </a:schemeClr>
                          </a:solidFill>
                        </a:rPr>
                        <a:t> - 95% CI [-0.39, 0.23] </a:t>
                      </a:r>
                    </a:p>
                  </a:txBody>
                  <a:tcPr marL="239988" marR="124794" marT="124794" marB="124794">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57908720"/>
                  </a:ext>
                </a:extLst>
              </a:tr>
              <a:tr h="713606">
                <a:tc>
                  <a:txBody>
                    <a:bodyPr/>
                    <a:lstStyle/>
                    <a:p>
                      <a:pPr marL="0" indent="0">
                        <a:buNone/>
                      </a:pPr>
                      <a:r>
                        <a:rPr lang="en-US" sz="1400">
                          <a:solidFill>
                            <a:schemeClr val="tx1">
                              <a:lumMod val="75000"/>
                              <a:lumOff val="25000"/>
                            </a:schemeClr>
                          </a:solidFill>
                        </a:rPr>
                        <a:t>RACE_3: 17.82</a:t>
                      </a:r>
                      <a:r>
                        <a:rPr lang="en-US" sz="1400">
                          <a:solidFill>
                            <a:schemeClr val="tx1">
                              <a:lumMod val="75000"/>
                              <a:lumOff val="25000"/>
                            </a:schemeClr>
                          </a:solidFill>
                          <a:sym typeface="Arial Narrow"/>
                        </a:rPr>
                        <a:t>%</a:t>
                      </a:r>
                      <a:r>
                        <a:rPr lang="en-US" sz="1400">
                          <a:solidFill>
                            <a:schemeClr val="tx1">
                              <a:lumMod val="75000"/>
                              <a:lumOff val="25000"/>
                            </a:schemeClr>
                          </a:solidFill>
                        </a:rPr>
                        <a:t> - 95% CI [17.46, 18.17] </a:t>
                      </a:r>
                    </a:p>
                  </a:txBody>
                  <a:tcPr marL="239988" marR="124794" marT="124794" marB="12479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lumMod val="75000"/>
                              <a:lumOff val="25000"/>
                            </a:schemeClr>
                          </a:solidFill>
                        </a:rPr>
                        <a:t>RACE_5: -8.52</a:t>
                      </a:r>
                      <a:r>
                        <a:rPr lang="en-US" sz="1400">
                          <a:solidFill>
                            <a:schemeClr val="tx1">
                              <a:lumMod val="75000"/>
                              <a:lumOff val="25000"/>
                            </a:schemeClr>
                          </a:solidFill>
                          <a:sym typeface="Arial Narrow"/>
                        </a:rPr>
                        <a:t>%</a:t>
                      </a:r>
                      <a:r>
                        <a:rPr lang="en-US" sz="1400">
                          <a:solidFill>
                            <a:schemeClr val="tx1">
                              <a:lumMod val="75000"/>
                              <a:lumOff val="25000"/>
                            </a:schemeClr>
                          </a:solidFill>
                        </a:rPr>
                        <a:t> - 95% CI [-8.75, -8.29]</a:t>
                      </a:r>
                    </a:p>
                  </a:txBody>
                  <a:tcPr marL="239988" marR="124794" marT="124794" marB="12479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35226918"/>
                  </a:ext>
                </a:extLst>
              </a:tr>
              <a:tr h="494730">
                <a:tc>
                  <a:txBody>
                    <a:bodyPr/>
                    <a:lstStyle/>
                    <a:p>
                      <a:pPr marL="0" indent="0">
                        <a:buNone/>
                      </a:pPr>
                      <a:r>
                        <a:rPr lang="en-US" sz="1400">
                          <a:solidFill>
                            <a:schemeClr val="tx1">
                              <a:lumMod val="75000"/>
                              <a:lumOff val="25000"/>
                            </a:schemeClr>
                          </a:solidFill>
                        </a:rPr>
                        <a:t>RACE_4: 8.43</a:t>
                      </a:r>
                      <a:r>
                        <a:rPr lang="en-US" sz="1400">
                          <a:solidFill>
                            <a:schemeClr val="tx1">
                              <a:lumMod val="75000"/>
                              <a:lumOff val="25000"/>
                            </a:schemeClr>
                          </a:solidFill>
                          <a:sym typeface="Arial Narrow"/>
                        </a:rPr>
                        <a:t>%</a:t>
                      </a:r>
                      <a:r>
                        <a:rPr lang="en-US" sz="1400">
                          <a:solidFill>
                            <a:schemeClr val="tx1">
                              <a:lumMod val="75000"/>
                              <a:lumOff val="25000"/>
                            </a:schemeClr>
                          </a:solidFill>
                        </a:rPr>
                        <a:t> - 95% CI [7.37, 9.48] </a:t>
                      </a:r>
                    </a:p>
                  </a:txBody>
                  <a:tcPr marL="239988" marR="124794" marT="124794" marB="124794">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endParaRPr lang="en-US" sz="1400">
                        <a:solidFill>
                          <a:schemeClr val="tx1">
                            <a:lumMod val="75000"/>
                            <a:lumOff val="25000"/>
                          </a:schemeClr>
                        </a:solidFill>
                      </a:endParaRPr>
                    </a:p>
                  </a:txBody>
                  <a:tcPr marL="239988" marR="124794" marT="124794" marB="124794">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366175721"/>
                  </a:ext>
                </a:extLst>
              </a:tr>
            </a:tbl>
          </a:graphicData>
        </a:graphic>
      </p:graphicFrame>
    </p:spTree>
    <p:extLst>
      <p:ext uri="{BB962C8B-B14F-4D97-AF65-F5344CB8AC3E}">
        <p14:creationId xmlns:p14="http://schemas.microsoft.com/office/powerpoint/2010/main" val="48096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53"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CAA81E8F-4C24-5040-93D7-E7F0900F1AEF}"/>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Research Questions #2</a:t>
            </a:r>
          </a:p>
        </p:txBody>
      </p:sp>
      <p:sp>
        <p:nvSpPr>
          <p:cNvPr id="3" name="Content Placeholder 2">
            <a:extLst>
              <a:ext uri="{FF2B5EF4-FFF2-40B4-BE49-F238E27FC236}">
                <a16:creationId xmlns:a16="http://schemas.microsoft.com/office/drawing/2014/main" id="{D7875A65-BCBC-5B46-A9E5-7C4A4EEFDB8B}"/>
              </a:ext>
            </a:extLst>
          </p:cNvPr>
          <p:cNvSpPr>
            <a:spLocks noGrp="1"/>
          </p:cNvSpPr>
          <p:nvPr>
            <p:ph idx="1"/>
          </p:nvPr>
        </p:nvSpPr>
        <p:spPr>
          <a:xfrm>
            <a:off x="4571455" y="804672"/>
            <a:ext cx="7514181" cy="5248656"/>
          </a:xfrm>
        </p:spPr>
        <p:txBody>
          <a:bodyPr anchor="ctr">
            <a:normAutofit/>
          </a:bodyPr>
          <a:lstStyle/>
          <a:p>
            <a:pPr marL="457200" lvl="0" indent="0">
              <a:spcBef>
                <a:spcPts val="0"/>
              </a:spcBef>
              <a:spcAft>
                <a:spcPts val="600"/>
              </a:spcAft>
              <a:buNone/>
            </a:pPr>
            <a:r>
              <a:rPr lang="en-US" sz="3600" dirty="0">
                <a:latin typeface="Arial Narrow"/>
                <a:ea typeface="Arial Narrow"/>
                <a:cs typeface="Arial Narrow"/>
                <a:sym typeface="Arial Narrow"/>
              </a:rPr>
              <a:t>Can we </a:t>
            </a:r>
            <a:r>
              <a:rPr lang="en-US" sz="4000" b="1" dirty="0">
                <a:solidFill>
                  <a:srgbClr val="FFC000"/>
                </a:solidFill>
                <a:latin typeface="Arial Narrow"/>
                <a:ea typeface="Arial Narrow"/>
                <a:cs typeface="Arial Narrow"/>
                <a:sym typeface="Arial Narrow"/>
              </a:rPr>
              <a:t>mitigate the bias</a:t>
            </a:r>
            <a:r>
              <a:rPr lang="en-US" sz="3600" dirty="0">
                <a:latin typeface="Arial Narrow"/>
                <a:ea typeface="Arial Narrow"/>
                <a:cs typeface="Arial Narrow"/>
                <a:sym typeface="Arial Narrow"/>
              </a:rPr>
              <a:t> while maintaining or improving a machine learning model’s predictive </a:t>
            </a:r>
            <a:r>
              <a:rPr lang="en-US" sz="4000" b="1" dirty="0">
                <a:solidFill>
                  <a:srgbClr val="FFC000"/>
                </a:solidFill>
                <a:latin typeface="Arial Narrow"/>
                <a:ea typeface="Arial Narrow"/>
                <a:cs typeface="Arial Narrow"/>
                <a:sym typeface="Arial Narrow"/>
              </a:rPr>
              <a:t>accuracy</a:t>
            </a:r>
            <a:r>
              <a:rPr lang="en-US" sz="3600" dirty="0">
                <a:latin typeface="Arial Narrow"/>
                <a:ea typeface="Arial Narrow"/>
                <a:cs typeface="Arial Narrow"/>
                <a:sym typeface="Arial Narrow"/>
              </a:rPr>
              <a:t>? </a:t>
            </a:r>
          </a:p>
        </p:txBody>
      </p:sp>
    </p:spTree>
    <p:extLst>
      <p:ext uri="{BB962C8B-B14F-4D97-AF65-F5344CB8AC3E}">
        <p14:creationId xmlns:p14="http://schemas.microsoft.com/office/powerpoint/2010/main" val="345211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8A16-CFDC-5F49-BA67-9BAA3C0E172D}"/>
              </a:ext>
            </a:extLst>
          </p:cNvPr>
          <p:cNvSpPr>
            <a:spLocks noGrp="1"/>
          </p:cNvSpPr>
          <p:nvPr>
            <p:ph type="title"/>
          </p:nvPr>
        </p:nvSpPr>
        <p:spPr>
          <a:xfrm>
            <a:off x="870204" y="606564"/>
            <a:ext cx="10451592" cy="1325563"/>
          </a:xfrm>
        </p:spPr>
        <p:txBody>
          <a:bodyPr anchor="ctr">
            <a:normAutofit/>
          </a:bodyPr>
          <a:lstStyle/>
          <a:p>
            <a:r>
              <a:rPr lang="en-US" dirty="0"/>
              <a:t>SETUP BEFORE TRAINING</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75A2212-B46C-469D-9E43-0F88D2ECA884}"/>
              </a:ext>
            </a:extLst>
          </p:cNvPr>
          <p:cNvGraphicFramePr>
            <a:graphicFrameLocks noGrp="1"/>
          </p:cNvGraphicFramePr>
          <p:nvPr>
            <p:ph idx="1"/>
            <p:extLst>
              <p:ext uri="{D42A27DB-BD31-4B8C-83A1-F6EECF244321}">
                <p14:modId xmlns:p14="http://schemas.microsoft.com/office/powerpoint/2010/main" val="3129848857"/>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8F28124-9852-9042-9F7A-B06E24F09308}"/>
              </a:ext>
            </a:extLst>
          </p:cNvPr>
          <p:cNvSpPr txBox="1"/>
          <p:nvPr/>
        </p:nvSpPr>
        <p:spPr>
          <a:xfrm>
            <a:off x="1290918" y="5109882"/>
            <a:ext cx="2954511" cy="646331"/>
          </a:xfrm>
          <a:prstGeom prst="rect">
            <a:avLst/>
          </a:prstGeom>
          <a:noFill/>
        </p:spPr>
        <p:txBody>
          <a:bodyPr wrap="square" rtlCol="0">
            <a:spAutoFit/>
          </a:bodyPr>
          <a:lstStyle/>
          <a:p>
            <a:r>
              <a:rPr lang="en-US" b="1" dirty="0">
                <a:latin typeface="+mj-lt"/>
                <a:ea typeface="Arial Narrow"/>
                <a:cs typeface="Arial Narrow"/>
                <a:sym typeface="Arial Narrow"/>
              </a:rPr>
              <a:t>Action(1= Originated, 0=Application denied) </a:t>
            </a:r>
            <a:endParaRPr lang="en-US" dirty="0">
              <a:latin typeface="+mj-lt"/>
            </a:endParaRPr>
          </a:p>
        </p:txBody>
      </p:sp>
      <p:sp>
        <p:nvSpPr>
          <p:cNvPr id="6" name="TextBox 5">
            <a:extLst>
              <a:ext uri="{FF2B5EF4-FFF2-40B4-BE49-F238E27FC236}">
                <a16:creationId xmlns:a16="http://schemas.microsoft.com/office/drawing/2014/main" id="{49A2CA96-C73F-734C-8B90-677AFD35AEBC}"/>
              </a:ext>
            </a:extLst>
          </p:cNvPr>
          <p:cNvSpPr txBox="1"/>
          <p:nvPr/>
        </p:nvSpPr>
        <p:spPr>
          <a:xfrm>
            <a:off x="4823012" y="5109882"/>
            <a:ext cx="2740581" cy="646331"/>
          </a:xfrm>
          <a:prstGeom prst="rect">
            <a:avLst/>
          </a:prstGeom>
          <a:noFill/>
        </p:spPr>
        <p:txBody>
          <a:bodyPr wrap="square" rtlCol="0">
            <a:spAutoFit/>
          </a:bodyPr>
          <a:lstStyle/>
          <a:p>
            <a:r>
              <a:rPr lang="en-US" dirty="0">
                <a:latin typeface="+mj-lt"/>
                <a:ea typeface="Arial Narrow"/>
                <a:cs typeface="Arial Narrow"/>
                <a:sym typeface="Arial Narrow"/>
              </a:rPr>
              <a:t>Loan Type, Purpose, Annual Income...</a:t>
            </a:r>
          </a:p>
        </p:txBody>
      </p:sp>
      <p:sp>
        <p:nvSpPr>
          <p:cNvPr id="7" name="TextBox 6">
            <a:extLst>
              <a:ext uri="{FF2B5EF4-FFF2-40B4-BE49-F238E27FC236}">
                <a16:creationId xmlns:a16="http://schemas.microsoft.com/office/drawing/2014/main" id="{AD269E8D-FB18-484B-8D82-03C8685E5E57}"/>
              </a:ext>
            </a:extLst>
          </p:cNvPr>
          <p:cNvSpPr txBox="1"/>
          <p:nvPr/>
        </p:nvSpPr>
        <p:spPr>
          <a:xfrm>
            <a:off x="8461096" y="5109882"/>
            <a:ext cx="2740581" cy="646331"/>
          </a:xfrm>
          <a:prstGeom prst="rect">
            <a:avLst/>
          </a:prstGeom>
          <a:noFill/>
        </p:spPr>
        <p:txBody>
          <a:bodyPr wrap="square" rtlCol="0">
            <a:spAutoFit/>
          </a:bodyPr>
          <a:lstStyle/>
          <a:p>
            <a:pPr lvl="0">
              <a:buClr>
                <a:srgbClr val="000000"/>
              </a:buClr>
              <a:buSzPts val="1400"/>
            </a:pPr>
            <a:r>
              <a:rPr lang="en-US" dirty="0">
                <a:highlight>
                  <a:srgbClr val="FFFFFF"/>
                </a:highlight>
                <a:latin typeface="+mj-lt"/>
              </a:rPr>
              <a:t>Race (0= advantage group, 1=disadvantage group) </a:t>
            </a:r>
          </a:p>
        </p:txBody>
      </p:sp>
    </p:spTree>
    <p:extLst>
      <p:ext uri="{BB962C8B-B14F-4D97-AF65-F5344CB8AC3E}">
        <p14:creationId xmlns:p14="http://schemas.microsoft.com/office/powerpoint/2010/main" val="356526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254-D68D-B640-A93F-ADC8DA4B79E7}"/>
              </a:ext>
            </a:extLst>
          </p:cNvPr>
          <p:cNvSpPr>
            <a:spLocks noGrp="1"/>
          </p:cNvSpPr>
          <p:nvPr>
            <p:ph type="title"/>
          </p:nvPr>
        </p:nvSpPr>
        <p:spPr>
          <a:xfrm>
            <a:off x="870204" y="606564"/>
            <a:ext cx="10451592" cy="1325563"/>
          </a:xfrm>
        </p:spPr>
        <p:txBody>
          <a:bodyPr anchor="ctr">
            <a:normAutofit/>
          </a:bodyPr>
          <a:lstStyle/>
          <a:p>
            <a:r>
              <a:rPr lang="en-US" dirty="0"/>
              <a:t>Experimental Procedure </a:t>
            </a:r>
          </a:p>
        </p:txBody>
      </p:sp>
      <p:graphicFrame>
        <p:nvGraphicFramePr>
          <p:cNvPr id="5" name="Content Placeholder 2">
            <a:extLst>
              <a:ext uri="{FF2B5EF4-FFF2-40B4-BE49-F238E27FC236}">
                <a16:creationId xmlns:a16="http://schemas.microsoft.com/office/drawing/2014/main" id="{003827D0-57BB-415A-95A5-1B8E6E3336AB}"/>
              </a:ext>
            </a:extLst>
          </p:cNvPr>
          <p:cNvGraphicFramePr>
            <a:graphicFrameLocks noGrp="1"/>
          </p:cNvGraphicFramePr>
          <p:nvPr>
            <p:ph idx="1"/>
            <p:extLst>
              <p:ext uri="{D42A27DB-BD31-4B8C-83A1-F6EECF244321}">
                <p14:modId xmlns:p14="http://schemas.microsoft.com/office/powerpoint/2010/main" val="1434240977"/>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95E29C29-1AE1-2D44-B441-CB269AE2FDDC}"/>
              </a:ext>
            </a:extLst>
          </p:cNvPr>
          <p:cNvGrpSpPr/>
          <p:nvPr/>
        </p:nvGrpSpPr>
        <p:grpSpPr>
          <a:xfrm>
            <a:off x="1753664" y="2941095"/>
            <a:ext cx="1190962" cy="1190962"/>
            <a:chOff x="8816" y="1069012"/>
            <a:chExt cx="1190962" cy="1190962"/>
          </a:xfrm>
        </p:grpSpPr>
        <p:sp>
          <p:nvSpPr>
            <p:cNvPr id="20" name="Oval 19">
              <a:extLst>
                <a:ext uri="{FF2B5EF4-FFF2-40B4-BE49-F238E27FC236}">
                  <a16:creationId xmlns:a16="http://schemas.microsoft.com/office/drawing/2014/main" id="{A54C8986-9638-5149-9BC1-56B2D005D27F}"/>
                </a:ext>
              </a:extLst>
            </p:cNvPr>
            <p:cNvSpPr/>
            <p:nvPr/>
          </p:nvSpPr>
          <p:spPr>
            <a:xfrm>
              <a:off x="8816" y="1069012"/>
              <a:ext cx="1190962" cy="119096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9EF760EB-D40B-3645-86EF-81FA0C1A57AD}"/>
                </a:ext>
              </a:extLst>
            </p:cNvPr>
            <p:cNvSpPr txBox="1"/>
            <p:nvPr/>
          </p:nvSpPr>
          <p:spPr>
            <a:xfrm>
              <a:off x="183228" y="1243424"/>
              <a:ext cx="842138" cy="84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B</a:t>
              </a:r>
            </a:p>
          </p:txBody>
        </p:sp>
      </p:grpSp>
      <p:grpSp>
        <p:nvGrpSpPr>
          <p:cNvPr id="7" name="Group 6">
            <a:extLst>
              <a:ext uri="{FF2B5EF4-FFF2-40B4-BE49-F238E27FC236}">
                <a16:creationId xmlns:a16="http://schemas.microsoft.com/office/drawing/2014/main" id="{47DC06AF-F377-6148-96D1-CCCD02D63D9B}"/>
              </a:ext>
            </a:extLst>
          </p:cNvPr>
          <p:cNvGrpSpPr/>
          <p:nvPr/>
        </p:nvGrpSpPr>
        <p:grpSpPr>
          <a:xfrm>
            <a:off x="4299441" y="2927648"/>
            <a:ext cx="1190962" cy="1190962"/>
            <a:chOff x="2083948" y="1069012"/>
            <a:chExt cx="1190962" cy="1190962"/>
          </a:xfrm>
        </p:grpSpPr>
        <p:sp>
          <p:nvSpPr>
            <p:cNvPr id="18" name="Oval 17">
              <a:extLst>
                <a:ext uri="{FF2B5EF4-FFF2-40B4-BE49-F238E27FC236}">
                  <a16:creationId xmlns:a16="http://schemas.microsoft.com/office/drawing/2014/main" id="{C1CB5286-7F00-0F48-9AA5-1DECB53CA32F}"/>
                </a:ext>
              </a:extLst>
            </p:cNvPr>
            <p:cNvSpPr/>
            <p:nvPr/>
          </p:nvSpPr>
          <p:spPr>
            <a:xfrm>
              <a:off x="2083948" y="1069012"/>
              <a:ext cx="1190962" cy="119096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Oval 6">
              <a:extLst>
                <a:ext uri="{FF2B5EF4-FFF2-40B4-BE49-F238E27FC236}">
                  <a16:creationId xmlns:a16="http://schemas.microsoft.com/office/drawing/2014/main" id="{110C2519-1582-3A4D-A60C-10A22F8427DE}"/>
                </a:ext>
              </a:extLst>
            </p:cNvPr>
            <p:cNvSpPr txBox="1"/>
            <p:nvPr/>
          </p:nvSpPr>
          <p:spPr>
            <a:xfrm>
              <a:off x="2258360" y="1243424"/>
              <a:ext cx="842138" cy="84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RPA</a:t>
              </a:r>
            </a:p>
          </p:txBody>
        </p:sp>
      </p:grpSp>
      <p:grpSp>
        <p:nvGrpSpPr>
          <p:cNvPr id="8" name="Group 7">
            <a:extLst>
              <a:ext uri="{FF2B5EF4-FFF2-40B4-BE49-F238E27FC236}">
                <a16:creationId xmlns:a16="http://schemas.microsoft.com/office/drawing/2014/main" id="{D3DBB261-6C8F-684F-9E0F-F1A13E57B4E1}"/>
              </a:ext>
            </a:extLst>
          </p:cNvPr>
          <p:cNvGrpSpPr/>
          <p:nvPr/>
        </p:nvGrpSpPr>
        <p:grpSpPr>
          <a:xfrm>
            <a:off x="6724196" y="2927648"/>
            <a:ext cx="1190962" cy="1190962"/>
            <a:chOff x="4159081" y="1069012"/>
            <a:chExt cx="1190962" cy="1190962"/>
          </a:xfrm>
        </p:grpSpPr>
        <p:sp>
          <p:nvSpPr>
            <p:cNvPr id="16" name="Oval 15">
              <a:extLst>
                <a:ext uri="{FF2B5EF4-FFF2-40B4-BE49-F238E27FC236}">
                  <a16:creationId xmlns:a16="http://schemas.microsoft.com/office/drawing/2014/main" id="{790BFE56-0B30-B141-A962-CD78302FBEE5}"/>
                </a:ext>
              </a:extLst>
            </p:cNvPr>
            <p:cNvSpPr/>
            <p:nvPr/>
          </p:nvSpPr>
          <p:spPr>
            <a:xfrm>
              <a:off x="4159081" y="1069012"/>
              <a:ext cx="1190962" cy="119096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Oval 8">
              <a:extLst>
                <a:ext uri="{FF2B5EF4-FFF2-40B4-BE49-F238E27FC236}">
                  <a16:creationId xmlns:a16="http://schemas.microsoft.com/office/drawing/2014/main" id="{D0D254A5-3AE9-FF4A-B4EF-3C21D2B62326}"/>
                </a:ext>
              </a:extLst>
            </p:cNvPr>
            <p:cNvSpPr txBox="1"/>
            <p:nvPr/>
          </p:nvSpPr>
          <p:spPr>
            <a:xfrm>
              <a:off x="4333493" y="1243424"/>
              <a:ext cx="842138" cy="84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RTV</a:t>
              </a:r>
            </a:p>
          </p:txBody>
        </p:sp>
      </p:grpSp>
      <p:grpSp>
        <p:nvGrpSpPr>
          <p:cNvPr id="9" name="Group 8">
            <a:extLst>
              <a:ext uri="{FF2B5EF4-FFF2-40B4-BE49-F238E27FC236}">
                <a16:creationId xmlns:a16="http://schemas.microsoft.com/office/drawing/2014/main" id="{467D696C-9C7F-ED4C-AB77-3F11F3C0EE5E}"/>
              </a:ext>
            </a:extLst>
          </p:cNvPr>
          <p:cNvGrpSpPr/>
          <p:nvPr/>
        </p:nvGrpSpPr>
        <p:grpSpPr>
          <a:xfrm>
            <a:off x="9068268" y="2954542"/>
            <a:ext cx="1190962" cy="1190962"/>
            <a:chOff x="6234213" y="1069012"/>
            <a:chExt cx="1190962" cy="1190962"/>
          </a:xfrm>
        </p:grpSpPr>
        <p:sp>
          <p:nvSpPr>
            <p:cNvPr id="14" name="Oval 13">
              <a:extLst>
                <a:ext uri="{FF2B5EF4-FFF2-40B4-BE49-F238E27FC236}">
                  <a16:creationId xmlns:a16="http://schemas.microsoft.com/office/drawing/2014/main" id="{A2DB72BB-1BF1-4D4A-A955-06B8045B36D4}"/>
                </a:ext>
              </a:extLst>
            </p:cNvPr>
            <p:cNvSpPr/>
            <p:nvPr/>
          </p:nvSpPr>
          <p:spPr>
            <a:xfrm>
              <a:off x="6234213" y="1069012"/>
              <a:ext cx="1190962" cy="119096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Oval 10">
              <a:extLst>
                <a:ext uri="{FF2B5EF4-FFF2-40B4-BE49-F238E27FC236}">
                  <a16:creationId xmlns:a16="http://schemas.microsoft.com/office/drawing/2014/main" id="{C591AF43-D17A-C64D-8219-4AA895211F3C}"/>
                </a:ext>
              </a:extLst>
            </p:cNvPr>
            <p:cNvSpPr txBox="1"/>
            <p:nvPr/>
          </p:nvSpPr>
          <p:spPr>
            <a:xfrm>
              <a:off x="6408625" y="1243424"/>
              <a:ext cx="842138" cy="84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dirty="0"/>
                <a:t>ROC</a:t>
              </a:r>
              <a:endParaRPr lang="en-US" sz="3200" kern="1200" dirty="0"/>
            </a:p>
          </p:txBody>
        </p:sp>
      </p:grpSp>
    </p:spTree>
    <p:extLst>
      <p:ext uri="{BB962C8B-B14F-4D97-AF65-F5344CB8AC3E}">
        <p14:creationId xmlns:p14="http://schemas.microsoft.com/office/powerpoint/2010/main" val="87695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0FD7-46D9-3040-9B3A-DFADD402788D}"/>
              </a:ext>
            </a:extLst>
          </p:cNvPr>
          <p:cNvSpPr>
            <a:spLocks noGrp="1"/>
          </p:cNvSpPr>
          <p:nvPr>
            <p:ph type="title"/>
          </p:nvPr>
        </p:nvSpPr>
        <p:spPr/>
        <p:txBody>
          <a:bodyPr/>
          <a:lstStyle/>
          <a:p>
            <a:r>
              <a:rPr lang="en-US" dirty="0"/>
              <a:t>Fairness Aware Methods</a:t>
            </a:r>
          </a:p>
        </p:txBody>
      </p:sp>
      <p:sp>
        <p:nvSpPr>
          <p:cNvPr id="4" name="Google Shape;95;g5b30761101_0_3">
            <a:extLst>
              <a:ext uri="{FF2B5EF4-FFF2-40B4-BE49-F238E27FC236}">
                <a16:creationId xmlns:a16="http://schemas.microsoft.com/office/drawing/2014/main" id="{20C7258B-F105-A54B-8AFF-3122FA06DB69}"/>
              </a:ext>
            </a:extLst>
          </p:cNvPr>
          <p:cNvSpPr/>
          <p:nvPr/>
        </p:nvSpPr>
        <p:spPr>
          <a:xfrm>
            <a:off x="1398377" y="2677654"/>
            <a:ext cx="2020500" cy="525300"/>
          </a:xfrm>
          <a:prstGeom prst="roundRect">
            <a:avLst>
              <a:gd name="adj" fmla="val 16667"/>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FFFF"/>
                </a:solidFill>
                <a:latin typeface="Roboto"/>
                <a:ea typeface="Roboto"/>
                <a:cs typeface="Roboto"/>
                <a:sym typeface="Roboto"/>
              </a:rPr>
              <a:t>Pre-processing</a:t>
            </a:r>
            <a:endParaRPr sz="1600" dirty="0">
              <a:solidFill>
                <a:srgbClr val="FFFFFF"/>
              </a:solidFill>
              <a:latin typeface="Roboto"/>
              <a:ea typeface="Roboto"/>
              <a:cs typeface="Roboto"/>
              <a:sym typeface="Roboto"/>
            </a:endParaRPr>
          </a:p>
        </p:txBody>
      </p:sp>
      <p:sp>
        <p:nvSpPr>
          <p:cNvPr id="5" name="Google Shape;96;g5b30761101_0_3">
            <a:extLst>
              <a:ext uri="{FF2B5EF4-FFF2-40B4-BE49-F238E27FC236}">
                <a16:creationId xmlns:a16="http://schemas.microsoft.com/office/drawing/2014/main" id="{48BB788F-BF4A-064F-9E62-3D203A7B1D13}"/>
              </a:ext>
            </a:extLst>
          </p:cNvPr>
          <p:cNvSpPr/>
          <p:nvPr/>
        </p:nvSpPr>
        <p:spPr>
          <a:xfrm>
            <a:off x="1384930" y="4994793"/>
            <a:ext cx="2020500" cy="525300"/>
          </a:xfrm>
          <a:prstGeom prst="roundRect">
            <a:avLst>
              <a:gd name="adj" fmla="val 16667"/>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600">
                <a:solidFill>
                  <a:srgbClr val="FFFFFF"/>
                </a:solidFill>
                <a:latin typeface="Roboto"/>
                <a:ea typeface="Roboto"/>
                <a:cs typeface="Roboto"/>
                <a:sym typeface="Roboto"/>
              </a:rPr>
              <a:t>Post-Processing</a:t>
            </a:r>
            <a:endParaRPr sz="1600">
              <a:solidFill>
                <a:srgbClr val="FFFFFF"/>
              </a:solidFill>
              <a:latin typeface="Roboto"/>
              <a:ea typeface="Roboto"/>
              <a:cs typeface="Roboto"/>
              <a:sym typeface="Roboto"/>
            </a:endParaRPr>
          </a:p>
        </p:txBody>
      </p:sp>
      <p:sp>
        <p:nvSpPr>
          <p:cNvPr id="6" name="Google Shape;97;g5b30761101_0_3">
            <a:extLst>
              <a:ext uri="{FF2B5EF4-FFF2-40B4-BE49-F238E27FC236}">
                <a16:creationId xmlns:a16="http://schemas.microsoft.com/office/drawing/2014/main" id="{0B5365B6-2286-5F41-B758-9E3C7820D0D6}"/>
              </a:ext>
            </a:extLst>
          </p:cNvPr>
          <p:cNvSpPr/>
          <p:nvPr/>
        </p:nvSpPr>
        <p:spPr>
          <a:xfrm>
            <a:off x="4530498" y="2080198"/>
            <a:ext cx="2020500" cy="525300"/>
          </a:xfrm>
          <a:prstGeom prst="roundRect">
            <a:avLst>
              <a:gd name="adj" fmla="val 16667"/>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rgbClr val="FFFFFF"/>
                </a:solidFill>
                <a:latin typeface="Roboto"/>
                <a:ea typeface="Roboto"/>
                <a:cs typeface="Roboto"/>
                <a:sym typeface="Roboto"/>
              </a:rPr>
              <a:t>Remove protected variable</a:t>
            </a:r>
            <a:endParaRPr sz="1600" dirty="0">
              <a:solidFill>
                <a:srgbClr val="FFFFFF"/>
              </a:solidFill>
              <a:latin typeface="Roboto"/>
              <a:ea typeface="Roboto"/>
              <a:cs typeface="Roboto"/>
              <a:sym typeface="Roboto"/>
            </a:endParaRPr>
          </a:p>
        </p:txBody>
      </p:sp>
      <p:sp>
        <p:nvSpPr>
          <p:cNvPr id="7" name="Google Shape;98;g5b30761101_0_3">
            <a:extLst>
              <a:ext uri="{FF2B5EF4-FFF2-40B4-BE49-F238E27FC236}">
                <a16:creationId xmlns:a16="http://schemas.microsoft.com/office/drawing/2014/main" id="{5F0302ED-1A19-EE4E-BECF-D960A212C57D}"/>
              </a:ext>
            </a:extLst>
          </p:cNvPr>
          <p:cNvSpPr/>
          <p:nvPr/>
        </p:nvSpPr>
        <p:spPr>
          <a:xfrm>
            <a:off x="4543945" y="3336120"/>
            <a:ext cx="2020500" cy="525300"/>
          </a:xfrm>
          <a:prstGeom prst="roundRect">
            <a:avLst>
              <a:gd name="adj" fmla="val 16667"/>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600">
                <a:solidFill>
                  <a:srgbClr val="FFFFFF"/>
                </a:solidFill>
                <a:latin typeface="Roboto"/>
                <a:ea typeface="Roboto"/>
                <a:cs typeface="Roboto"/>
                <a:sym typeface="Roboto"/>
              </a:rPr>
              <a:t>Relabelling</a:t>
            </a:r>
            <a:endParaRPr sz="1600">
              <a:solidFill>
                <a:srgbClr val="FFFFFF"/>
              </a:solidFill>
              <a:latin typeface="Roboto"/>
              <a:ea typeface="Roboto"/>
              <a:cs typeface="Roboto"/>
              <a:sym typeface="Roboto"/>
            </a:endParaRPr>
          </a:p>
        </p:txBody>
      </p:sp>
      <p:sp>
        <p:nvSpPr>
          <p:cNvPr id="8" name="Google Shape;99;g5b30761101_0_3">
            <a:extLst>
              <a:ext uri="{FF2B5EF4-FFF2-40B4-BE49-F238E27FC236}">
                <a16:creationId xmlns:a16="http://schemas.microsoft.com/office/drawing/2014/main" id="{0DD3BA63-418D-2B49-83AB-22FC82CEF363}"/>
              </a:ext>
            </a:extLst>
          </p:cNvPr>
          <p:cNvSpPr/>
          <p:nvPr/>
        </p:nvSpPr>
        <p:spPr>
          <a:xfrm>
            <a:off x="4476710" y="4994782"/>
            <a:ext cx="2020500" cy="525300"/>
          </a:xfrm>
          <a:prstGeom prst="roundRect">
            <a:avLst>
              <a:gd name="adj" fmla="val 16667"/>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600">
                <a:solidFill>
                  <a:srgbClr val="FFFFFF"/>
                </a:solidFill>
                <a:latin typeface="Roboto"/>
                <a:ea typeface="Roboto"/>
                <a:cs typeface="Roboto"/>
                <a:sym typeface="Roboto"/>
              </a:rPr>
              <a:t>Reject Option Classification</a:t>
            </a:r>
            <a:endParaRPr sz="1600">
              <a:solidFill>
                <a:srgbClr val="FFFFFF"/>
              </a:solidFill>
              <a:latin typeface="Roboto"/>
              <a:ea typeface="Roboto"/>
              <a:cs typeface="Roboto"/>
              <a:sym typeface="Roboto"/>
            </a:endParaRPr>
          </a:p>
        </p:txBody>
      </p:sp>
      <p:cxnSp>
        <p:nvCxnSpPr>
          <p:cNvPr id="9" name="Google Shape;100;g5b30761101_0_3">
            <a:extLst>
              <a:ext uri="{FF2B5EF4-FFF2-40B4-BE49-F238E27FC236}">
                <a16:creationId xmlns:a16="http://schemas.microsoft.com/office/drawing/2014/main" id="{5CA827E2-B258-BE46-85ED-F4C2D3288900}"/>
              </a:ext>
            </a:extLst>
          </p:cNvPr>
          <p:cNvCxnSpPr>
            <a:stCxn id="4" idx="3"/>
            <a:endCxn id="6" idx="1"/>
          </p:cNvCxnSpPr>
          <p:nvPr/>
        </p:nvCxnSpPr>
        <p:spPr>
          <a:xfrm flipV="1">
            <a:off x="3418877" y="2342848"/>
            <a:ext cx="1111621" cy="597456"/>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0" name="Google Shape;101;g5b30761101_0_3">
            <a:extLst>
              <a:ext uri="{FF2B5EF4-FFF2-40B4-BE49-F238E27FC236}">
                <a16:creationId xmlns:a16="http://schemas.microsoft.com/office/drawing/2014/main" id="{1D502CF8-29CB-0948-B2D9-6ABFC75EFF2F}"/>
              </a:ext>
            </a:extLst>
          </p:cNvPr>
          <p:cNvCxnSpPr>
            <a:stCxn id="4" idx="3"/>
            <a:endCxn id="7" idx="1"/>
          </p:cNvCxnSpPr>
          <p:nvPr/>
        </p:nvCxnSpPr>
        <p:spPr>
          <a:xfrm>
            <a:off x="3418877" y="2940304"/>
            <a:ext cx="1125068" cy="658466"/>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 name="Google Shape;102;g5b30761101_0_3">
            <a:extLst>
              <a:ext uri="{FF2B5EF4-FFF2-40B4-BE49-F238E27FC236}">
                <a16:creationId xmlns:a16="http://schemas.microsoft.com/office/drawing/2014/main" id="{19D14086-32E6-BF4A-9B29-3BFC7DBEB4E0}"/>
              </a:ext>
            </a:extLst>
          </p:cNvPr>
          <p:cNvCxnSpPr>
            <a:stCxn id="8" idx="1"/>
            <a:endCxn id="5" idx="3"/>
          </p:cNvCxnSpPr>
          <p:nvPr/>
        </p:nvCxnSpPr>
        <p:spPr>
          <a:xfrm rot="10800000" flipV="1">
            <a:off x="3405430" y="5257431"/>
            <a:ext cx="1071280" cy="11"/>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2" name="Google Shape;103;g5b30761101_0_3">
            <a:extLst>
              <a:ext uri="{FF2B5EF4-FFF2-40B4-BE49-F238E27FC236}">
                <a16:creationId xmlns:a16="http://schemas.microsoft.com/office/drawing/2014/main" id="{FA36CFF2-3A14-0143-A85D-D44AE5AE31A5}"/>
              </a:ext>
            </a:extLst>
          </p:cNvPr>
          <p:cNvSpPr/>
          <p:nvPr/>
        </p:nvSpPr>
        <p:spPr>
          <a:xfrm>
            <a:off x="7556042" y="2073433"/>
            <a:ext cx="2020500" cy="525300"/>
          </a:xfrm>
          <a:prstGeom prst="roundRect">
            <a:avLst>
              <a:gd name="adj" fmla="val 16667"/>
            </a:avLst>
          </a:prstGeom>
          <a:solidFill>
            <a:schemeClr val="accent5">
              <a:lumMod val="75000"/>
            </a:schemeClr>
          </a:solidFill>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rgbClr val="FFFFFF"/>
                </a:solidFill>
                <a:latin typeface="Roboto"/>
                <a:ea typeface="Roboto"/>
                <a:cs typeface="Roboto"/>
                <a:sym typeface="Roboto"/>
              </a:rPr>
              <a:t>Remove variable Race</a:t>
            </a:r>
            <a:endParaRPr sz="1600" dirty="0">
              <a:solidFill>
                <a:srgbClr val="FFFFFF"/>
              </a:solidFill>
              <a:latin typeface="Roboto"/>
              <a:ea typeface="Roboto"/>
              <a:cs typeface="Roboto"/>
              <a:sym typeface="Roboto"/>
            </a:endParaRPr>
          </a:p>
        </p:txBody>
      </p:sp>
      <p:cxnSp>
        <p:nvCxnSpPr>
          <p:cNvPr id="13" name="Google Shape;104;g5b30761101_0_3">
            <a:extLst>
              <a:ext uri="{FF2B5EF4-FFF2-40B4-BE49-F238E27FC236}">
                <a16:creationId xmlns:a16="http://schemas.microsoft.com/office/drawing/2014/main" id="{33EDAFC6-E689-E148-9AD5-93382C3B274C}"/>
              </a:ext>
            </a:extLst>
          </p:cNvPr>
          <p:cNvCxnSpPr>
            <a:stCxn id="6" idx="3"/>
            <a:endCxn id="12" idx="1"/>
          </p:cNvCxnSpPr>
          <p:nvPr/>
        </p:nvCxnSpPr>
        <p:spPr>
          <a:xfrm flipV="1">
            <a:off x="6550998" y="2336083"/>
            <a:ext cx="1005044" cy="6765"/>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4" name="Google Shape;105;g5b30761101_0_3">
            <a:extLst>
              <a:ext uri="{FF2B5EF4-FFF2-40B4-BE49-F238E27FC236}">
                <a16:creationId xmlns:a16="http://schemas.microsoft.com/office/drawing/2014/main" id="{579A6962-2845-9A40-951A-C0CA5798E898}"/>
              </a:ext>
            </a:extLst>
          </p:cNvPr>
          <p:cNvSpPr/>
          <p:nvPr/>
        </p:nvSpPr>
        <p:spPr>
          <a:xfrm>
            <a:off x="7596383" y="3089422"/>
            <a:ext cx="2020500" cy="1359575"/>
          </a:xfrm>
          <a:prstGeom prst="roundRect">
            <a:avLst>
              <a:gd name="adj" fmla="val 16667"/>
            </a:avLst>
          </a:prstGeom>
          <a:solidFill>
            <a:schemeClr val="accent5">
              <a:lumMod val="75000"/>
            </a:schemeClr>
          </a:solidFill>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rgbClr val="FFFFFF"/>
                </a:solidFill>
                <a:latin typeface="Roboto"/>
                <a:ea typeface="Roboto"/>
                <a:cs typeface="Roboto"/>
                <a:sym typeface="Roboto"/>
              </a:rPr>
              <a:t>More approval to disadvantage group</a:t>
            </a:r>
            <a:endParaRPr sz="1600" dirty="0">
              <a:solidFill>
                <a:srgbClr val="FFFFFF"/>
              </a:solidFill>
              <a:latin typeface="Roboto"/>
              <a:ea typeface="Roboto"/>
              <a:cs typeface="Roboto"/>
              <a:sym typeface="Roboto"/>
            </a:endParaRPr>
          </a:p>
          <a:p>
            <a:pPr marL="0" lvl="0" indent="0" algn="l" rtl="0">
              <a:spcBef>
                <a:spcPts val="0"/>
              </a:spcBef>
              <a:spcAft>
                <a:spcPts val="0"/>
              </a:spcAft>
              <a:buNone/>
            </a:pPr>
            <a:r>
              <a:rPr lang="en-US" sz="1600" dirty="0">
                <a:solidFill>
                  <a:srgbClr val="FFFFFF"/>
                </a:solidFill>
                <a:latin typeface="Roboto"/>
                <a:ea typeface="Roboto"/>
                <a:cs typeface="Roboto"/>
                <a:sym typeface="Roboto"/>
              </a:rPr>
              <a:t>Less approval to advantage group</a:t>
            </a:r>
            <a:endParaRPr sz="1600" dirty="0">
              <a:solidFill>
                <a:srgbClr val="FFFFFF"/>
              </a:solidFill>
              <a:latin typeface="Roboto"/>
              <a:ea typeface="Roboto"/>
              <a:cs typeface="Roboto"/>
              <a:sym typeface="Roboto"/>
            </a:endParaRPr>
          </a:p>
        </p:txBody>
      </p:sp>
      <p:cxnSp>
        <p:nvCxnSpPr>
          <p:cNvPr id="15" name="Google Shape;106;g5b30761101_0_3">
            <a:extLst>
              <a:ext uri="{FF2B5EF4-FFF2-40B4-BE49-F238E27FC236}">
                <a16:creationId xmlns:a16="http://schemas.microsoft.com/office/drawing/2014/main" id="{90DF6BE1-7464-1D44-AE31-02146C822629}"/>
              </a:ext>
            </a:extLst>
          </p:cNvPr>
          <p:cNvCxnSpPr>
            <a:cxnSpLocks/>
            <a:stCxn id="7" idx="3"/>
            <a:endCxn id="14" idx="1"/>
          </p:cNvCxnSpPr>
          <p:nvPr/>
        </p:nvCxnSpPr>
        <p:spPr>
          <a:xfrm>
            <a:off x="6564445" y="3598770"/>
            <a:ext cx="1031938" cy="17044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6" name="Google Shape;107;g5b30761101_0_3">
            <a:extLst>
              <a:ext uri="{FF2B5EF4-FFF2-40B4-BE49-F238E27FC236}">
                <a16:creationId xmlns:a16="http://schemas.microsoft.com/office/drawing/2014/main" id="{48A928EC-0D8E-8345-A875-E45577FE19C2}"/>
              </a:ext>
            </a:extLst>
          </p:cNvPr>
          <p:cNvSpPr/>
          <p:nvPr/>
        </p:nvSpPr>
        <p:spPr>
          <a:xfrm>
            <a:off x="7502253" y="4876823"/>
            <a:ext cx="2114629" cy="750835"/>
          </a:xfrm>
          <a:prstGeom prst="roundRect">
            <a:avLst>
              <a:gd name="adj" fmla="val 16667"/>
            </a:avLst>
          </a:prstGeom>
          <a:solidFill>
            <a:schemeClr val="accent5">
              <a:lumMod val="75000"/>
            </a:schemeClr>
          </a:solidFill>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600">
                <a:solidFill>
                  <a:srgbClr val="FFFFFF"/>
                </a:solidFill>
                <a:latin typeface="Roboto"/>
                <a:ea typeface="Roboto"/>
                <a:cs typeface="Roboto"/>
                <a:sym typeface="Roboto"/>
              </a:rPr>
              <a:t>Modify the predicted probability</a:t>
            </a:r>
            <a:endParaRPr sz="1600">
              <a:solidFill>
                <a:srgbClr val="FFFFFF"/>
              </a:solidFill>
              <a:latin typeface="Roboto"/>
              <a:ea typeface="Roboto"/>
              <a:cs typeface="Roboto"/>
              <a:sym typeface="Roboto"/>
            </a:endParaRPr>
          </a:p>
        </p:txBody>
      </p:sp>
      <p:cxnSp>
        <p:nvCxnSpPr>
          <p:cNvPr id="17" name="Google Shape;108;g5b30761101_0_3">
            <a:extLst>
              <a:ext uri="{FF2B5EF4-FFF2-40B4-BE49-F238E27FC236}">
                <a16:creationId xmlns:a16="http://schemas.microsoft.com/office/drawing/2014/main" id="{E8FB0A4E-F4AF-874A-B043-40A18FF4094A}"/>
              </a:ext>
            </a:extLst>
          </p:cNvPr>
          <p:cNvCxnSpPr>
            <a:cxnSpLocks/>
            <a:stCxn id="16" idx="1"/>
            <a:endCxn id="8" idx="3"/>
          </p:cNvCxnSpPr>
          <p:nvPr/>
        </p:nvCxnSpPr>
        <p:spPr>
          <a:xfrm rot="10800000" flipV="1">
            <a:off x="6497211" y="5252240"/>
            <a:ext cx="1005043" cy="5191"/>
          </a:xfrm>
          <a:prstGeom prst="bentConnector3">
            <a:avLst>
              <a:gd name="adj1" fmla="val 50000"/>
            </a:avLst>
          </a:prstGeom>
          <a:noFill/>
          <a:ln w="9525" cap="flat" cmpd="sng">
            <a:solidFill>
              <a:srgbClr val="C2C2C2"/>
            </a:solidFill>
            <a:prstDash val="solid"/>
            <a:round/>
            <a:headEnd type="none" w="sm" len="sm"/>
            <a:tailEnd type="none" w="sm" len="sm"/>
          </a:ln>
        </p:spPr>
      </p:cxnSp>
    </p:spTree>
    <p:extLst>
      <p:ext uri="{BB962C8B-B14F-4D97-AF65-F5344CB8AC3E}">
        <p14:creationId xmlns:p14="http://schemas.microsoft.com/office/powerpoint/2010/main" val="202525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F818-6125-3B49-B485-C8F0BA459CF7}"/>
              </a:ext>
            </a:extLst>
          </p:cNvPr>
          <p:cNvSpPr>
            <a:spLocks noGrp="1"/>
          </p:cNvSpPr>
          <p:nvPr>
            <p:ph type="title"/>
          </p:nvPr>
        </p:nvSpPr>
        <p:spPr>
          <a:xfrm>
            <a:off x="870204" y="606564"/>
            <a:ext cx="10451592" cy="1325563"/>
          </a:xfrm>
        </p:spPr>
        <p:txBody>
          <a:bodyPr anchor="ctr">
            <a:normAutofit/>
          </a:bodyPr>
          <a:lstStyle/>
          <a:p>
            <a:r>
              <a:rPr lang="en-US" dirty="0"/>
              <a:t>ESTIMATORS</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6114499-5EBB-41EA-AC86-C701E2562BDB}"/>
              </a:ext>
            </a:extLst>
          </p:cNvPr>
          <p:cNvGraphicFramePr>
            <a:graphicFrameLocks noGrp="1"/>
          </p:cNvGraphicFramePr>
          <p:nvPr>
            <p:ph idx="1"/>
            <p:extLst>
              <p:ext uri="{D42A27DB-BD31-4B8C-83A1-F6EECF244321}">
                <p14:modId xmlns:p14="http://schemas.microsoft.com/office/powerpoint/2010/main" val="3839145892"/>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C182-AB39-3044-8054-E02C9F78612A}"/>
              </a:ext>
            </a:extLst>
          </p:cNvPr>
          <p:cNvSpPr>
            <a:spLocks noGrp="1"/>
          </p:cNvSpPr>
          <p:nvPr>
            <p:ph type="title"/>
          </p:nvPr>
        </p:nvSpPr>
        <p:spPr>
          <a:xfrm>
            <a:off x="642996" y="4808960"/>
            <a:ext cx="10906008" cy="1115415"/>
          </a:xfrm>
        </p:spPr>
        <p:txBody>
          <a:bodyPr vert="horz" lIns="91440" tIns="45720" rIns="91440" bIns="45720" rtlCol="0" anchor="b">
            <a:normAutofit/>
          </a:bodyPr>
          <a:lstStyle/>
          <a:p>
            <a:pPr algn="ctr"/>
            <a:r>
              <a:rPr lang="en-US" sz="6000" dirty="0"/>
              <a:t>MODEL EVALUATION</a:t>
            </a:r>
          </a:p>
        </p:txBody>
      </p:sp>
      <p:pic>
        <p:nvPicPr>
          <p:cNvPr id="20" name="Content Placeholder 4" descr="A close up of a map&#10;&#10;Description automatically generated">
            <a:extLst>
              <a:ext uri="{FF2B5EF4-FFF2-40B4-BE49-F238E27FC236}">
                <a16:creationId xmlns:a16="http://schemas.microsoft.com/office/drawing/2014/main" id="{F66CE073-CC8D-FD4E-ABED-73C121EC1920}"/>
              </a:ext>
            </a:extLst>
          </p:cNvPr>
          <p:cNvPicPr>
            <a:picLocks noGrp="1" noChangeAspect="1"/>
          </p:cNvPicPr>
          <p:nvPr>
            <p:ph idx="1"/>
          </p:nvPr>
        </p:nvPicPr>
        <p:blipFill>
          <a:blip r:embed="rId3"/>
          <a:stretch>
            <a:fillRect/>
          </a:stretch>
        </p:blipFill>
        <p:spPr>
          <a:xfrm>
            <a:off x="710546" y="732045"/>
            <a:ext cx="5091540" cy="3829534"/>
          </a:xfrm>
          <a:prstGeom prst="rect">
            <a:avLst/>
          </a:prstGeom>
        </p:spPr>
      </p:pic>
      <p:pic>
        <p:nvPicPr>
          <p:cNvPr id="7" name="Picture 6" descr="A close up of a map&#10;&#10;Description automatically generated">
            <a:extLst>
              <a:ext uri="{FF2B5EF4-FFF2-40B4-BE49-F238E27FC236}">
                <a16:creationId xmlns:a16="http://schemas.microsoft.com/office/drawing/2014/main" id="{233A930D-0B01-9F4A-846D-FB73992C5D09}"/>
              </a:ext>
            </a:extLst>
          </p:cNvPr>
          <p:cNvPicPr>
            <a:picLocks noChangeAspect="1"/>
          </p:cNvPicPr>
          <p:nvPr/>
        </p:nvPicPr>
        <p:blipFill>
          <a:blip r:embed="rId4"/>
          <a:stretch>
            <a:fillRect/>
          </a:stretch>
        </p:blipFill>
        <p:spPr>
          <a:xfrm>
            <a:off x="6450999" y="722695"/>
            <a:ext cx="5103969" cy="3838883"/>
          </a:xfrm>
          <a:prstGeom prst="rect">
            <a:avLst/>
          </a:prstGeom>
        </p:spPr>
      </p:pic>
    </p:spTree>
    <p:extLst>
      <p:ext uri="{BB962C8B-B14F-4D97-AF65-F5344CB8AC3E}">
        <p14:creationId xmlns:p14="http://schemas.microsoft.com/office/powerpoint/2010/main" val="214025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B917-B4AF-7B45-B339-828DACAAE202}"/>
              </a:ext>
            </a:extLst>
          </p:cNvPr>
          <p:cNvSpPr>
            <a:spLocks noGrp="1"/>
          </p:cNvSpPr>
          <p:nvPr>
            <p:ph type="title"/>
          </p:nvPr>
        </p:nvSpPr>
        <p:spPr>
          <a:xfrm>
            <a:off x="648929" y="629266"/>
            <a:ext cx="3651467" cy="1676603"/>
          </a:xfrm>
        </p:spPr>
        <p:txBody>
          <a:bodyPr>
            <a:normAutofit/>
          </a:bodyPr>
          <a:lstStyle/>
          <a:p>
            <a:r>
              <a:rPr lang="en-US" dirty="0"/>
              <a:t>RESULTS COMPARISON</a:t>
            </a:r>
          </a:p>
        </p:txBody>
      </p:sp>
      <p:sp>
        <p:nvSpPr>
          <p:cNvPr id="9" name="Content Placeholder 8">
            <a:extLst>
              <a:ext uri="{FF2B5EF4-FFF2-40B4-BE49-F238E27FC236}">
                <a16:creationId xmlns:a16="http://schemas.microsoft.com/office/drawing/2014/main" id="{F5385715-370E-405B-913B-57C396DF3A37}"/>
              </a:ext>
            </a:extLst>
          </p:cNvPr>
          <p:cNvSpPr>
            <a:spLocks noGrp="1"/>
          </p:cNvSpPr>
          <p:nvPr>
            <p:ph idx="1"/>
          </p:nvPr>
        </p:nvSpPr>
        <p:spPr>
          <a:xfrm>
            <a:off x="648931" y="2438400"/>
            <a:ext cx="3651466" cy="3785419"/>
          </a:xfrm>
        </p:spPr>
        <p:txBody>
          <a:bodyPr>
            <a:normAutofit/>
          </a:bodyPr>
          <a:lstStyle/>
          <a:p>
            <a:endParaRPr lang="en-US" sz="1800"/>
          </a:p>
        </p:txBody>
      </p:sp>
      <p:pic>
        <p:nvPicPr>
          <p:cNvPr id="7" name="slide2">
            <a:extLst>
              <a:ext uri="{FF2B5EF4-FFF2-40B4-BE49-F238E27FC236}">
                <a16:creationId xmlns:a16="http://schemas.microsoft.com/office/drawing/2014/main" id="{87DF2FB4-1D43-C643-BD3F-12A8DF5D64CB}"/>
              </a:ext>
            </a:extLst>
          </p:cNvPr>
          <p:cNvPicPr>
            <a:picLocks noChangeAspect="1"/>
          </p:cNvPicPr>
          <p:nvPr/>
        </p:nvPicPr>
        <p:blipFill rotWithShape="1">
          <a:blip r:embed="rId3">
            <a:extLst>
              <a:ext uri="{28A0092B-C50C-407E-A947-70E740481C1C}">
                <a14:useLocalDpi xmlns:a14="http://schemas.microsoft.com/office/drawing/2010/main" val="0"/>
              </a:ext>
            </a:extLst>
          </a:blip>
          <a:srcRect t="4525" r="1" b="13983"/>
          <a:stretch/>
        </p:blipFill>
        <p:spPr>
          <a:xfrm>
            <a:off x="4639056" y="59644"/>
            <a:ext cx="7552944" cy="6857990"/>
          </a:xfrm>
          <a:prstGeom prst="rect">
            <a:avLst/>
          </a:prstGeom>
          <a:effectLst/>
        </p:spPr>
      </p:pic>
    </p:spTree>
    <p:extLst>
      <p:ext uri="{BB962C8B-B14F-4D97-AF65-F5344CB8AC3E}">
        <p14:creationId xmlns:p14="http://schemas.microsoft.com/office/powerpoint/2010/main" val="76102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D037-D46D-2745-AE5A-B57A74571738}"/>
              </a:ext>
            </a:extLst>
          </p:cNvPr>
          <p:cNvSpPr>
            <a:spLocks noGrp="1"/>
          </p:cNvSpPr>
          <p:nvPr>
            <p:ph type="title"/>
          </p:nvPr>
        </p:nvSpPr>
        <p:spPr>
          <a:xfrm>
            <a:off x="648929" y="629266"/>
            <a:ext cx="3651467" cy="1676603"/>
          </a:xfrm>
        </p:spPr>
        <p:txBody>
          <a:bodyPr>
            <a:normAutofit/>
          </a:bodyPr>
          <a:lstStyle/>
          <a:p>
            <a:r>
              <a:rPr lang="en-US" dirty="0"/>
              <a:t>RESULTS COMPARISON</a:t>
            </a:r>
          </a:p>
        </p:txBody>
      </p:sp>
      <p:sp>
        <p:nvSpPr>
          <p:cNvPr id="9" name="Content Placeholder 8">
            <a:extLst>
              <a:ext uri="{FF2B5EF4-FFF2-40B4-BE49-F238E27FC236}">
                <a16:creationId xmlns:a16="http://schemas.microsoft.com/office/drawing/2014/main" id="{EF5749C9-3A14-4DFA-AC45-9AA3994E0C6E}"/>
              </a:ext>
            </a:extLst>
          </p:cNvPr>
          <p:cNvSpPr>
            <a:spLocks noGrp="1"/>
          </p:cNvSpPr>
          <p:nvPr>
            <p:ph idx="1"/>
          </p:nvPr>
        </p:nvSpPr>
        <p:spPr>
          <a:xfrm>
            <a:off x="648931" y="2438400"/>
            <a:ext cx="3651466" cy="3785419"/>
          </a:xfrm>
        </p:spPr>
        <p:txBody>
          <a:bodyPr>
            <a:normAutofit/>
          </a:bodyPr>
          <a:lstStyle/>
          <a:p>
            <a:endParaRPr lang="en-US" sz="1800"/>
          </a:p>
        </p:txBody>
      </p:sp>
      <p:pic>
        <p:nvPicPr>
          <p:cNvPr id="7" name="slide3">
            <a:extLst>
              <a:ext uri="{FF2B5EF4-FFF2-40B4-BE49-F238E27FC236}">
                <a16:creationId xmlns:a16="http://schemas.microsoft.com/office/drawing/2014/main" id="{D5B8EDAB-97A9-A747-8B46-E456E4D393F2}"/>
              </a:ext>
            </a:extLst>
          </p:cNvPr>
          <p:cNvPicPr>
            <a:picLocks noChangeAspect="1"/>
          </p:cNvPicPr>
          <p:nvPr/>
        </p:nvPicPr>
        <p:blipFill rotWithShape="1">
          <a:blip r:embed="rId3">
            <a:extLst>
              <a:ext uri="{28A0092B-C50C-407E-A947-70E740481C1C}">
                <a14:useLocalDpi xmlns:a14="http://schemas.microsoft.com/office/drawing/2010/main" val="0"/>
              </a:ext>
            </a:extLst>
          </a:blip>
          <a:srcRect t="5580" r="-1" b="10884"/>
          <a:stretch/>
        </p:blipFill>
        <p:spPr>
          <a:xfrm>
            <a:off x="4599300" y="119278"/>
            <a:ext cx="7552944" cy="6857990"/>
          </a:xfrm>
          <a:prstGeom prst="rect">
            <a:avLst/>
          </a:prstGeom>
          <a:effectLst/>
        </p:spPr>
      </p:pic>
    </p:spTree>
    <p:extLst>
      <p:ext uri="{BB962C8B-B14F-4D97-AF65-F5344CB8AC3E}">
        <p14:creationId xmlns:p14="http://schemas.microsoft.com/office/powerpoint/2010/main" val="101489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1342-7FDC-AA48-BD16-2DEE69FB1893}"/>
              </a:ext>
            </a:extLst>
          </p:cNvPr>
          <p:cNvSpPr>
            <a:spLocks noGrp="1"/>
          </p:cNvSpPr>
          <p:nvPr>
            <p:ph type="title"/>
          </p:nvPr>
        </p:nvSpPr>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5DF5E2F2-D6FC-430D-9B03-D11888E7390F}"/>
              </a:ext>
            </a:extLst>
          </p:cNvPr>
          <p:cNvGraphicFramePr>
            <a:graphicFrameLocks noGrp="1"/>
          </p:cNvGraphicFramePr>
          <p:nvPr>
            <p:ph idx="1"/>
            <p:extLst>
              <p:ext uri="{D42A27DB-BD31-4B8C-83A1-F6EECF244321}">
                <p14:modId xmlns:p14="http://schemas.microsoft.com/office/powerpoint/2010/main" val="24936770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412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3A39-8412-0E44-AF52-5247F6C450EB}"/>
              </a:ext>
            </a:extLst>
          </p:cNvPr>
          <p:cNvSpPr>
            <a:spLocks noGrp="1"/>
          </p:cNvSpPr>
          <p:nvPr>
            <p:ph type="title"/>
          </p:nvPr>
        </p:nvSpPr>
        <p:spPr>
          <a:xfrm>
            <a:off x="838200" y="365125"/>
            <a:ext cx="3482779" cy="1325563"/>
          </a:xfrm>
        </p:spPr>
        <p:txBody>
          <a:bodyPr/>
          <a:lstStyle/>
          <a:p>
            <a:r>
              <a:rPr lang="en-US" dirty="0"/>
              <a:t>RESULTS COMPARISON</a:t>
            </a:r>
          </a:p>
        </p:txBody>
      </p:sp>
      <p:pic>
        <p:nvPicPr>
          <p:cNvPr id="5" name="Content Placeholder 4" descr="A screenshot of a cell phone&#10;&#10;Description automatically generated">
            <a:extLst>
              <a:ext uri="{FF2B5EF4-FFF2-40B4-BE49-F238E27FC236}">
                <a16:creationId xmlns:a16="http://schemas.microsoft.com/office/drawing/2014/main" id="{02828452-875D-C143-997C-B6F0F496917D}"/>
              </a:ext>
            </a:extLst>
          </p:cNvPr>
          <p:cNvPicPr>
            <a:picLocks noGrp="1" noChangeAspect="1"/>
          </p:cNvPicPr>
          <p:nvPr>
            <p:ph idx="1"/>
          </p:nvPr>
        </p:nvPicPr>
        <p:blipFill>
          <a:blip r:embed="rId3"/>
          <a:stretch>
            <a:fillRect/>
          </a:stretch>
        </p:blipFill>
        <p:spPr>
          <a:xfrm>
            <a:off x="5496026" y="47550"/>
            <a:ext cx="6624842" cy="8120165"/>
          </a:xfrm>
        </p:spPr>
      </p:pic>
    </p:spTree>
    <p:extLst>
      <p:ext uri="{BB962C8B-B14F-4D97-AF65-F5344CB8AC3E}">
        <p14:creationId xmlns:p14="http://schemas.microsoft.com/office/powerpoint/2010/main" val="3906659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F1A7-7CCF-B841-AD53-522BDE3BC770}"/>
              </a:ext>
            </a:extLst>
          </p:cNvPr>
          <p:cNvSpPr>
            <a:spLocks noGrp="1"/>
          </p:cNvSpPr>
          <p:nvPr>
            <p:ph type="title"/>
          </p:nvPr>
        </p:nvSpPr>
        <p:spPr>
          <a:xfrm>
            <a:off x="838200" y="365125"/>
            <a:ext cx="10515600" cy="1325563"/>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FD98685F-70CD-4A35-97B9-5CADB9793EFA}"/>
              </a:ext>
            </a:extLst>
          </p:cNvPr>
          <p:cNvGraphicFramePr>
            <a:graphicFrameLocks noGrp="1"/>
          </p:cNvGraphicFramePr>
          <p:nvPr>
            <p:ph idx="1"/>
            <p:extLst>
              <p:ext uri="{D42A27DB-BD31-4B8C-83A1-F6EECF244321}">
                <p14:modId xmlns:p14="http://schemas.microsoft.com/office/powerpoint/2010/main" val="1951125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EFA4EF5F-B753-E148-9C05-949A7921742C}"/>
              </a:ext>
            </a:extLst>
          </p:cNvPr>
          <p:cNvGrpSpPr/>
          <p:nvPr/>
        </p:nvGrpSpPr>
        <p:grpSpPr>
          <a:xfrm>
            <a:off x="7578962" y="2390936"/>
            <a:ext cx="2181265" cy="2181265"/>
            <a:chOff x="4159081" y="1069012"/>
            <a:chExt cx="1190962" cy="1190962"/>
          </a:xfrm>
        </p:grpSpPr>
        <p:sp>
          <p:nvSpPr>
            <p:cNvPr id="7" name="Oval 6">
              <a:extLst>
                <a:ext uri="{FF2B5EF4-FFF2-40B4-BE49-F238E27FC236}">
                  <a16:creationId xmlns:a16="http://schemas.microsoft.com/office/drawing/2014/main" id="{55769CD6-46DC-7A4E-9C48-F9B4EABCD2A9}"/>
                </a:ext>
              </a:extLst>
            </p:cNvPr>
            <p:cNvSpPr/>
            <p:nvPr/>
          </p:nvSpPr>
          <p:spPr>
            <a:xfrm>
              <a:off x="4159081" y="1069012"/>
              <a:ext cx="1190962" cy="119096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Oval 8">
              <a:extLst>
                <a:ext uri="{FF2B5EF4-FFF2-40B4-BE49-F238E27FC236}">
                  <a16:creationId xmlns:a16="http://schemas.microsoft.com/office/drawing/2014/main" id="{50488FF2-6D88-B043-AA04-7AACE1655DBE}"/>
                </a:ext>
              </a:extLst>
            </p:cNvPr>
            <p:cNvSpPr txBox="1"/>
            <p:nvPr/>
          </p:nvSpPr>
          <p:spPr>
            <a:xfrm>
              <a:off x="4333493" y="1243424"/>
              <a:ext cx="842138" cy="84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6600" b="1" kern="1200" dirty="0"/>
                <a:t>RTV</a:t>
              </a:r>
            </a:p>
          </p:txBody>
        </p:sp>
      </p:grpSp>
    </p:spTree>
    <p:extLst>
      <p:ext uri="{BB962C8B-B14F-4D97-AF65-F5344CB8AC3E}">
        <p14:creationId xmlns:p14="http://schemas.microsoft.com/office/powerpoint/2010/main" val="204460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7350-43AB-EB42-AB55-9E352B635B59}"/>
              </a:ext>
            </a:extLst>
          </p:cNvPr>
          <p:cNvSpPr>
            <a:spLocks noGrp="1"/>
          </p:cNvSpPr>
          <p:nvPr>
            <p:ph type="title"/>
          </p:nvPr>
        </p:nvSpPr>
        <p:spPr>
          <a:xfrm>
            <a:off x="838200" y="365125"/>
            <a:ext cx="10515600" cy="1325563"/>
          </a:xfrm>
        </p:spPr>
        <p:txBody>
          <a:bodyPr>
            <a:normAutofit/>
          </a:bodyPr>
          <a:lstStyle/>
          <a:p>
            <a:r>
              <a:rPr lang="en-US" dirty="0"/>
              <a:t>CHALLENGES</a:t>
            </a:r>
          </a:p>
        </p:txBody>
      </p:sp>
      <p:graphicFrame>
        <p:nvGraphicFramePr>
          <p:cNvPr id="5" name="Content Placeholder 2">
            <a:extLst>
              <a:ext uri="{FF2B5EF4-FFF2-40B4-BE49-F238E27FC236}">
                <a16:creationId xmlns:a16="http://schemas.microsoft.com/office/drawing/2014/main" id="{3F12B48C-8D72-4F41-B509-91C3AE8DC59D}"/>
              </a:ext>
            </a:extLst>
          </p:cNvPr>
          <p:cNvGraphicFramePr>
            <a:graphicFrameLocks noGrp="1"/>
          </p:cNvGraphicFramePr>
          <p:nvPr>
            <p:ph idx="1"/>
            <p:extLst>
              <p:ext uri="{D42A27DB-BD31-4B8C-83A1-F6EECF244321}">
                <p14:modId xmlns:p14="http://schemas.microsoft.com/office/powerpoint/2010/main" val="1772997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D408CC-FE9E-F149-9E95-0417E9CCC23A}"/>
              </a:ext>
            </a:extLst>
          </p:cNvPr>
          <p:cNvSpPr txBox="1"/>
          <p:nvPr/>
        </p:nvSpPr>
        <p:spPr>
          <a:xfrm>
            <a:off x="1300167" y="3000375"/>
            <a:ext cx="8529637" cy="1200329"/>
          </a:xfrm>
          <a:prstGeom prst="rect">
            <a:avLst/>
          </a:prstGeom>
          <a:noFill/>
        </p:spPr>
        <p:txBody>
          <a:bodyPr wrap="square" rtlCol="0">
            <a:spAutoFit/>
          </a:bodyPr>
          <a:lstStyle/>
          <a:p>
            <a:r>
              <a:rPr lang="en-US" dirty="0"/>
              <a:t>Solution: </a:t>
            </a:r>
          </a:p>
          <a:p>
            <a:pPr lvl="1"/>
            <a:r>
              <a:rPr lang="en-US" dirty="0"/>
              <a:t>Increase size of sample data set.</a:t>
            </a:r>
          </a:p>
          <a:p>
            <a:pPr lvl="1"/>
            <a:r>
              <a:rPr lang="en-US" dirty="0"/>
              <a:t>Increase number of  splits and repeats.</a:t>
            </a:r>
          </a:p>
          <a:p>
            <a:endParaRPr lang="en-US" dirty="0"/>
          </a:p>
        </p:txBody>
      </p:sp>
      <p:sp>
        <p:nvSpPr>
          <p:cNvPr id="6" name="TextBox 5">
            <a:extLst>
              <a:ext uri="{FF2B5EF4-FFF2-40B4-BE49-F238E27FC236}">
                <a16:creationId xmlns:a16="http://schemas.microsoft.com/office/drawing/2014/main" id="{3CB091AF-5712-954F-89DF-87FDE172FF6F}"/>
              </a:ext>
            </a:extLst>
          </p:cNvPr>
          <p:cNvSpPr txBox="1"/>
          <p:nvPr/>
        </p:nvSpPr>
        <p:spPr>
          <a:xfrm>
            <a:off x="1314452" y="5347447"/>
            <a:ext cx="8401050" cy="646331"/>
          </a:xfrm>
          <a:prstGeom prst="rect">
            <a:avLst/>
          </a:prstGeom>
          <a:noFill/>
        </p:spPr>
        <p:txBody>
          <a:bodyPr wrap="square" rtlCol="0">
            <a:spAutoFit/>
          </a:bodyPr>
          <a:lstStyle/>
          <a:p>
            <a:r>
              <a:rPr lang="en-US" dirty="0"/>
              <a:t>Cause: </a:t>
            </a:r>
          </a:p>
          <a:p>
            <a:pPr lvl="1"/>
            <a:r>
              <a:rPr lang="en-US" dirty="0"/>
              <a:t>The limitation is that model types must be able to produce predicted probability.</a:t>
            </a:r>
          </a:p>
        </p:txBody>
      </p:sp>
    </p:spTree>
    <p:extLst>
      <p:ext uri="{BB962C8B-B14F-4D97-AF65-F5344CB8AC3E}">
        <p14:creationId xmlns:p14="http://schemas.microsoft.com/office/powerpoint/2010/main" val="4033749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AC86F6-81FD-2D47-BE86-0C4745B0B975}"/>
              </a:ext>
            </a:extLst>
          </p:cNvPr>
          <p:cNvSpPr>
            <a:spLocks noGrp="1"/>
          </p:cNvSpPr>
          <p:nvPr>
            <p:ph type="title"/>
          </p:nvPr>
        </p:nvSpPr>
        <p:spPr>
          <a:xfrm>
            <a:off x="863029" y="1012004"/>
            <a:ext cx="3416158" cy="4795408"/>
          </a:xfrm>
        </p:spPr>
        <p:txBody>
          <a:bodyPr>
            <a:normAutofit/>
          </a:bodyPr>
          <a:lstStyle/>
          <a:p>
            <a:r>
              <a:rPr lang="en-US">
                <a:solidFill>
                  <a:srgbClr val="FFFFFF"/>
                </a:solidFill>
              </a:rPr>
              <a:t>TAKEAWAY</a:t>
            </a:r>
          </a:p>
        </p:txBody>
      </p:sp>
      <p:graphicFrame>
        <p:nvGraphicFramePr>
          <p:cNvPr id="5" name="Content Placeholder 2">
            <a:extLst>
              <a:ext uri="{FF2B5EF4-FFF2-40B4-BE49-F238E27FC236}">
                <a16:creationId xmlns:a16="http://schemas.microsoft.com/office/drawing/2014/main" id="{3582D25E-DF7F-42BE-91E3-8660727EC4C9}"/>
              </a:ext>
            </a:extLst>
          </p:cNvPr>
          <p:cNvGraphicFramePr>
            <a:graphicFrameLocks noGrp="1"/>
          </p:cNvGraphicFramePr>
          <p:nvPr>
            <p:ph idx="1"/>
            <p:extLst>
              <p:ext uri="{D42A27DB-BD31-4B8C-83A1-F6EECF244321}">
                <p14:modId xmlns:p14="http://schemas.microsoft.com/office/powerpoint/2010/main" val="86270874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8121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56BA4F-6B80-AE47-840E-ADA47DCEA934}"/>
              </a:ext>
            </a:extLst>
          </p:cNvPr>
          <p:cNvSpPr>
            <a:spLocks noGrp="1"/>
          </p:cNvSpPr>
          <p:nvPr>
            <p:ph type="ctrTitle"/>
          </p:nvPr>
        </p:nvSpPr>
        <p:spPr>
          <a:xfrm>
            <a:off x="1158240" y="1935163"/>
            <a:ext cx="6339840" cy="2387600"/>
          </a:xfrm>
        </p:spPr>
        <p:txBody>
          <a:bodyPr>
            <a:normAutofit/>
          </a:bodyPr>
          <a:lstStyle/>
          <a:p>
            <a:pPr algn="l"/>
            <a:r>
              <a:rPr lang="en-US" sz="6600" dirty="0">
                <a:solidFill>
                  <a:schemeClr val="tx1">
                    <a:lumMod val="85000"/>
                    <a:lumOff val="15000"/>
                  </a:schemeClr>
                </a:solidFill>
              </a:rPr>
              <a:t>THANK YOU</a:t>
            </a:r>
          </a:p>
        </p:txBody>
      </p:sp>
      <p:sp>
        <p:nvSpPr>
          <p:cNvPr id="3" name="Subtitle 2">
            <a:extLst>
              <a:ext uri="{FF2B5EF4-FFF2-40B4-BE49-F238E27FC236}">
                <a16:creationId xmlns:a16="http://schemas.microsoft.com/office/drawing/2014/main" id="{2FF94314-7ADC-3E4F-AE49-1BCF1E889920}"/>
              </a:ext>
            </a:extLst>
          </p:cNvPr>
          <p:cNvSpPr>
            <a:spLocks noGrp="1"/>
          </p:cNvSpPr>
          <p:nvPr>
            <p:ph type="subTitle" idx="1"/>
          </p:nvPr>
        </p:nvSpPr>
        <p:spPr>
          <a:xfrm>
            <a:off x="1158240" y="4700588"/>
            <a:ext cx="5252288" cy="1655762"/>
          </a:xfrm>
        </p:spPr>
        <p:txBody>
          <a:bodyPr>
            <a:normAutofit/>
          </a:bodyPr>
          <a:lstStyle/>
          <a:p>
            <a:pPr algn="l"/>
            <a:endParaRPr lang="en-US">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39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EC3F1B-1347-DD4D-971E-88B946A43B95}"/>
              </a:ext>
            </a:extLst>
          </p:cNvPr>
          <p:cNvSpPr>
            <a:spLocks noGrp="1"/>
          </p:cNvSpPr>
          <p:nvPr>
            <p:ph type="ctrTitle"/>
          </p:nvPr>
        </p:nvSpPr>
        <p:spPr>
          <a:xfrm>
            <a:off x="838199" y="4525347"/>
            <a:ext cx="6801321" cy="1737360"/>
          </a:xfrm>
        </p:spPr>
        <p:txBody>
          <a:bodyPr anchor="ctr">
            <a:normAutofit/>
          </a:bodyPr>
          <a:lstStyle/>
          <a:p>
            <a:pPr algn="r"/>
            <a:r>
              <a:rPr lang="en-US"/>
              <a:t>Q &amp; A</a:t>
            </a:r>
          </a:p>
        </p:txBody>
      </p:sp>
      <p:sp>
        <p:nvSpPr>
          <p:cNvPr id="3" name="Subtitle 2">
            <a:extLst>
              <a:ext uri="{FF2B5EF4-FFF2-40B4-BE49-F238E27FC236}">
                <a16:creationId xmlns:a16="http://schemas.microsoft.com/office/drawing/2014/main" id="{4784F338-F422-C841-A061-A37FF47C377F}"/>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21" name="Oval 2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2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594-A4D3-5E41-A34C-D59F43934D60}"/>
              </a:ext>
            </a:extLst>
          </p:cNvPr>
          <p:cNvSpPr>
            <a:spLocks noGrp="1"/>
          </p:cNvSpPr>
          <p:nvPr>
            <p:ph type="title"/>
          </p:nvPr>
        </p:nvSpPr>
        <p:spPr>
          <a:xfrm>
            <a:off x="642996" y="4673595"/>
            <a:ext cx="10906008" cy="1969084"/>
          </a:xfrm>
        </p:spPr>
        <p:txBody>
          <a:bodyPr vert="horz" lIns="91440" tIns="45720" rIns="91440" bIns="45720" rtlCol="0" anchor="b">
            <a:normAutofit/>
          </a:bodyPr>
          <a:lstStyle/>
          <a:p>
            <a:pPr algn="ctr"/>
            <a:r>
              <a:rPr lang="en-US" sz="6000" dirty="0"/>
              <a:t>Fairness-aware Methods </a:t>
            </a:r>
            <a:br>
              <a:rPr lang="en-US" sz="6000" dirty="0"/>
            </a:br>
            <a:endParaRPr lang="en-US" sz="6000" dirty="0"/>
          </a:p>
        </p:txBody>
      </p:sp>
      <p:pic>
        <p:nvPicPr>
          <p:cNvPr id="13" name="Content Placeholder 12">
            <a:extLst>
              <a:ext uri="{FF2B5EF4-FFF2-40B4-BE49-F238E27FC236}">
                <a16:creationId xmlns:a16="http://schemas.microsoft.com/office/drawing/2014/main" id="{825A1168-BD05-F44C-B13E-E5AAE0710086}"/>
              </a:ext>
            </a:extLst>
          </p:cNvPr>
          <p:cNvPicPr>
            <a:picLocks noGrp="1" noChangeAspect="1"/>
          </p:cNvPicPr>
          <p:nvPr>
            <p:ph idx="1"/>
          </p:nvPr>
        </p:nvPicPr>
        <p:blipFill>
          <a:blip r:embed="rId3"/>
          <a:stretch>
            <a:fillRect/>
          </a:stretch>
        </p:blipFill>
        <p:spPr>
          <a:xfrm>
            <a:off x="8027089" y="912732"/>
            <a:ext cx="3653598" cy="3080485"/>
          </a:xfrm>
        </p:spPr>
      </p:pic>
      <p:pic>
        <p:nvPicPr>
          <p:cNvPr id="16" name="Picture 15">
            <a:extLst>
              <a:ext uri="{FF2B5EF4-FFF2-40B4-BE49-F238E27FC236}">
                <a16:creationId xmlns:a16="http://schemas.microsoft.com/office/drawing/2014/main" id="{9F1AD316-5168-7442-B96F-C23A8E1F3ADD}"/>
              </a:ext>
            </a:extLst>
          </p:cNvPr>
          <p:cNvPicPr>
            <a:picLocks noChangeAspect="1"/>
          </p:cNvPicPr>
          <p:nvPr/>
        </p:nvPicPr>
        <p:blipFill>
          <a:blip r:embed="rId4"/>
          <a:stretch>
            <a:fillRect/>
          </a:stretch>
        </p:blipFill>
        <p:spPr>
          <a:xfrm>
            <a:off x="177931" y="787401"/>
            <a:ext cx="3682142" cy="3080485"/>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195D94B3-DE03-1348-908F-DD5CDE73E0CB}"/>
              </a:ext>
            </a:extLst>
          </p:cNvPr>
          <p:cNvPicPr>
            <a:picLocks noChangeAspect="1"/>
          </p:cNvPicPr>
          <p:nvPr/>
        </p:nvPicPr>
        <p:blipFill>
          <a:blip r:embed="rId5"/>
          <a:stretch>
            <a:fillRect/>
          </a:stretch>
        </p:blipFill>
        <p:spPr>
          <a:xfrm>
            <a:off x="4080854" y="926169"/>
            <a:ext cx="3555460" cy="4327369"/>
          </a:xfrm>
          <a:prstGeom prst="rect">
            <a:avLst/>
          </a:prstGeom>
        </p:spPr>
      </p:pic>
    </p:spTree>
    <p:extLst>
      <p:ext uri="{BB962C8B-B14F-4D97-AF65-F5344CB8AC3E}">
        <p14:creationId xmlns:p14="http://schemas.microsoft.com/office/powerpoint/2010/main" val="2932034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D098-F27E-8D40-BF17-A7E3A95ED3DF}"/>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SUMMARY</a:t>
            </a:r>
          </a:p>
        </p:txBody>
      </p:sp>
      <p:pic>
        <p:nvPicPr>
          <p:cNvPr id="17" name="Content Placeholder 16" descr="A screenshot of a cell phone&#10;&#10;Description automatically generated">
            <a:extLst>
              <a:ext uri="{FF2B5EF4-FFF2-40B4-BE49-F238E27FC236}">
                <a16:creationId xmlns:a16="http://schemas.microsoft.com/office/drawing/2014/main" id="{F305E57C-CF9A-D741-AB6C-D9CF2C954C87}"/>
              </a:ext>
            </a:extLst>
          </p:cNvPr>
          <p:cNvPicPr>
            <a:picLocks noGrp="1" noChangeAspect="1"/>
          </p:cNvPicPr>
          <p:nvPr>
            <p:ph idx="1"/>
          </p:nvPr>
        </p:nvPicPr>
        <p:blipFill>
          <a:blip r:embed="rId3"/>
          <a:stretch>
            <a:fillRect/>
          </a:stretch>
        </p:blipFill>
        <p:spPr>
          <a:xfrm>
            <a:off x="4610191" y="699314"/>
            <a:ext cx="3529109" cy="3514644"/>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925B8C6B-6BFF-ED42-8D9F-0E72C207C673}"/>
              </a:ext>
            </a:extLst>
          </p:cNvPr>
          <p:cNvPicPr>
            <a:picLocks noChangeAspect="1"/>
          </p:cNvPicPr>
          <p:nvPr/>
        </p:nvPicPr>
        <p:blipFill>
          <a:blip r:embed="rId4"/>
          <a:stretch>
            <a:fillRect/>
          </a:stretch>
        </p:blipFill>
        <p:spPr>
          <a:xfrm>
            <a:off x="642996" y="692733"/>
            <a:ext cx="3526424" cy="3699854"/>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AC0FD1F9-CC27-8346-B396-806D09F7E07E}"/>
              </a:ext>
            </a:extLst>
          </p:cNvPr>
          <p:cNvPicPr>
            <a:picLocks noChangeAspect="1"/>
          </p:cNvPicPr>
          <p:nvPr/>
        </p:nvPicPr>
        <p:blipFill>
          <a:blip r:embed="rId5"/>
          <a:stretch>
            <a:fillRect/>
          </a:stretch>
        </p:blipFill>
        <p:spPr>
          <a:xfrm>
            <a:off x="8153400" y="608896"/>
            <a:ext cx="3553968" cy="3510270"/>
          </a:xfrm>
          <a:prstGeom prst="rect">
            <a:avLst/>
          </a:prstGeom>
        </p:spPr>
      </p:pic>
    </p:spTree>
    <p:extLst>
      <p:ext uri="{BB962C8B-B14F-4D97-AF65-F5344CB8AC3E}">
        <p14:creationId xmlns:p14="http://schemas.microsoft.com/office/powerpoint/2010/main" val="17141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3C90-F008-7848-99B0-BA44F3FBB193}"/>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E8B20A9-6D5E-3048-B40C-7CD681FBAA41}"/>
              </a:ext>
            </a:extLst>
          </p:cNvPr>
          <p:cNvPicPr>
            <a:picLocks noGrp="1" noChangeAspect="1"/>
          </p:cNvPicPr>
          <p:nvPr>
            <p:ph idx="1"/>
          </p:nvPr>
        </p:nvPicPr>
        <p:blipFill>
          <a:blip r:embed="rId2"/>
          <a:stretch>
            <a:fillRect/>
          </a:stretch>
        </p:blipFill>
        <p:spPr>
          <a:xfrm>
            <a:off x="4260850" y="2045494"/>
            <a:ext cx="3670300" cy="3911600"/>
          </a:xfrm>
        </p:spPr>
      </p:pic>
    </p:spTree>
    <p:extLst>
      <p:ext uri="{BB962C8B-B14F-4D97-AF65-F5344CB8AC3E}">
        <p14:creationId xmlns:p14="http://schemas.microsoft.com/office/powerpoint/2010/main" val="112122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 name="Rectangle 4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7554470-BF99-F643-8B54-9498B1575EDA}"/>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Research Questions</a:t>
            </a:r>
          </a:p>
        </p:txBody>
      </p:sp>
      <p:sp>
        <p:nvSpPr>
          <p:cNvPr id="3" name="Content Placeholder 2">
            <a:extLst>
              <a:ext uri="{FF2B5EF4-FFF2-40B4-BE49-F238E27FC236}">
                <a16:creationId xmlns:a16="http://schemas.microsoft.com/office/drawing/2014/main" id="{6CD4BCF0-2606-C246-A344-FCE9666FD1A7}"/>
              </a:ext>
            </a:extLst>
          </p:cNvPr>
          <p:cNvSpPr>
            <a:spLocks noGrp="1"/>
          </p:cNvSpPr>
          <p:nvPr>
            <p:ph idx="1"/>
          </p:nvPr>
        </p:nvSpPr>
        <p:spPr>
          <a:xfrm>
            <a:off x="5120640" y="484632"/>
            <a:ext cx="6281928" cy="5248656"/>
          </a:xfrm>
        </p:spPr>
        <p:txBody>
          <a:bodyPr anchor="ctr">
            <a:normAutofit/>
          </a:bodyPr>
          <a:lstStyle/>
          <a:p>
            <a:pPr marL="0" lvl="0" indent="0">
              <a:spcBef>
                <a:spcPts val="0"/>
              </a:spcBef>
              <a:spcAft>
                <a:spcPts val="600"/>
              </a:spcAft>
              <a:buClr>
                <a:srgbClr val="000000"/>
              </a:buClr>
              <a:buSzPts val="1800"/>
              <a:buNone/>
            </a:pPr>
            <a:endParaRPr lang="en-US" sz="2400" u="none" strike="noStrike" cap="none" dirty="0">
              <a:latin typeface="Arial" panose="020B0604020202020204" pitchFamily="34" charset="0"/>
              <a:ea typeface="Arial Narrow"/>
              <a:cs typeface="Arial" panose="020B0604020202020204" pitchFamily="34" charset="0"/>
              <a:sym typeface="Arial Narrow"/>
            </a:endParaRPr>
          </a:p>
          <a:p>
            <a:pPr marL="571500" lvl="0" indent="-457200">
              <a:spcBef>
                <a:spcPts val="0"/>
              </a:spcBef>
              <a:spcAft>
                <a:spcPts val="600"/>
              </a:spcAft>
              <a:buClr>
                <a:srgbClr val="000000"/>
              </a:buClr>
              <a:buSzPts val="1800"/>
              <a:buFont typeface="+mj-lt"/>
              <a:buAutoNum type="arabicPeriod"/>
            </a:pPr>
            <a:r>
              <a:rPr lang="en-US" sz="2400" u="none" strike="noStrike" cap="none" dirty="0">
                <a:latin typeface="Arial" panose="020B0604020202020204" pitchFamily="34" charset="0"/>
                <a:ea typeface="Arial Narrow"/>
                <a:cs typeface="Arial" panose="020B0604020202020204" pitchFamily="34" charset="0"/>
                <a:sym typeface="Arial Narrow"/>
              </a:rPr>
              <a:t>Can we identify intrinsic bias within our dataset?</a:t>
            </a:r>
          </a:p>
          <a:p>
            <a:pPr marL="571500" lvl="0" indent="-457200">
              <a:spcBef>
                <a:spcPts val="0"/>
              </a:spcBef>
              <a:spcAft>
                <a:spcPts val="600"/>
              </a:spcAft>
              <a:buClr>
                <a:srgbClr val="000000"/>
              </a:buClr>
              <a:buSzPts val="1800"/>
              <a:buFont typeface="+mj-lt"/>
              <a:buAutoNum type="arabicPeriod"/>
            </a:pPr>
            <a:endParaRPr lang="en-US" sz="2400" u="none" strike="noStrike" cap="none" dirty="0">
              <a:latin typeface="Arial" panose="020B0604020202020204" pitchFamily="34" charset="0"/>
              <a:ea typeface="Arial Narrow"/>
              <a:cs typeface="Arial" panose="020B0604020202020204" pitchFamily="34" charset="0"/>
              <a:sym typeface="Arial Narrow"/>
            </a:endParaRPr>
          </a:p>
          <a:p>
            <a:pPr marL="571500" lvl="0" indent="-457200">
              <a:spcBef>
                <a:spcPts val="0"/>
              </a:spcBef>
              <a:spcAft>
                <a:spcPts val="600"/>
              </a:spcAft>
              <a:buClr>
                <a:srgbClr val="000000"/>
              </a:buClr>
              <a:buSzPts val="1800"/>
              <a:buFont typeface="+mj-lt"/>
              <a:buAutoNum type="arabicPeriod"/>
            </a:pPr>
            <a:r>
              <a:rPr lang="en-US" sz="2400" u="none" strike="noStrike" cap="none" dirty="0">
                <a:latin typeface="Arial" panose="020B0604020202020204" pitchFamily="34" charset="0"/>
                <a:ea typeface="Arial Narrow"/>
                <a:cs typeface="Arial" panose="020B0604020202020204" pitchFamily="34" charset="0"/>
                <a:sym typeface="Arial Narrow"/>
              </a:rPr>
              <a:t>Can we mitigate the bias while maintaining or improving a machine learning model’s predictive accuracy? </a:t>
            </a:r>
          </a:p>
        </p:txBody>
      </p:sp>
    </p:spTree>
    <p:extLst>
      <p:ext uri="{BB962C8B-B14F-4D97-AF65-F5344CB8AC3E}">
        <p14:creationId xmlns:p14="http://schemas.microsoft.com/office/powerpoint/2010/main" val="143570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3A2E-66EA-A946-A93E-ABE68678BBEA}"/>
              </a:ext>
            </a:extLst>
          </p:cNvPr>
          <p:cNvSpPr>
            <a:spLocks noGrp="1"/>
          </p:cNvSpPr>
          <p:nvPr>
            <p:ph type="title"/>
          </p:nvPr>
        </p:nvSpPr>
        <p:spPr>
          <a:xfrm>
            <a:off x="838200" y="365125"/>
            <a:ext cx="10515600" cy="1325563"/>
          </a:xfrm>
        </p:spPr>
        <p:txBody>
          <a:bodyPr>
            <a:normAutofit/>
          </a:bodyPr>
          <a:lstStyle/>
          <a:p>
            <a:r>
              <a:rPr lang="en-US" dirty="0"/>
              <a:t>DATA</a:t>
            </a:r>
            <a:r>
              <a:rPr lang="zh-CN" altLang="en-US" dirty="0"/>
              <a:t>  </a:t>
            </a:r>
            <a:r>
              <a:rPr lang="en-US" altLang="zh-CN" dirty="0"/>
              <a:t>DESCRIPTION</a:t>
            </a:r>
            <a:endParaRPr lang="en-US" dirty="0"/>
          </a:p>
        </p:txBody>
      </p:sp>
      <p:graphicFrame>
        <p:nvGraphicFramePr>
          <p:cNvPr id="5" name="Content Placeholder 2">
            <a:extLst>
              <a:ext uri="{FF2B5EF4-FFF2-40B4-BE49-F238E27FC236}">
                <a16:creationId xmlns:a16="http://schemas.microsoft.com/office/drawing/2014/main" id="{9078BF5E-7DFD-4D28-A38C-B035AD59B167}"/>
              </a:ext>
            </a:extLst>
          </p:cNvPr>
          <p:cNvGraphicFramePr>
            <a:graphicFrameLocks noGrp="1"/>
          </p:cNvGraphicFramePr>
          <p:nvPr>
            <p:ph idx="1"/>
            <p:extLst>
              <p:ext uri="{D42A27DB-BD31-4B8C-83A1-F6EECF244321}">
                <p14:modId xmlns:p14="http://schemas.microsoft.com/office/powerpoint/2010/main" val="42017676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57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44BC-2C9D-E44C-9254-400F5E854A14}"/>
              </a:ext>
            </a:extLst>
          </p:cNvPr>
          <p:cNvSpPr>
            <a:spLocks noGrp="1"/>
          </p:cNvSpPr>
          <p:nvPr>
            <p:ph type="title"/>
          </p:nvPr>
        </p:nvSpPr>
        <p:spPr/>
        <p:txBody>
          <a:bodyPr/>
          <a:lstStyle/>
          <a:p>
            <a:r>
              <a:rPr lang="en-US" dirty="0"/>
              <a:t>TARGET VARIABLE</a:t>
            </a:r>
          </a:p>
        </p:txBody>
      </p:sp>
      <p:sp>
        <p:nvSpPr>
          <p:cNvPr id="3" name="Content Placeholder 2">
            <a:extLst>
              <a:ext uri="{FF2B5EF4-FFF2-40B4-BE49-F238E27FC236}">
                <a16:creationId xmlns:a16="http://schemas.microsoft.com/office/drawing/2014/main" id="{AB950263-9332-5D42-B81E-7383143F0F1C}"/>
              </a:ext>
            </a:extLst>
          </p:cNvPr>
          <p:cNvSpPr>
            <a:spLocks noGrp="1"/>
          </p:cNvSpPr>
          <p:nvPr>
            <p:ph idx="1"/>
          </p:nvPr>
        </p:nvSpPr>
        <p:spPr>
          <a:xfrm>
            <a:off x="4830285" y="4829100"/>
            <a:ext cx="4286992" cy="1325563"/>
          </a:xfrm>
        </p:spPr>
        <p:txBody>
          <a:bodyPr>
            <a:normAutofit/>
          </a:bodyPr>
          <a:lstStyle/>
          <a:p>
            <a:pPr marL="0" indent="0">
              <a:buNone/>
            </a:pPr>
            <a:r>
              <a:rPr lang="en-US" b="1" dirty="0"/>
              <a:t>ACTION_TYPE</a:t>
            </a:r>
          </a:p>
          <a:p>
            <a:pPr marL="0" indent="0">
              <a:buNone/>
            </a:pPr>
            <a:r>
              <a:rPr lang="en-US" dirty="0"/>
              <a:t> </a:t>
            </a:r>
          </a:p>
          <a:p>
            <a:endParaRPr lang="en-US" b="1" dirty="0"/>
          </a:p>
          <a:p>
            <a:endParaRPr lang="en-US" dirty="0"/>
          </a:p>
        </p:txBody>
      </p:sp>
      <p:graphicFrame>
        <p:nvGraphicFramePr>
          <p:cNvPr id="5" name="Diagram 4">
            <a:extLst>
              <a:ext uri="{FF2B5EF4-FFF2-40B4-BE49-F238E27FC236}">
                <a16:creationId xmlns:a16="http://schemas.microsoft.com/office/drawing/2014/main" id="{E3F353BD-6B4C-CD46-83C9-502CBF8A9D06}"/>
              </a:ext>
            </a:extLst>
          </p:cNvPr>
          <p:cNvGraphicFramePr/>
          <p:nvPr>
            <p:extLst>
              <p:ext uri="{D42A27DB-BD31-4B8C-83A1-F6EECF244321}">
                <p14:modId xmlns:p14="http://schemas.microsoft.com/office/powerpoint/2010/main" val="778797803"/>
              </p:ext>
            </p:extLst>
          </p:nvPr>
        </p:nvGraphicFramePr>
        <p:xfrm>
          <a:off x="1656440" y="719666"/>
          <a:ext cx="8810172" cy="5457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680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6E8BD-F119-9A4C-BF41-517E39013CA8}"/>
              </a:ext>
            </a:extLst>
          </p:cNvPr>
          <p:cNvSpPr>
            <a:spLocks noGrp="1"/>
          </p:cNvSpPr>
          <p:nvPr>
            <p:ph type="title"/>
          </p:nvPr>
        </p:nvSpPr>
        <p:spPr>
          <a:xfrm>
            <a:off x="838200" y="963877"/>
            <a:ext cx="3494362" cy="4930246"/>
          </a:xfrm>
        </p:spPr>
        <p:txBody>
          <a:bodyPr>
            <a:normAutofit/>
          </a:bodyPr>
          <a:lstStyle/>
          <a:p>
            <a:pPr algn="r"/>
            <a:r>
              <a:rPr lang="en-US" dirty="0">
                <a:solidFill>
                  <a:schemeClr val="accent2">
                    <a:lumMod val="75000"/>
                  </a:schemeClr>
                </a:solidFill>
              </a:rPr>
              <a:t>PROTECTED CLASSES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6A06D2-1884-3C4B-91A1-23325230E0A4}"/>
              </a:ext>
            </a:extLst>
          </p:cNvPr>
          <p:cNvSpPr>
            <a:spLocks noGrp="1"/>
          </p:cNvSpPr>
          <p:nvPr>
            <p:ph idx="1"/>
          </p:nvPr>
        </p:nvSpPr>
        <p:spPr>
          <a:xfrm>
            <a:off x="4956153" y="1739129"/>
            <a:ext cx="6377769" cy="4930246"/>
          </a:xfrm>
        </p:spPr>
        <p:txBody>
          <a:bodyPr anchor="ctr">
            <a:normAutofit/>
          </a:bodyPr>
          <a:lstStyle/>
          <a:p>
            <a:pPr marL="457200" lvl="0" indent="-317500">
              <a:spcBef>
                <a:spcPts val="0"/>
              </a:spcBef>
              <a:buClr>
                <a:srgbClr val="000000"/>
              </a:buClr>
              <a:buSzPts val="1400"/>
              <a:buFont typeface="Arial Narrow"/>
              <a:buChar char="●"/>
            </a:pPr>
            <a:r>
              <a:rPr lang="en-US" dirty="0">
                <a:latin typeface="Arial Narrow"/>
                <a:ea typeface="Arial Narrow"/>
                <a:cs typeface="Arial Narrow"/>
                <a:sym typeface="Arial Narrow"/>
              </a:rPr>
              <a:t>Age</a:t>
            </a:r>
          </a:p>
          <a:p>
            <a:pPr marL="457200" lvl="0" indent="-317500">
              <a:spcBef>
                <a:spcPts val="0"/>
              </a:spcBef>
              <a:buClr>
                <a:srgbClr val="000000"/>
              </a:buClr>
              <a:buSzPts val="1400"/>
              <a:buFont typeface="Arial Narrow"/>
              <a:buChar char="●"/>
            </a:pPr>
            <a:r>
              <a:rPr lang="en-US" sz="3200" b="1" dirty="0">
                <a:solidFill>
                  <a:srgbClr val="FFC000"/>
                </a:solidFill>
                <a:latin typeface="Arial Narrow"/>
                <a:ea typeface="Arial Narrow"/>
                <a:cs typeface="Arial Narrow"/>
                <a:sym typeface="Arial Narrow"/>
              </a:rPr>
              <a:t>Race</a:t>
            </a:r>
          </a:p>
          <a:p>
            <a:pPr marL="457200" lvl="0" indent="-317500">
              <a:spcBef>
                <a:spcPts val="0"/>
              </a:spcBef>
              <a:buClr>
                <a:srgbClr val="000000"/>
              </a:buClr>
              <a:buSzPts val="1400"/>
              <a:buFont typeface="Arial Narrow"/>
              <a:buChar char="●"/>
            </a:pPr>
            <a:r>
              <a:rPr lang="en-US" dirty="0">
                <a:latin typeface="Arial Narrow"/>
                <a:ea typeface="Arial Narrow"/>
                <a:cs typeface="Arial Narrow"/>
                <a:sym typeface="Arial Narrow"/>
              </a:rPr>
              <a:t>National Origin</a:t>
            </a:r>
          </a:p>
          <a:p>
            <a:pPr marL="457200" lvl="0" indent="-317500">
              <a:spcBef>
                <a:spcPts val="0"/>
              </a:spcBef>
              <a:buClr>
                <a:srgbClr val="000000"/>
              </a:buClr>
              <a:buSzPts val="1400"/>
              <a:buFont typeface="Arial Narrow"/>
              <a:buChar char="●"/>
            </a:pPr>
            <a:r>
              <a:rPr lang="en-US" dirty="0">
                <a:latin typeface="Arial Narrow"/>
                <a:ea typeface="Arial Narrow"/>
                <a:cs typeface="Arial Narrow"/>
                <a:sym typeface="Arial Narrow"/>
              </a:rPr>
              <a:t>Religious Beliefs</a:t>
            </a:r>
          </a:p>
          <a:p>
            <a:pPr marL="457200" lvl="0" indent="-317500">
              <a:spcBef>
                <a:spcPts val="0"/>
              </a:spcBef>
              <a:buClr>
                <a:srgbClr val="000000"/>
              </a:buClr>
              <a:buSzPts val="1400"/>
              <a:buFont typeface="Arial Narrow"/>
              <a:buChar char="●"/>
            </a:pPr>
            <a:r>
              <a:rPr lang="en-US" dirty="0">
                <a:latin typeface="Arial Narrow"/>
                <a:ea typeface="Arial Narrow"/>
                <a:cs typeface="Arial Narrow"/>
                <a:sym typeface="Arial Narrow"/>
              </a:rPr>
              <a:t>Gender</a:t>
            </a:r>
          </a:p>
          <a:p>
            <a:pPr marL="457200" lvl="0" indent="-317500">
              <a:spcBef>
                <a:spcPts val="0"/>
              </a:spcBef>
              <a:buClr>
                <a:srgbClr val="000000"/>
              </a:buClr>
              <a:buSzPts val="1400"/>
              <a:buFont typeface="Arial Narrow"/>
              <a:buChar char="●"/>
            </a:pPr>
            <a:r>
              <a:rPr lang="en-US" dirty="0">
                <a:latin typeface="Arial Narrow"/>
                <a:ea typeface="Arial Narrow"/>
                <a:cs typeface="Arial Narrow"/>
                <a:sym typeface="Arial Narrow"/>
              </a:rPr>
              <a:t>Disability</a:t>
            </a:r>
          </a:p>
          <a:p>
            <a:pPr marL="457200" lvl="0" indent="-317500">
              <a:spcBef>
                <a:spcPts val="0"/>
              </a:spcBef>
              <a:buClr>
                <a:srgbClr val="000000"/>
              </a:buClr>
              <a:buSzPts val="1400"/>
              <a:buFont typeface="Arial Narrow"/>
              <a:buChar char="●"/>
            </a:pPr>
            <a:r>
              <a:rPr lang="en-US" dirty="0">
                <a:latin typeface="Arial Narrow"/>
                <a:ea typeface="Arial Narrow"/>
                <a:cs typeface="Arial Narrow"/>
                <a:sym typeface="Arial Narrow"/>
              </a:rPr>
              <a:t>Pregnancy</a:t>
            </a:r>
          </a:p>
          <a:p>
            <a:pPr marL="457200" lvl="0" indent="-317500">
              <a:spcBef>
                <a:spcPts val="0"/>
              </a:spcBef>
              <a:buClr>
                <a:srgbClr val="000000"/>
              </a:buClr>
              <a:buSzPts val="1400"/>
              <a:buFont typeface="Arial Narrow"/>
              <a:buChar char="●"/>
            </a:pPr>
            <a:r>
              <a:rPr lang="en-US" dirty="0">
                <a:latin typeface="Arial Narrow"/>
                <a:ea typeface="Arial Narrow"/>
                <a:cs typeface="Arial Narrow"/>
                <a:sym typeface="Arial Narrow"/>
              </a:rPr>
              <a:t>Veteran Status</a:t>
            </a:r>
          </a:p>
          <a:p>
            <a:pPr marL="0" lvl="0" indent="0">
              <a:spcBef>
                <a:spcPts val="0"/>
              </a:spcBef>
              <a:buClr>
                <a:srgbClr val="000000"/>
              </a:buClr>
              <a:buSzPts val="1400"/>
              <a:buNone/>
            </a:pPr>
            <a:endParaRPr lang="en-US" dirty="0">
              <a:latin typeface="Arial Narrow"/>
              <a:ea typeface="Arial Narrow"/>
              <a:cs typeface="Arial Narrow"/>
              <a:sym typeface="Arial Narrow"/>
            </a:endParaRPr>
          </a:p>
          <a:p>
            <a:pPr marL="0" lvl="0" indent="0">
              <a:spcBef>
                <a:spcPts val="0"/>
              </a:spcBef>
              <a:buClr>
                <a:srgbClr val="000000"/>
              </a:buClr>
              <a:buSzPts val="1400"/>
              <a:buNone/>
            </a:pPr>
            <a:endParaRPr lang="en-US" dirty="0">
              <a:latin typeface="Arial Narrow"/>
              <a:ea typeface="Arial Narrow"/>
              <a:cs typeface="Arial Narrow"/>
              <a:sym typeface="Arial Narrow"/>
            </a:endParaRPr>
          </a:p>
          <a:p>
            <a:pPr marL="0" lvl="0" indent="0">
              <a:spcBef>
                <a:spcPts val="0"/>
              </a:spcBef>
              <a:buClr>
                <a:srgbClr val="000000"/>
              </a:buClr>
              <a:buSzPts val="1400"/>
              <a:buNone/>
            </a:pPr>
            <a:endParaRPr lang="en-US" dirty="0">
              <a:latin typeface="Arial Narrow"/>
              <a:ea typeface="Arial Narrow"/>
              <a:cs typeface="Arial Narrow"/>
              <a:sym typeface="Arial Narrow"/>
            </a:endParaRPr>
          </a:p>
          <a:p>
            <a:endParaRPr lang="en-US" dirty="0"/>
          </a:p>
        </p:txBody>
      </p:sp>
    </p:spTree>
    <p:extLst>
      <p:ext uri="{BB962C8B-B14F-4D97-AF65-F5344CB8AC3E}">
        <p14:creationId xmlns:p14="http://schemas.microsoft.com/office/powerpoint/2010/main" val="126966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CE6E-394D-194C-87EE-4B76B3D6FC17}"/>
              </a:ext>
            </a:extLst>
          </p:cNvPr>
          <p:cNvSpPr>
            <a:spLocks noGrp="1"/>
          </p:cNvSpPr>
          <p:nvPr>
            <p:ph type="title"/>
          </p:nvPr>
        </p:nvSpPr>
        <p:spPr>
          <a:xfrm>
            <a:off x="870204" y="606564"/>
            <a:ext cx="10451592" cy="1325563"/>
          </a:xfrm>
        </p:spPr>
        <p:txBody>
          <a:bodyPr anchor="ctr">
            <a:normAutofit/>
          </a:bodyPr>
          <a:lstStyle/>
          <a:p>
            <a:r>
              <a:rPr lang="en-US" dirty="0"/>
              <a:t>PROTECTED CLASSES IN OUR DATA</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9055F5F-BBBD-417E-922B-51A5774ADAA0}"/>
              </a:ext>
            </a:extLst>
          </p:cNvPr>
          <p:cNvGraphicFramePr>
            <a:graphicFrameLocks noGrp="1"/>
          </p:cNvGraphicFramePr>
          <p:nvPr>
            <p:ph idx="1"/>
            <p:extLst>
              <p:ext uri="{D42A27DB-BD31-4B8C-83A1-F6EECF244321}">
                <p14:modId xmlns:p14="http://schemas.microsoft.com/office/powerpoint/2010/main" val="2951031581"/>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012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CAA81E8F-4C24-5040-93D7-E7F0900F1AEF}"/>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Research Questions #</a:t>
            </a:r>
            <a:r>
              <a:rPr lang="en-US" altLang="zh-CN" sz="4000" dirty="0">
                <a:solidFill>
                  <a:srgbClr val="FFFFFF"/>
                </a:solidFill>
              </a:rPr>
              <a:t>1</a:t>
            </a:r>
            <a:endParaRPr lang="en-US" sz="4000" dirty="0">
              <a:solidFill>
                <a:srgbClr val="FFFFFF"/>
              </a:solidFill>
            </a:endParaRPr>
          </a:p>
        </p:txBody>
      </p:sp>
      <p:sp>
        <p:nvSpPr>
          <p:cNvPr id="3" name="Content Placeholder 2">
            <a:extLst>
              <a:ext uri="{FF2B5EF4-FFF2-40B4-BE49-F238E27FC236}">
                <a16:creationId xmlns:a16="http://schemas.microsoft.com/office/drawing/2014/main" id="{D7875A65-BCBC-5B46-A9E5-7C4A4EEFDB8B}"/>
              </a:ext>
            </a:extLst>
          </p:cNvPr>
          <p:cNvSpPr>
            <a:spLocks noGrp="1"/>
          </p:cNvSpPr>
          <p:nvPr>
            <p:ph idx="1"/>
          </p:nvPr>
        </p:nvSpPr>
        <p:spPr>
          <a:xfrm>
            <a:off x="5120640" y="804672"/>
            <a:ext cx="6281928" cy="5248656"/>
          </a:xfrm>
        </p:spPr>
        <p:txBody>
          <a:bodyPr anchor="ctr">
            <a:normAutofit/>
          </a:bodyPr>
          <a:lstStyle/>
          <a:p>
            <a:pPr marL="114300" lvl="0" indent="0">
              <a:spcBef>
                <a:spcPts val="0"/>
              </a:spcBef>
              <a:spcAft>
                <a:spcPts val="600"/>
              </a:spcAft>
              <a:buClr>
                <a:srgbClr val="000000"/>
              </a:buClr>
              <a:buSzPts val="1800"/>
              <a:buNone/>
            </a:pPr>
            <a:r>
              <a:rPr lang="en-US" sz="3600" dirty="0">
                <a:latin typeface="Arial Narrow"/>
                <a:ea typeface="Arial Narrow"/>
                <a:cs typeface="Arial Narrow"/>
                <a:sym typeface="Arial Narrow"/>
              </a:rPr>
              <a:t>Can we identify intrinsic </a:t>
            </a:r>
            <a:r>
              <a:rPr lang="en-US" sz="4000" b="1" dirty="0">
                <a:solidFill>
                  <a:srgbClr val="FFC000"/>
                </a:solidFill>
                <a:latin typeface="Arial Narrow"/>
                <a:ea typeface="Arial Narrow"/>
                <a:cs typeface="Arial Narrow"/>
                <a:sym typeface="Arial Narrow"/>
              </a:rPr>
              <a:t>bias</a:t>
            </a:r>
            <a:r>
              <a:rPr lang="en-US" sz="3600" dirty="0">
                <a:latin typeface="Arial Narrow"/>
                <a:ea typeface="Arial Narrow"/>
                <a:cs typeface="Arial Narrow"/>
                <a:sym typeface="Arial Narrow"/>
              </a:rPr>
              <a:t> within our dataset?</a:t>
            </a:r>
          </a:p>
        </p:txBody>
      </p:sp>
    </p:spTree>
    <p:extLst>
      <p:ext uri="{BB962C8B-B14F-4D97-AF65-F5344CB8AC3E}">
        <p14:creationId xmlns:p14="http://schemas.microsoft.com/office/powerpoint/2010/main" val="216363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51FBFF-F144-8A4D-9BC9-9B5D5BDD20A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WHY RACE?</a:t>
            </a:r>
          </a:p>
        </p:txBody>
      </p:sp>
    </p:spTree>
    <p:extLst>
      <p:ext uri="{BB962C8B-B14F-4D97-AF65-F5344CB8AC3E}">
        <p14:creationId xmlns:p14="http://schemas.microsoft.com/office/powerpoint/2010/main" val="232834247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1628</Words>
  <Application>Microsoft Macintosh PowerPoint</Application>
  <PresentationFormat>Widescreen</PresentationFormat>
  <Paragraphs>237</Paragraphs>
  <Slides>28</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Roboto</vt:lpstr>
      <vt:lpstr>Arial</vt:lpstr>
      <vt:lpstr>Arial Narrow</vt:lpstr>
      <vt:lpstr>Calibri</vt:lpstr>
      <vt:lpstr>Calibri Light</vt:lpstr>
      <vt:lpstr>Office Theme</vt:lpstr>
      <vt:lpstr>Ethical Bias  Home Mortgage Disclosure Act</vt:lpstr>
      <vt:lpstr>AGENDA</vt:lpstr>
      <vt:lpstr>Research Questions</vt:lpstr>
      <vt:lpstr>DATA  DESCRIPTION</vt:lpstr>
      <vt:lpstr>TARGET VARIABLE</vt:lpstr>
      <vt:lpstr>PROTECTED CLASSES</vt:lpstr>
      <vt:lpstr>PROTECTED CLASSES IN OUR DATA</vt:lpstr>
      <vt:lpstr>Research Questions #1</vt:lpstr>
      <vt:lpstr>WHY RACE?</vt:lpstr>
      <vt:lpstr>MEASURE SOCIAL BIAS</vt:lpstr>
      <vt:lpstr>Mean Difference</vt:lpstr>
      <vt:lpstr>Research Questions #2</vt:lpstr>
      <vt:lpstr>SETUP BEFORE TRAINING</vt:lpstr>
      <vt:lpstr>Experimental Procedure </vt:lpstr>
      <vt:lpstr>Fairness Aware Methods</vt:lpstr>
      <vt:lpstr>ESTIMATORS</vt:lpstr>
      <vt:lpstr>MODEL EVALUATION</vt:lpstr>
      <vt:lpstr>RESULTS COMPARISON</vt:lpstr>
      <vt:lpstr>RESULTS COMPARISON</vt:lpstr>
      <vt:lpstr>RESULTS COMPARISON</vt:lpstr>
      <vt:lpstr>CONCLUSION</vt:lpstr>
      <vt:lpstr>CHALLENGES</vt:lpstr>
      <vt:lpstr>TAKEAWAY</vt:lpstr>
      <vt:lpstr>THANK YOU</vt:lpstr>
      <vt:lpstr>Q &amp; A</vt:lpstr>
      <vt:lpstr>Fairness-aware Methods  </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Bias  Home Mortgage Disclosure Act</dc:title>
  <dc:creator>Sarah Zhou</dc:creator>
  <cp:lastModifiedBy>Sarah Zhou</cp:lastModifiedBy>
  <cp:revision>2</cp:revision>
  <cp:lastPrinted>2019-06-10T21:16:00Z</cp:lastPrinted>
  <dcterms:created xsi:type="dcterms:W3CDTF">2019-06-10T21:08:06Z</dcterms:created>
  <dcterms:modified xsi:type="dcterms:W3CDTF">2019-06-10T21:34:04Z</dcterms:modified>
</cp:coreProperties>
</file>