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5AE2-5A2F-48B8-9C3C-E5EB8D6D9424}" type="datetimeFigureOut">
              <a:rPr lang="en-PH" smtClean="0"/>
              <a:t>07/06/2022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9C87-3ED8-48F3-BA69-5B11AFDD6FD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97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5AE2-5A2F-48B8-9C3C-E5EB8D6D9424}" type="datetimeFigureOut">
              <a:rPr lang="en-PH" smtClean="0"/>
              <a:t>07/06/2022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9C87-3ED8-48F3-BA69-5B11AFDD6FD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709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5AE2-5A2F-48B8-9C3C-E5EB8D6D9424}" type="datetimeFigureOut">
              <a:rPr lang="en-PH" smtClean="0"/>
              <a:t>07/06/2022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9C87-3ED8-48F3-BA69-5B11AFDD6FD9}" type="slidenum">
              <a:rPr lang="en-PH" smtClean="0"/>
              <a:t>‹#›</a:t>
            </a:fld>
            <a:endParaRPr lang="en-P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5053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5AE2-5A2F-48B8-9C3C-E5EB8D6D9424}" type="datetimeFigureOut">
              <a:rPr lang="en-PH" smtClean="0"/>
              <a:t>07/06/2022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9C87-3ED8-48F3-BA69-5B11AFDD6FD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1975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5AE2-5A2F-48B8-9C3C-E5EB8D6D9424}" type="datetimeFigureOut">
              <a:rPr lang="en-PH" smtClean="0"/>
              <a:t>07/06/2022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9C87-3ED8-48F3-BA69-5B11AFDD6FD9}" type="slidenum">
              <a:rPr lang="en-PH" smtClean="0"/>
              <a:t>‹#›</a:t>
            </a:fld>
            <a:endParaRPr lang="en-P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0105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5AE2-5A2F-48B8-9C3C-E5EB8D6D9424}" type="datetimeFigureOut">
              <a:rPr lang="en-PH" smtClean="0"/>
              <a:t>07/06/2022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9C87-3ED8-48F3-BA69-5B11AFDD6FD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8670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5AE2-5A2F-48B8-9C3C-E5EB8D6D9424}" type="datetimeFigureOut">
              <a:rPr lang="en-PH" smtClean="0"/>
              <a:t>07/06/2022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9C87-3ED8-48F3-BA69-5B11AFDD6FD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3829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5AE2-5A2F-48B8-9C3C-E5EB8D6D9424}" type="datetimeFigureOut">
              <a:rPr lang="en-PH" smtClean="0"/>
              <a:t>07/06/2022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9C87-3ED8-48F3-BA69-5B11AFDD6FD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246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5AE2-5A2F-48B8-9C3C-E5EB8D6D9424}" type="datetimeFigureOut">
              <a:rPr lang="en-PH" smtClean="0"/>
              <a:t>07/06/2022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9C87-3ED8-48F3-BA69-5B11AFDD6FD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69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5AE2-5A2F-48B8-9C3C-E5EB8D6D9424}" type="datetimeFigureOut">
              <a:rPr lang="en-PH" smtClean="0"/>
              <a:t>07/06/2022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9C87-3ED8-48F3-BA69-5B11AFDD6FD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666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5AE2-5A2F-48B8-9C3C-E5EB8D6D9424}" type="datetimeFigureOut">
              <a:rPr lang="en-PH" smtClean="0"/>
              <a:t>07/06/2022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9C87-3ED8-48F3-BA69-5B11AFDD6FD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529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5AE2-5A2F-48B8-9C3C-E5EB8D6D9424}" type="datetimeFigureOut">
              <a:rPr lang="en-PH" smtClean="0"/>
              <a:t>07/06/2022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9C87-3ED8-48F3-BA69-5B11AFDD6FD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369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5AE2-5A2F-48B8-9C3C-E5EB8D6D9424}" type="datetimeFigureOut">
              <a:rPr lang="en-PH" smtClean="0"/>
              <a:t>07/06/2022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9C87-3ED8-48F3-BA69-5B11AFDD6FD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2387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5AE2-5A2F-48B8-9C3C-E5EB8D6D9424}" type="datetimeFigureOut">
              <a:rPr lang="en-PH" smtClean="0"/>
              <a:t>07/06/2022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9C87-3ED8-48F3-BA69-5B11AFDD6FD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254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5AE2-5A2F-48B8-9C3C-E5EB8D6D9424}" type="datetimeFigureOut">
              <a:rPr lang="en-PH" smtClean="0"/>
              <a:t>07/06/2022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9C87-3ED8-48F3-BA69-5B11AFDD6FD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267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5AE2-5A2F-48B8-9C3C-E5EB8D6D9424}" type="datetimeFigureOut">
              <a:rPr lang="en-PH" smtClean="0"/>
              <a:t>07/06/2022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9C87-3ED8-48F3-BA69-5B11AFDD6FD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359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F5AE2-5A2F-48B8-9C3C-E5EB8D6D9424}" type="datetimeFigureOut">
              <a:rPr lang="en-PH" smtClean="0"/>
              <a:t>07/06/2022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E99C87-3ED8-48F3-BA69-5B11AFDD6FD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719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11DA-FBD5-78D2-440D-6F6A77A67C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AGILE TEAM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AC413-94D9-F37D-4F2F-AC06A788A1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093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42074-DA0E-6FAF-2750-3ED66F90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	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0FD27-47B2-A6DF-EA38-582C656CC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Agile Team</a:t>
            </a:r>
          </a:p>
          <a:p>
            <a:r>
              <a:rPr lang="en-US" dirty="0"/>
              <a:t>Who, What, How Members work</a:t>
            </a:r>
          </a:p>
          <a:p>
            <a:r>
              <a:rPr lang="en-US" dirty="0"/>
              <a:t>Setting Objectives</a:t>
            </a:r>
          </a:p>
          <a:p>
            <a:r>
              <a:rPr lang="en-US" dirty="0"/>
              <a:t>Measuring Objectives</a:t>
            </a:r>
          </a:p>
          <a:p>
            <a:r>
              <a:rPr lang="en-US" dirty="0"/>
              <a:t>Assessment/Sharing of KPI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8142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0B39-37AD-C130-4DF5-E879C166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Agile Team</a:t>
            </a:r>
            <a:br>
              <a:rPr lang="en-US" dirty="0"/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24D4C-4521-3B7B-FED8-C75C57442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Comprised of 1 Tech Lead, 1 QA Engineer, 1 Support Engineer, 1 </a:t>
            </a:r>
            <a:r>
              <a:rPr lang="en-US" sz="2800" dirty="0" err="1"/>
              <a:t>Devops</a:t>
            </a:r>
            <a:r>
              <a:rPr lang="en-US" sz="2800" dirty="0"/>
              <a:t> Engineer, 4 Developers, our team aims to deliver solutions for a scalable payment platform that delivers quality features, working hand-in-hand with the product team, and other development teams.</a:t>
            </a:r>
          </a:p>
          <a:p>
            <a:r>
              <a:rPr lang="en-US" sz="2800" dirty="0"/>
              <a:t>We will be deploying features on an Agile methodology emphasizing continuous integration and delivery, innovation, and collaboration with other development teams.</a:t>
            </a:r>
          </a:p>
          <a:p>
            <a:endParaRPr lang="en-US" sz="2800" dirty="0"/>
          </a:p>
          <a:p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229047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3A62D-8AE7-8943-6B30-697AC581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Who, What, How Members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35E43-6E50-B29D-9779-D4F023EE6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Tech Lead – responsible for technical solutions of the product and leads the engineering team in the software development implementations, designs, and reviews.</a:t>
            </a:r>
          </a:p>
          <a:p>
            <a:r>
              <a:rPr lang="en-US" dirty="0"/>
              <a:t>Developers – individual contributors working together to deliver features on the software product.</a:t>
            </a:r>
          </a:p>
          <a:p>
            <a:r>
              <a:rPr lang="en-US" dirty="0"/>
              <a:t>QA Engineers – make sure that every feature that we deliver passes quality testing, and regresses existing features, future-proofing our products.</a:t>
            </a:r>
          </a:p>
          <a:p>
            <a:r>
              <a:rPr lang="en-US" dirty="0"/>
              <a:t>DevOps Engineer – responsible for continuous deployment and integration of our product, works with the developers and Tech lead to identifying infrastructure designs for scalability, reliability, and security of our services.</a:t>
            </a:r>
          </a:p>
          <a:p>
            <a:r>
              <a:rPr lang="en-US" dirty="0"/>
              <a:t>Support Engineer – address any concerns regarding any issues encountered on the product software, and support operations and management collaboration in resolving any issues.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1333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3EB7-9C57-8636-CC75-12967CF7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Objectives</a:t>
            </a:r>
            <a:br>
              <a:rPr lang="en-US" dirty="0"/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4918-AD3F-A43F-17CD-0CFF0C3CA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role will be given a set of objectives that comprises personal and team contributions and learnings, aligning with the company objectives and how the individual can contribute to the team.</a:t>
            </a:r>
          </a:p>
          <a:p>
            <a:r>
              <a:rPr lang="en-US" dirty="0"/>
              <a:t>Each objective will then be evaluated on how much have the individual achieved towards that goal.</a:t>
            </a:r>
          </a:p>
          <a:p>
            <a:r>
              <a:rPr lang="en-US" dirty="0"/>
              <a:t>Establishing goals with the team member helps identify areas of improvement and highlight strengths that would, later on, help the team and the individual.</a:t>
            </a:r>
          </a:p>
          <a:p>
            <a:r>
              <a:rPr lang="en-US" dirty="0"/>
              <a:t>Objectives can also be aligned on how individuals are adjusting to company culture, vision and mission.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5920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E884-C420-28CE-E3EA-5AB0D86A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Objectives</a:t>
            </a:r>
            <a:br>
              <a:rPr lang="en-US" dirty="0"/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CA6E6-F01D-5979-72BD-4FB87595B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Measurements can vary depending on the agreed culture of the company, but more often, it’s a basic range of performance evaluation that may come from the individual or the team members, citing strengths and weaknesses that would help everyone in the end.</a:t>
            </a:r>
          </a:p>
          <a:p>
            <a:r>
              <a:rPr lang="en-US" dirty="0"/>
              <a:t>A basic status of the objective may be used, such as; Not Started, Off Track, On Track, Completed or even Blocked.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1397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8DCA-2967-2230-2B9F-CDC109951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Assessment/Sharing of KPI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3CCB3-0737-73D3-DF3A-208D6F27C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that each individual is identified as a key contributor and success factor to the product delivery.</a:t>
            </a:r>
          </a:p>
          <a:p>
            <a:r>
              <a:rPr lang="en-US" dirty="0"/>
              <a:t>Keeping things simple and making sure that everyone from the team is aligned with the company goals and objectives.</a:t>
            </a:r>
          </a:p>
          <a:p>
            <a:r>
              <a:rPr lang="en-US" dirty="0"/>
              <a:t>Highlight great performances and identify areas of improvement, and KPIs will help establish a great culture of continuous learning.</a:t>
            </a:r>
          </a:p>
          <a:p>
            <a:r>
              <a:rPr lang="en-US" dirty="0"/>
              <a:t>Manage expectations by keeping transparent with the team and management, making sure that everyone can do their best work.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453240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493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THE AGILE TEAM</vt:lpstr>
      <vt:lpstr>Contents </vt:lpstr>
      <vt:lpstr>Our Agile Team </vt:lpstr>
      <vt:lpstr>Who, What, How Members work</vt:lpstr>
      <vt:lpstr>Setting Objectives </vt:lpstr>
      <vt:lpstr>Measuring Objectives </vt:lpstr>
      <vt:lpstr>Assessment/Sharing of KPI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AGILE TEAM</dc:title>
  <dc:creator>Villa Tang</dc:creator>
  <cp:lastModifiedBy>Villa Tang</cp:lastModifiedBy>
  <cp:revision>1</cp:revision>
  <dcterms:created xsi:type="dcterms:W3CDTF">2022-06-07T12:59:32Z</dcterms:created>
  <dcterms:modified xsi:type="dcterms:W3CDTF">2022-06-07T13:35:46Z</dcterms:modified>
</cp:coreProperties>
</file>