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5AF1-9132-2549-A88F-5BFD20CA8476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7A93-8A4A-2543-8977-842A361A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99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Sentiment Analysis for Movie </a:t>
            </a:r>
            <a:r>
              <a:rPr lang="en-US" dirty="0"/>
              <a:t>R</a:t>
            </a:r>
            <a:r>
              <a:rPr lang="en-US" dirty="0" smtClean="0"/>
              <a:t>eviews</a:t>
            </a:r>
            <a:br>
              <a:rPr lang="en-US" dirty="0" smtClean="0"/>
            </a:br>
            <a:r>
              <a:rPr lang="en-US" sz="2000" dirty="0" err="1" smtClean="0"/>
              <a:t>Bharadwaj</a:t>
            </a:r>
            <a:r>
              <a:rPr lang="en-US" sz="2000" dirty="0" smtClean="0"/>
              <a:t> </a:t>
            </a:r>
            <a:r>
              <a:rPr lang="en-US" sz="2000" dirty="0" err="1" smtClean="0"/>
              <a:t>Tanikella</a:t>
            </a:r>
            <a:r>
              <a:rPr lang="en-US" sz="2000" dirty="0" smtClean="0"/>
              <a:t>, Rohit Pathak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8527"/>
            <a:ext cx="82296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Binary classification (POS, NEG) on the basis of modified BOW and other RST features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Dataset: Stanford AI (</a:t>
            </a:r>
            <a:r>
              <a:rPr lang="en-US" dirty="0"/>
              <a:t>Large Movie Review </a:t>
            </a:r>
            <a:r>
              <a:rPr lang="en-US" dirty="0" smtClean="0"/>
              <a:t>Dataset)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50k reviews (25k train and test each)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chose 100 (random) training (50 </a:t>
            </a:r>
            <a:r>
              <a:rPr lang="en-US" dirty="0" err="1" smtClean="0"/>
              <a:t>neg</a:t>
            </a:r>
            <a:r>
              <a:rPr lang="en-US" dirty="0" smtClean="0"/>
              <a:t> and </a:t>
            </a:r>
            <a:r>
              <a:rPr lang="en-US" dirty="0" err="1" smtClean="0"/>
              <a:t>pos</a:t>
            </a:r>
            <a:r>
              <a:rPr lang="en-US" dirty="0" smtClean="0"/>
              <a:t> each) and 40 test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Naïve Bayes Classifier (will try Perceptron)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Nucleus BOW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nucleus = first </a:t>
            </a:r>
            <a:r>
              <a:rPr lang="en-US" dirty="0" err="1" smtClean="0">
                <a:latin typeface="Courier"/>
                <a:cs typeface="Courier"/>
              </a:rPr>
              <a:t>SpanNode</a:t>
            </a:r>
            <a:r>
              <a:rPr lang="en-US" dirty="0" smtClean="0"/>
              <a:t> with nucleus prop in </a:t>
            </a:r>
            <a:r>
              <a:rPr lang="en-US" dirty="0" err="1" smtClean="0">
                <a:latin typeface="Courier"/>
                <a:cs typeface="Courier"/>
              </a:rPr>
              <a:t>nodelist.reverse</a:t>
            </a:r>
            <a:endParaRPr lang="en-US" dirty="0" smtClean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 of Relations (hypothesis: more ‘evidence’ is positive)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Relation BOW </a:t>
            </a:r>
            <a:r>
              <a:rPr lang="en-US" dirty="0" smtClean="0">
                <a:latin typeface="Courier"/>
                <a:cs typeface="Courier"/>
              </a:rPr>
              <a:t>{ ([relation], word): count }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In combination with a relation, a word can weigh more or less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Relation POS </a:t>
            </a:r>
            <a:r>
              <a:rPr lang="en-US" dirty="0" smtClean="0">
                <a:latin typeface="Courier"/>
                <a:cs typeface="Courier"/>
              </a:rPr>
              <a:t>{ ([relation], POS): count }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More adjectives in a relation may indicate positive review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‘Polarity’ of Nucleus </a:t>
            </a:r>
            <a:r>
              <a:rPr lang="en-US" dirty="0" smtClean="0">
                <a:latin typeface="Courier"/>
                <a:cs typeface="Courier"/>
              </a:rPr>
              <a:t>{ ([POS/NEG]): count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Evaluation Metrics: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Accuracy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 </a:t>
            </a:r>
            <a:r>
              <a:rPr lang="en-US" dirty="0"/>
              <a:t>– measure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ROC curve &amp; Cross Validation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13976"/>
              </p:ext>
            </p:extLst>
          </p:nvPr>
        </p:nvGraphicFramePr>
        <p:xfrm>
          <a:off x="1524000" y="1776726"/>
          <a:ext cx="632326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95"/>
                <a:gridCol w="1096210"/>
                <a:gridCol w="1203158"/>
                <a:gridCol w="1042737"/>
                <a:gridCol w="1243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r>
                        <a:rPr lang="en-US" dirty="0" smtClean="0"/>
                        <a:t>Bayes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Perceptron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r>
                        <a:rPr lang="en-US" baseline="0" dirty="0" smtClean="0"/>
                        <a:t> of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 BOW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Relation BOW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Relation</a:t>
                      </a:r>
                      <a:r>
                        <a:rPr lang="en-US" b="1" baseline="0" dirty="0" smtClean="0"/>
                        <a:t> POS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Nucleus</a:t>
                      </a:r>
                      <a:r>
                        <a:rPr lang="en-US" baseline="0" dirty="0" smtClean="0"/>
                        <a:t> Polarity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0.53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0.536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0.50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RST 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2251" y="5594584"/>
            <a:ext cx="284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The Perceptron maybe producing incorrect results.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235</Words>
  <Application>Microsoft Macintosh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Sentiment Analysis for Movie Reviews Bharadwaj Tanikella, Rohit Pathak</vt:lpstr>
      <vt:lpstr>Preliminary Results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Movie Reviews Bharadwaj Tanikella, Rohit Pathak</dc:title>
  <dc:creator>Rohit Pathak</dc:creator>
  <cp:lastModifiedBy>Bharadwaj Tanikella</cp:lastModifiedBy>
  <cp:revision>15</cp:revision>
  <dcterms:created xsi:type="dcterms:W3CDTF">2014-12-02T08:01:56Z</dcterms:created>
  <dcterms:modified xsi:type="dcterms:W3CDTF">2014-12-02T11:25:28Z</dcterms:modified>
</cp:coreProperties>
</file>