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808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927F-3E80-4C0E-A057-A74A1E79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FF759-115A-4D25-9233-6D1B357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E438-F1CE-4C35-9464-CF17584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39AD-728C-4C2B-BFBB-B911F890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2E68-A218-4FC2-A8BA-3C61953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5040-CBB0-4E54-AE1F-5ADF90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0694-B2AF-464C-B11F-4DF0F2FF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953A-257E-4AC6-90B6-C20FA6F6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C253-67FF-4402-8737-C2F3A92D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C607-863C-4253-967B-0D5E8DD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343CE-CA27-4B6C-B19B-E1DC20FB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98A87-82B3-470B-8F84-AC731C48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1EEE-D36E-4434-860C-3105BA5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7041-9272-4429-840D-81CBE14C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6F58-D419-43F0-8A90-873D71C1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2B6-C6EF-4B20-A239-F00A5D2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B153-B990-429B-8A7E-138784A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16C1-0CE1-4CFA-801A-69D8DDE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B63-6E11-40A8-876F-DC36FC1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B8C-2734-46A3-AFDB-0698CFF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A6D-A8CD-4A15-A8B4-2637B15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EFD4-AA20-49B5-8E43-715A95FC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235-0DE2-44E8-833B-9189F7C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4F77-2C08-4BE7-B87B-4201E400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3E5A-2573-4B07-8039-A91E479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0D3-88DD-491D-A67E-4B6B15D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B0C6-1C04-45F4-A73C-D309B11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8690-0C3D-488A-BFC3-55044226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910C-B491-4E74-9603-2E8943E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0A67-2813-4EC4-B433-367BA2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DBD2-3BA4-4619-92BB-15B50E00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AD6-09E3-46D9-AE8B-DDF2993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3EED-A066-43C1-AC68-8CD029E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0E5D-6DFB-4938-89AF-81C61CF5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E96F-F0A2-4707-8D64-EE131397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9E22C-B9E1-4F49-86B5-1E81E8D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BB82-748E-4504-989F-FA55860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EEEB-580C-4643-9B7B-9F97A2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16E7-4B03-40D1-95B1-D1E6F27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9011-939D-47EB-BE8D-7D4B2EA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5BED4-CA53-4073-ADA8-41365D4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FC84-B45E-40C9-8EC1-704BA56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25355-0C61-43FE-B1A4-02F4A48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CC77-C3AE-48B2-A4DE-3AB6D8F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CDA9-5A76-4FCA-AE45-1940DC00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6B56-679A-457C-BA07-4F972B3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899-3489-4B8C-82BE-99ACA40A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40A2-AC15-41F2-8218-F81391ED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A901-7E5D-4B42-AC75-A333B4CC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A7E8D-38A1-458F-8665-B257849D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07B-D47F-4C29-8578-2E9F6C4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2FEB-8A01-4333-90FB-0E6DC5E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314-92FC-451C-B06B-1256D6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634BC-0142-4D61-98BC-2A629CF1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B4B9-AB76-493D-BAD9-FD0CDB4E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8727-4755-421B-B255-4BE5142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13D7-4640-4D81-A6D8-10063AEA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9886-A5E6-4606-BFD2-ACAB79C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983AF-043F-4F9E-BBED-44D86B4A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8177-5B0C-41DC-B5B2-AF79D865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85A-9B2D-4428-98C6-8E98BBEE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B29F-73C8-4A37-B7D6-5A559B0C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742D-A661-4F50-8AF1-F17FB737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54305" y="1480028"/>
            <a:ext cx="11902439" cy="545790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For further information, contact:</a:t>
            </a: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Alex </a:t>
            </a:r>
            <a:r>
              <a:rPr lang="en-US" sz="2800" dirty="0" err="1">
                <a:latin typeface="Palatino Linotype" panose="02040502050505030304" pitchFamily="18" charset="0"/>
              </a:rPr>
              <a:t>Woltornist</a:t>
            </a:r>
            <a:endParaRPr lang="en-US" sz="2800" dirty="0">
              <a:latin typeface="Palatino Linotype" panose="02040502050505030304" pitchFamily="18" charset="0"/>
            </a:endParaRP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aw499@cornell.edu</a:t>
            </a: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www.youtube.com</a:t>
            </a:r>
            <a:r>
              <a:rPr lang="en-US" sz="2800">
                <a:latin typeface="Palatino Linotype" panose="02040502050505030304" pitchFamily="18" charset="0"/>
              </a:rPr>
              <a:t>/c/CornellCBE</a:t>
            </a:r>
            <a:endParaRPr lang="en-US" sz="2800" dirty="0">
              <a:latin typeface="Palatino Linotype" panose="0204050205050503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endParaRPr lang="en-US" sz="2800" b="0" i="0" u="none" strike="noStrike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Screencast by: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Bryan </a:t>
            </a:r>
            <a:r>
              <a:rPr lang="en-US" sz="2800" b="0" i="0" u="none" strike="noStrike" dirty="0" err="1">
                <a:effectLst/>
                <a:latin typeface="Palatino Linotype" panose="02040502050505030304" pitchFamily="18" charset="0"/>
              </a:rPr>
              <a:t>Tantisujjatham</a:t>
            </a: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Justin Lee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Emily Yueh '22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Yueh</dc:creator>
  <cp:lastModifiedBy>Emily Yueh</cp:lastModifiedBy>
  <cp:revision>2</cp:revision>
  <dcterms:created xsi:type="dcterms:W3CDTF">2021-06-22T23:59:21Z</dcterms:created>
  <dcterms:modified xsi:type="dcterms:W3CDTF">2021-08-29T16:18:15Z</dcterms:modified>
</cp:coreProperties>
</file>