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927F-3E80-4C0E-A057-A74A1E79E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FF759-115A-4D25-9233-6D1B357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E438-F1CE-4C35-9464-CF175848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39AD-728C-4C2B-BFBB-B911F890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2E68-A218-4FC2-A8BA-3C61953F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5040-CBB0-4E54-AE1F-5ADF90D2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0694-B2AF-464C-B11F-4DF0F2FFD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953A-257E-4AC6-90B6-C20FA6F6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C253-67FF-4402-8737-C2F3A92D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C607-863C-4253-967B-0D5E8DD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343CE-CA27-4B6C-B19B-E1DC20FBD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98A87-82B3-470B-8F84-AC731C48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1EEE-D36E-4434-860C-3105BA5D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77041-9272-4429-840D-81CBE14C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6F58-D419-43F0-8A90-873D71C1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F2B6-C6EF-4B20-A239-F00A5D2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B153-B990-429B-8A7E-138784A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16C1-0CE1-4CFA-801A-69D8DDED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B63-6E11-40A8-876F-DC36FC12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7B8C-2734-46A3-AFDB-0698CFF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7A6D-A8CD-4A15-A8B4-2637B15C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EFD4-AA20-49B5-8E43-715A95FC6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235-0DE2-44E8-833B-9189F7C1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4F77-2C08-4BE7-B87B-4201E400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3E5A-2573-4B07-8039-A91E4797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F0D3-88DD-491D-A67E-4B6B15D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B0C6-1C04-45F4-A73C-D309B11FA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B8690-0C3D-488A-BFC3-550442268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910C-B491-4E74-9603-2E8943E4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0A67-2813-4EC4-B433-367BA220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DDBD2-3BA4-4619-92BB-15B50E00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3AD6-09E3-46D9-AE8B-DDF29936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3EED-A066-43C1-AC68-8CD029E6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0E5D-6DFB-4938-89AF-81C61CF5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1E96F-F0A2-4707-8D64-EE131397A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9E22C-B9E1-4F49-86B5-1E81E8DC8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CBB82-748E-4504-989F-FA558604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EEEB-580C-4643-9B7B-9F97A24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16E7-4B03-40D1-95B1-D1E6F277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9011-939D-47EB-BE8D-7D4B2EA7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5BED4-CA53-4073-ADA8-41365D4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FC84-B45E-40C9-8EC1-704BA56C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25355-0C61-43FE-B1A4-02F4A484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FCC77-C3AE-48B2-A4DE-3AB6D8FD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ECDA9-5A76-4FCA-AE45-1940DC00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6B56-679A-457C-BA07-4F972B38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1899-3489-4B8C-82BE-99ACA40A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40A2-AC15-41F2-8218-F81391ED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A901-7E5D-4B42-AC75-A333B4CC7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A7E8D-38A1-458F-8665-B257849D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07B-D47F-4C29-8578-2E9F6C42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2FEB-8A01-4333-90FB-0E6DC5EE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8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314-92FC-451C-B06B-1256D631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634BC-0142-4D61-98BC-2A629CF14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6B4B9-AB76-493D-BAD9-FD0CDB4E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8727-4755-421B-B255-4BE51427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13D7-4640-4D81-A6D8-10063AEA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9886-A5E6-4606-BFD2-ACAB79C5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2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983AF-043F-4F9E-BBED-44D86B4A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8177-5B0C-41DC-B5B2-AF79D865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A85A-9B2D-4428-98C6-8E98BBEE8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D9A1-CF53-4157-BC0D-4CBC2B50548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B29F-73C8-4A37-B7D6-5A559B0C2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742D-A661-4F50-8AF1-F17FB7378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2C0B-C538-4A2D-965C-F1EBDE5B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4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54305" y="1480028"/>
            <a:ext cx="11902439" cy="545790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For further information, contact:</a:t>
            </a: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Alex </a:t>
            </a:r>
            <a:r>
              <a:rPr lang="en-US" sz="2800" dirty="0" err="1">
                <a:latin typeface="Palatino Linotype" panose="02040502050505030304" pitchFamily="18" charset="0"/>
              </a:rPr>
              <a:t>Woltornist</a:t>
            </a:r>
            <a:endParaRPr lang="en-US" sz="2800" dirty="0">
              <a:latin typeface="Palatino Linotype" panose="02040502050505030304" pitchFamily="18" charset="0"/>
            </a:endParaRPr>
          </a:p>
          <a:p>
            <a:pPr algn="ctr">
              <a:spcAft>
                <a:spcPts val="400"/>
              </a:spcAft>
            </a:pPr>
            <a:r>
              <a:rPr lang="en-US" sz="2800" dirty="0">
                <a:latin typeface="Palatino Linotype" panose="02040502050505030304" pitchFamily="18" charset="0"/>
              </a:rPr>
              <a:t>aw499@cornell.edu</a:t>
            </a:r>
          </a:p>
          <a:p>
            <a:pPr algn="ctr"/>
            <a:endParaRPr lang="en-US" sz="2800" dirty="0">
              <a:latin typeface="Palatino Linotype" panose="02040502050505030304" pitchFamily="18" charset="0"/>
            </a:endParaRPr>
          </a:p>
          <a:p>
            <a:pPr algn="ctr"/>
            <a:r>
              <a:rPr lang="en-US" sz="2800" dirty="0">
                <a:latin typeface="Palatino Linotype" panose="02040502050505030304" pitchFamily="18" charset="0"/>
              </a:rPr>
              <a:t>www.youtube.com/channel/UCEI_I3xF2Pleep34HHVMCpg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endParaRPr lang="en-US" sz="2800" b="0" i="0" u="none" strike="noStrike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Screencast by: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Bryan </a:t>
            </a:r>
            <a:r>
              <a:rPr lang="en-US" sz="2800" b="0" i="0" u="none" strike="noStrike" dirty="0" err="1">
                <a:effectLst/>
                <a:latin typeface="Palatino Linotype" panose="02040502050505030304" pitchFamily="18" charset="0"/>
              </a:rPr>
              <a:t>Tantisujjatham</a:t>
            </a: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Justin Lee '21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b="0" i="0" u="none" strike="noStrike" dirty="0">
                <a:effectLst/>
                <a:latin typeface="Palatino Linotype" panose="02040502050505030304" pitchFamily="18" charset="0"/>
              </a:rPr>
              <a:t>Emily Yueh '22</a:t>
            </a:r>
            <a:endParaRPr lang="en-US" sz="2800" dirty="0">
              <a:effectLst/>
              <a:latin typeface="Palatino Linotype" panose="02040502050505030304" pitchFamily="18" charset="0"/>
            </a:endParaRPr>
          </a:p>
          <a:p>
            <a:pPr algn="ctr"/>
            <a:endParaRPr lang="en-US" sz="28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000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Yueh</dc:creator>
  <cp:lastModifiedBy>Justin Lee</cp:lastModifiedBy>
  <cp:revision>1</cp:revision>
  <dcterms:created xsi:type="dcterms:W3CDTF">2021-06-22T23:59:21Z</dcterms:created>
  <dcterms:modified xsi:type="dcterms:W3CDTF">2021-06-24T10:53:05Z</dcterms:modified>
</cp:coreProperties>
</file>