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7" r:id="rId7"/>
    <p:sldId id="278" r:id="rId8"/>
    <p:sldId id="279" r:id="rId9"/>
    <p:sldId id="276" r:id="rId10"/>
    <p:sldId id="280" r:id="rId11"/>
    <p:sldId id="281" r:id="rId12"/>
    <p:sldId id="287" r:id="rId13"/>
    <p:sldId id="282" r:id="rId14"/>
    <p:sldId id="267" r:id="rId15"/>
    <p:sldId id="268" r:id="rId16"/>
    <p:sldId id="269" r:id="rId17"/>
    <p:sldId id="283" r:id="rId18"/>
    <p:sldId id="284" r:id="rId19"/>
    <p:sldId id="285" r:id="rId20"/>
    <p:sldId id="270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C6E8-4471-4D9F-8BCF-5E66422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AFC5-73B8-4634-9386-2218F81C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068D-DDC5-4701-9885-F3DA779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7C7D-4AE6-4BBA-BD12-A59F6D3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AB8C-5440-4532-9A89-5F42A1A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6C0-7E0C-4AFE-B46C-FC570C5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1A4-9416-4F80-BE70-8FEA468C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015-5008-4019-ADA0-8B543350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BCF-0970-4406-81BD-A5D149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7F5-1FE2-4025-8B3A-FFCE546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C708-B684-4359-9663-E132F225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E2D-214D-440E-AF27-AB81FEEA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B46B-1787-4DEE-B461-B381EF6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7A3-92A2-480A-8BBC-99669FB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CF8-FF06-4B15-BBD0-0D0CC2D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85F-0E49-4894-B6BC-7A478F2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A72-3B99-45C5-8DD2-9AA61A7B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0ABE-8B36-4599-A383-B8F9529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997-1F9B-46DC-9D3D-0973280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F861-202A-4413-984D-5BB42FA5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D94-DD6E-44E4-92FB-5765FE7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5533-DDBD-45BE-9AC8-DAB30568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0C9-16D7-4978-9B25-8361C68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965B-F660-4FF9-8613-FF985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C665-37B2-42F9-AEA2-A7E829C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F51-E3C2-4E3E-8730-8354632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C95-D039-4763-82DF-B65978A8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58B6-62ED-4182-BFCC-C7F90A5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9159-6EAF-4036-A50B-F7C0140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980E-10E0-46ED-9EA3-A0C8AF6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7DB5-A338-400C-96E2-4BEBDF0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7DC-9FF9-4961-9B41-1361E25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3DD6-CCC0-4007-9C8E-0882643F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76EA-1C72-473C-8F50-2A48EC4E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4A30-EED2-4796-B961-DADD7EA4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BCE6D-C10C-49EF-B65C-D78C65D1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0CDE-38A5-45DF-9523-C835CD9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0BAA-4723-40C1-B2FC-EFD88E8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092D-4F1D-46A0-912B-10F29E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5F8-E22D-4AFA-94CA-7184DF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E54B-6CA4-41E4-9B9A-5E2397E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7D53-7BAF-431B-898A-4D77E404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39FB-4921-48FC-8B77-8262D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3B54-F7CB-4182-AF59-A805173E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86EA-9FD3-4FB2-9390-43DBDA4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AEC-01BE-4F46-880E-09977DE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BDF9-6342-46F8-A982-C0E9CEC6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D51-6DCE-438E-A2A9-2C6B2E9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5450-FE19-4F5F-B770-7333704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5F28-A7F4-4B04-8388-AC291CC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E3AA-F592-40C8-81A9-AC2ED6C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CE57-A5A1-4D6B-980F-030C62A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F0E1-33B8-4C4B-85F3-B58C947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CB57-F25C-4FE5-8E14-29F27152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DDB6-92C7-4640-A574-C6A78A53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821E-EEED-4872-B61E-DDB89B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01B4-4256-40F7-99D8-8B3732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2E13-1B4F-42D0-BE13-3F5A571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1C1B7-A2C2-4CE1-BC74-3D76D2F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7201-38C5-45CB-8582-E4C219E2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145-D551-4E33-9984-EA0DAB20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E55-DFC4-46CD-9865-1BDB80A917C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FFC-72B0-480B-BCC5-6A29BA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D486-DA68-45C0-B11F-97BF34D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1: Introduction to Aspen Plus V11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1.1 Choosing a Property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5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6.2 Compressors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7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6.3 Pipes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6.4 Valves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6.5 Ethyl Acetate Plant Pressure Changers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" y="5016877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Ethyl Acetate Production Plant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875157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892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8: Batch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8.1 Batch Reactors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38675"/>
            <a:ext cx="11902439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4D4E53"/>
                </a:solidFill>
                <a:latin typeface="Palatino Linotype" panose="02040502050505030304" pitchFamily="18" charset="0"/>
              </a:rPr>
              <a:t>9.1 Finding Thermophysical Properties and Generating TXY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9.2 Running a Sensitivity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4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9.3 Design Specifications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5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9.4 Calculator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2: Reactors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2.1 Reactor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1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10.1 Tips and Tricks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10.2 Financial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3.1 Flash Separators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4.1 Crystallizer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5.1 Shortcut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5.2 Rigorous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5.3 Heat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3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5.4 Ethyl Acetate Plant Heat Exchanger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3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6.1 Pumps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5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258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Demi</vt:lpstr>
      <vt:lpstr>Franklin Gothic Heavy</vt:lpstr>
      <vt:lpstr>Palatino Linotype</vt:lpstr>
      <vt:lpstr>Office Theme</vt:lpstr>
      <vt:lpstr>Chapter 1: Introduction to Aspen Plus V11</vt:lpstr>
      <vt:lpstr>Chapter 2: Reactors</vt:lpstr>
      <vt:lpstr>Chapter 3: Separators</vt:lpstr>
      <vt:lpstr>Chapter 4: Solids and Solid Separators</vt:lpstr>
      <vt:lpstr>Chapter 5: Heat Exchangers</vt:lpstr>
      <vt:lpstr>Chapter 5: Heat Exchangers</vt:lpstr>
      <vt:lpstr>Chapter 5: Heat Exchangers</vt:lpstr>
      <vt:lpstr>Chapter 5: Heat Exchangers</vt:lpstr>
      <vt:lpstr>Chapter 6: Pressure Changers</vt:lpstr>
      <vt:lpstr>Chapter 6: Pressure Changers</vt:lpstr>
      <vt:lpstr>Chapter 6: Pressure Changers</vt:lpstr>
      <vt:lpstr>Chapter 6: Pressure Changers</vt:lpstr>
      <vt:lpstr>Chapter 6: Pressure Changers</vt:lpstr>
      <vt:lpstr>Chapter 7: Ethyl Acetate Production Plant</vt:lpstr>
      <vt:lpstr>Chapter 8: Batch Models</vt:lpstr>
      <vt:lpstr>Chapter 9: Advanced Principles of Aspen Plus</vt:lpstr>
      <vt:lpstr>Chapter 9: Advanced Principles of Aspen Plus</vt:lpstr>
      <vt:lpstr>Chapter 9: Advanced Principles of Aspen Plus</vt:lpstr>
      <vt:lpstr>Chapter 9: Advanced Principles of Aspen Plus</vt:lpstr>
      <vt:lpstr>Chapter 10: Appendix</vt:lpstr>
      <vt:lpstr>Chapter 10: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Aspen Plus V11</dc:title>
  <dc:creator>Emily Yueh</dc:creator>
  <cp:lastModifiedBy>Emily Yueh</cp:lastModifiedBy>
  <cp:revision>5</cp:revision>
  <dcterms:created xsi:type="dcterms:W3CDTF">2021-06-22T20:59:50Z</dcterms:created>
  <dcterms:modified xsi:type="dcterms:W3CDTF">2021-08-13T02:03:48Z</dcterms:modified>
</cp:coreProperties>
</file>