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C6E8-4471-4D9F-8BCF-5E6642267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AFC5-73B8-4634-9386-2218F81C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068D-DDC5-4701-9885-F3DA7791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7C7D-4AE6-4BBA-BD12-A59F6D33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AB8C-5440-4532-9A89-5F42A1A5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56C0-7E0C-4AFE-B46C-FC570C5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4B1A4-9416-4F80-BE70-8FEA468C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5015-5008-4019-ADA0-8B543350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BCF-0970-4406-81BD-A5D1497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87F5-1FE2-4025-8B3A-FFCE5468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CC708-B684-4359-9663-E132F2255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43E2D-214D-440E-AF27-AB81FEEA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B46B-1787-4DEE-B461-B381EF60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D7A3-92A2-480A-8BBC-99669FBB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7ECF8-FF06-4B15-BBD0-0D0CC2D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5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085F-0E49-4894-B6BC-7A478F2E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1A72-3B99-45C5-8DD2-9AA61A7B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0ABE-8B36-4599-A383-B8F9529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DF997-1F9B-46DC-9D3D-09732808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F861-202A-4413-984D-5BB42FA5B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DD94-DD6E-44E4-92FB-5765FE7C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5533-DDBD-45BE-9AC8-DAB30568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370C9-16D7-4978-9B25-8361C688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8965B-F660-4FF9-8613-FF9855D9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C665-37B2-42F9-AEA2-A7E829C2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8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AF51-E3C2-4E3E-8730-8354632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6C95-D039-4763-82DF-B65978A87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58B6-62ED-4182-BFCC-C7F90A52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9159-6EAF-4036-A50B-F7C0140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980E-10E0-46ED-9EA3-A0C8AF68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7DB5-A338-400C-96E2-4BEBDF02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6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7DC-9FF9-4961-9B41-1361E254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3DD6-CCC0-4007-9C8E-0882643F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976EA-1C72-473C-8F50-2A48EC4E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4A30-EED2-4796-B961-DADD7EA45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BCE6D-C10C-49EF-B65C-D78C65D1E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60CDE-38A5-45DF-9523-C835CD9E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E0BAA-4723-40C1-B2FC-EFD88E8D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092D-4F1D-46A0-912B-10F29EC8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B5F8-E22D-4AFA-94CA-7184DF7D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65E54B-6CA4-41E4-9B9A-5E2397EA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E7D53-7BAF-431B-898A-4D77E404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439FB-4921-48FC-8B77-8262D82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93B54-F7CB-4182-AF59-A805173E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86EA-9FD3-4FB2-9390-43DBDA4D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2CAEC-01BE-4F46-880E-09977DE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BDF9-6342-46F8-A982-C0E9CEC6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2D51-6DCE-438E-A2A9-2C6B2E95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C5450-FE19-4F5F-B770-7333704FE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B5F28-A7F4-4B04-8388-AC291CC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8E3AA-F592-40C8-81A9-AC2ED6CF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CE57-A5A1-4D6B-980F-030C62A8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1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F0E1-33B8-4C4B-85F3-B58C9473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2CB57-F25C-4FE5-8E14-29F27152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0DDB6-92C7-4640-A574-C6A78A530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821E-EEED-4872-B61E-DDB89B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401B4-4256-40F7-99D8-8B3732D7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2E13-1B4F-42D0-BE13-3F5A571F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1C1B7-A2C2-4CE1-BC74-3D76D2FF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7201-38C5-45CB-8582-E4C219E29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D145-D551-4E33-9984-EA0DAB206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A7E55-DFC4-46CD-9865-1BDB80A917C9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FFC-72B0-480B-BCC5-6A29BA51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D486-DA68-45C0-B11F-97BF34D4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468B-1CA7-4C9F-B54D-76F589B37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2CE1-2F3B-4DFE-BF38-6E2208CF6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79" y="4786090"/>
            <a:ext cx="11902439" cy="1246495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dirty="0">
                <a:latin typeface="Franklin Gothic Demi" panose="020B0703020102020204" pitchFamily="34" charset="0"/>
              </a:rPr>
              <a:t>Chapter 8: Batch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CFEEB-613D-4ADB-AB7E-7E2D4DA2BB5E}"/>
              </a:ext>
            </a:extLst>
          </p:cNvPr>
          <p:cNvSpPr txBox="1"/>
          <p:nvPr/>
        </p:nvSpPr>
        <p:spPr>
          <a:xfrm>
            <a:off x="144779" y="5815591"/>
            <a:ext cx="1190243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4D4E53"/>
                </a:solidFill>
                <a:latin typeface="Palatino Linotype" panose="02040502050505030304" pitchFamily="18" charset="0"/>
              </a:rPr>
              <a:t>8.1 </a:t>
            </a:r>
            <a:r>
              <a:rPr lang="en-US" sz="3200">
                <a:solidFill>
                  <a:srgbClr val="4D4E53"/>
                </a:solidFill>
                <a:latin typeface="Palatino Linotype" panose="02040502050505030304" pitchFamily="18" charset="0"/>
              </a:rPr>
              <a:t>Batch Reactors</a:t>
            </a:r>
            <a:endParaRPr lang="en-US" sz="3200" dirty="0">
              <a:solidFill>
                <a:srgbClr val="4D4E5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EFFB45-2256-41F0-B651-136B5ECC47D8}"/>
              </a:ext>
            </a:extLst>
          </p:cNvPr>
          <p:cNvSpPr txBox="1"/>
          <p:nvPr/>
        </p:nvSpPr>
        <p:spPr>
          <a:xfrm>
            <a:off x="144780" y="3770382"/>
            <a:ext cx="11902439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500" dirty="0">
                <a:solidFill>
                  <a:srgbClr val="B31B1B"/>
                </a:solidFill>
                <a:latin typeface="Franklin Gothic Heavy" panose="020B0903020102020204" pitchFamily="34" charset="0"/>
              </a:rPr>
              <a:t>ASPEN PLUS V11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B81395-E22E-4AD0-994F-85E49604CB5E}"/>
              </a:ext>
            </a:extLst>
          </p:cNvPr>
          <p:cNvGrpSpPr/>
          <p:nvPr/>
        </p:nvGrpSpPr>
        <p:grpSpPr>
          <a:xfrm>
            <a:off x="591645" y="368734"/>
            <a:ext cx="10803298" cy="863644"/>
            <a:chOff x="591645" y="368734"/>
            <a:chExt cx="10803298" cy="8636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85A961-0326-493A-8B03-8FB4C1C04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988" y="368734"/>
              <a:ext cx="9823955" cy="863644"/>
            </a:xfrm>
            <a:prstGeom prst="rect">
              <a:avLst/>
            </a:prstGeom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EEF5CFD-BE3B-4325-813E-0FE18760F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645" y="420022"/>
              <a:ext cx="709904" cy="690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Intellectual Property Officer, Center for Technology Licensing at Cornell  University - Vortechs Group">
            <a:extLst>
              <a:ext uri="{FF2B5EF4-FFF2-40B4-BE49-F238E27FC236}">
                <a16:creationId xmlns:a16="http://schemas.microsoft.com/office/drawing/2014/main" id="{0609AFD2-FFE2-40E9-91D2-CAD7E95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773" y="1451142"/>
            <a:ext cx="4022254" cy="22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Demi</vt:lpstr>
      <vt:lpstr>Franklin Gothic Heavy</vt:lpstr>
      <vt:lpstr>Palatino Linotype</vt:lpstr>
      <vt:lpstr>Office Theme</vt:lpstr>
      <vt:lpstr>Chapter 8: Batch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 to Aspen Plus V11</dc:title>
  <dc:creator>Emily Yueh</dc:creator>
  <cp:lastModifiedBy>Emily Yueh</cp:lastModifiedBy>
  <cp:revision>2</cp:revision>
  <dcterms:created xsi:type="dcterms:W3CDTF">2021-06-22T20:59:50Z</dcterms:created>
  <dcterms:modified xsi:type="dcterms:W3CDTF">2021-08-07T00:19:06Z</dcterms:modified>
</cp:coreProperties>
</file>