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92" r:id="rId5"/>
    <p:sldId id="293" r:id="rId6"/>
    <p:sldId id="274" r:id="rId7"/>
    <p:sldId id="288" r:id="rId8"/>
    <p:sldId id="289" r:id="rId9"/>
    <p:sldId id="290" r:id="rId10"/>
    <p:sldId id="291" r:id="rId11"/>
    <p:sldId id="275" r:id="rId12"/>
    <p:sldId id="277" r:id="rId13"/>
    <p:sldId id="279" r:id="rId14"/>
    <p:sldId id="276" r:id="rId15"/>
    <p:sldId id="280" r:id="rId16"/>
    <p:sldId id="281" r:id="rId17"/>
    <p:sldId id="287" r:id="rId18"/>
    <p:sldId id="282" r:id="rId19"/>
    <p:sldId id="267" r:id="rId20"/>
    <p:sldId id="269" r:id="rId21"/>
    <p:sldId id="283" r:id="rId22"/>
    <p:sldId id="284" r:id="rId23"/>
    <p:sldId id="285" r:id="rId24"/>
    <p:sldId id="268" r:id="rId25"/>
    <p:sldId id="27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1: Introduction to Aspen Plus V11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1.1 Choosing a Property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4.5 Ethyl Acetate Plant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7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5.1 Shortcut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5.2 Rigorous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7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>
                <a:solidFill>
                  <a:srgbClr val="4D4E53"/>
                </a:solidFill>
                <a:latin typeface="Palatino Linotype" panose="02040502050505030304" pitchFamily="18" charset="0"/>
              </a:rPr>
              <a:t>5.3 Ethyl Acetate Plant </a:t>
            </a:r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Heat Exchanger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6.1 Pumps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6.2 Compressors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7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6.3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6.4 Valves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6.5 Ethyl Acetate Plant Pressure Changers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5016877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Ethyl Acetate Production Plant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875157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892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2: Reactors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2.1 Reactor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38675"/>
            <a:ext cx="11902439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D4E53"/>
                </a:solidFill>
                <a:latin typeface="Palatino Linotype" panose="02040502050505030304" pitchFamily="18" charset="0"/>
              </a:rPr>
              <a:t>7.1 Finding Thermophysical Properties and Generating TXY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7.2 Design Specifications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7.3 Running a Sensitivity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5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7.4 Calculator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7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Batch Reactors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10.1 Tips and Tricks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10.2 Financial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3.1 Flash Separators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3.4 Decanters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7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3.5 Ethyl Acetate Plant </a:t>
            </a:r>
            <a:r>
              <a:rPr lang="en-US" sz="3200">
                <a:solidFill>
                  <a:srgbClr val="4D4E53"/>
                </a:solidFill>
                <a:latin typeface="Palatino Linotype" panose="02040502050505030304" pitchFamily="18" charset="0"/>
              </a:rPr>
              <a:t>Distillation Column</a:t>
            </a:r>
            <a:endParaRPr lang="en-US" sz="32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4.1 Solids and Solid Separators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4.2 Crystallizer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3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4.3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4.4 Filtration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3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324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1: Introduction to Aspen Plus V11</vt:lpstr>
      <vt:lpstr>Chapter 2: Reactors</vt:lpstr>
      <vt:lpstr>Chapter 3: Separators</vt:lpstr>
      <vt:lpstr>Chapter 3: Separators</vt:lpstr>
      <vt:lpstr>Chapter 3: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5: Heat Exchangers</vt:lpstr>
      <vt:lpstr>Chapter 5: Heat Exchangers</vt:lpstr>
      <vt:lpstr>Chapter 5: Heat Exchangers</vt:lpstr>
      <vt:lpstr>Chapter 6: Pressure Changers</vt:lpstr>
      <vt:lpstr>Chapter 6: Pressure Changers</vt:lpstr>
      <vt:lpstr>Chapter 6: Pressure Changers</vt:lpstr>
      <vt:lpstr>Chapter 6: Pressure Changers</vt:lpstr>
      <vt:lpstr>Chapter 6: Pressure Changers</vt:lpstr>
      <vt:lpstr>Chapter 7: Ethyl Acetate Production Plant</vt:lpstr>
      <vt:lpstr>Chapter 7: Advanced Principles of Aspen Plus</vt:lpstr>
      <vt:lpstr>Chapter 7: Advanced Principles of Aspen Plus</vt:lpstr>
      <vt:lpstr>Chapter 7: Advanced Principles of Aspen Plus</vt:lpstr>
      <vt:lpstr>Chapter 7: Advanced Principles of Aspen Plus</vt:lpstr>
      <vt:lpstr>Chapter 8: Batch Models</vt:lpstr>
      <vt:lpstr>Chapter 10: Appendix</vt:lpstr>
      <vt:lpstr>Chapter 10: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Justin Lee</cp:lastModifiedBy>
  <cp:revision>11</cp:revision>
  <dcterms:created xsi:type="dcterms:W3CDTF">2021-06-22T20:59:50Z</dcterms:created>
  <dcterms:modified xsi:type="dcterms:W3CDTF">2021-09-28T06:47:53Z</dcterms:modified>
</cp:coreProperties>
</file>