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78" r:id="rId4"/>
    <p:sldId id="285" r:id="rId5"/>
    <p:sldId id="287" r:id="rId6"/>
    <p:sldId id="288" r:id="rId7"/>
    <p:sldId id="289" r:id="rId8"/>
    <p:sldId id="291" r:id="rId9"/>
    <p:sldId id="290" r:id="rId10"/>
    <p:sldId id="286" r:id="rId11"/>
    <p:sldId id="284" r:id="rId12"/>
    <p:sldId id="28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2196F3"/>
    <a:srgbClr val="47A4B1"/>
    <a:srgbClr val="117AA2"/>
    <a:srgbClr val="FFCE44"/>
    <a:srgbClr val="FFB854"/>
    <a:srgbClr val="0D47A1"/>
    <a:srgbClr val="F38200"/>
    <a:srgbClr val="0DABA1"/>
    <a:srgbClr val="2D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707"/>
  </p:normalViewPr>
  <p:slideViewPr>
    <p:cSldViewPr snapToGrid="0" snapToObjects="1">
      <p:cViewPr>
        <p:scale>
          <a:sx n="100" d="100"/>
          <a:sy n="100" d="100"/>
        </p:scale>
        <p:origin x="1752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</a:t>
                </a: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  <a:endParaRPr lang="de-DE" dirty="0"/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  <a:endParaRPr lang="de-DE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Bildschirmpräsentation (4:3)</PresentationFormat>
  <Paragraphs>68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99</cp:revision>
  <dcterms:created xsi:type="dcterms:W3CDTF">2015-07-28T14:35:07Z</dcterms:created>
  <dcterms:modified xsi:type="dcterms:W3CDTF">2015-11-02T14:15:30Z</dcterms:modified>
</cp:coreProperties>
</file>