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1" r:id="rId2"/>
    <p:sldId id="282" r:id="rId3"/>
    <p:sldId id="278" r:id="rId4"/>
    <p:sldId id="285" r:id="rId5"/>
    <p:sldId id="287" r:id="rId6"/>
    <p:sldId id="288" r:id="rId7"/>
    <p:sldId id="293" r:id="rId8"/>
    <p:sldId id="289" r:id="rId9"/>
    <p:sldId id="291" r:id="rId10"/>
    <p:sldId id="292" r:id="rId11"/>
    <p:sldId id="290" r:id="rId12"/>
    <p:sldId id="286" r:id="rId13"/>
    <p:sldId id="284" r:id="rId14"/>
    <p:sldId id="283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2196F3"/>
    <a:srgbClr val="47A4B1"/>
    <a:srgbClr val="117AA2"/>
    <a:srgbClr val="FFCE44"/>
    <a:srgbClr val="FFB854"/>
    <a:srgbClr val="0D47A1"/>
    <a:srgbClr val="F38200"/>
    <a:srgbClr val="0DABA1"/>
    <a:srgbClr val="2D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674"/>
  </p:normalViewPr>
  <p:slideViewPr>
    <p:cSldViewPr snapToGrid="0" snapToObjects="1">
      <p:cViewPr>
        <p:scale>
          <a:sx n="100" d="100"/>
          <a:sy n="100" d="100"/>
        </p:scale>
        <p:origin x="1384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26FD-0854-AB42-A532-F9C11BDFF3E9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15C7-5D1A-A642-914E-2ADCB0B2B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6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3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6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765300" y="2451100"/>
            <a:ext cx="5994400" cy="2679700"/>
            <a:chOff x="1765300" y="2451100"/>
            <a:chExt cx="5994400" cy="2679700"/>
          </a:xfrm>
        </p:grpSpPr>
        <p:sp>
          <p:nvSpPr>
            <p:cNvPr id="9" name="Eine Ecke des Rechtecks schneiden 8"/>
            <p:cNvSpPr/>
            <p:nvPr/>
          </p:nvSpPr>
          <p:spPr>
            <a:xfrm flipV="1">
              <a:off x="2628900" y="3505200"/>
              <a:ext cx="51308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ine Ecke des Rechtecks schneiden 222"/>
            <p:cNvSpPr/>
            <p:nvPr/>
          </p:nvSpPr>
          <p:spPr>
            <a:xfrm flipH="1" flipV="1">
              <a:off x="1879600" y="3505200"/>
              <a:ext cx="8763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765300" y="3340100"/>
              <a:ext cx="5994400" cy="81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ine Ecke des Rechtecks schneiden 223"/>
            <p:cNvSpPr/>
            <p:nvPr/>
          </p:nvSpPr>
          <p:spPr>
            <a:xfrm>
              <a:off x="1879600" y="3175000"/>
              <a:ext cx="1638300" cy="9779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082800" y="3416300"/>
              <a:ext cx="2794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08400" y="3505200"/>
              <a:ext cx="825500" cy="584200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8100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39624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1148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42672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44196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4648200" y="35052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1" name="Gerade Verbindung 230"/>
            <p:cNvCxnSpPr/>
            <p:nvPr/>
          </p:nvCxnSpPr>
          <p:spPr>
            <a:xfrm>
              <a:off x="47498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49022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>
              <a:off x="50546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52070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594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hteck 236"/>
            <p:cNvSpPr/>
            <p:nvPr/>
          </p:nvSpPr>
          <p:spPr>
            <a:xfrm>
              <a:off x="5588000" y="35052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>
              <a:off x="56896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8420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59944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61468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62992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hteck 243"/>
            <p:cNvSpPr/>
            <p:nvPr/>
          </p:nvSpPr>
          <p:spPr>
            <a:xfrm>
              <a:off x="6527800" y="35052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5" name="Gerade Verbindung 244"/>
            <p:cNvCxnSpPr/>
            <p:nvPr/>
          </p:nvCxnSpPr>
          <p:spPr>
            <a:xfrm>
              <a:off x="66294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>
              <a:off x="67818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69342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70866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>
              <a:off x="72390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4178300" y="28067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2" name="Gerade Verbindung 251"/>
            <p:cNvCxnSpPr/>
            <p:nvPr/>
          </p:nvCxnSpPr>
          <p:spPr>
            <a:xfrm>
              <a:off x="42799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323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>
              <a:off x="45847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47371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/>
            <p:nvPr/>
          </p:nvCxnSpPr>
          <p:spPr>
            <a:xfrm>
              <a:off x="48895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hteck 257"/>
            <p:cNvSpPr/>
            <p:nvPr/>
          </p:nvSpPr>
          <p:spPr>
            <a:xfrm>
              <a:off x="5118100" y="28067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52197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>
              <a:off x="53721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>
              <a:off x="55245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56769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58293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6057900" y="28067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61595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266"/>
            <p:cNvCxnSpPr/>
            <p:nvPr/>
          </p:nvCxnSpPr>
          <p:spPr>
            <a:xfrm>
              <a:off x="63119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>
              <a:off x="64643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/>
            <p:nvPr/>
          </p:nvCxnSpPr>
          <p:spPr>
            <a:xfrm>
              <a:off x="66167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691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1879600" y="2654300"/>
              <a:ext cx="1104900" cy="457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6289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5585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0828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171700" y="2451100"/>
              <a:ext cx="0" cy="20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17700" y="2451100"/>
              <a:ext cx="4953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6875225" y="3889831"/>
            <a:ext cx="255871" cy="274504"/>
            <a:chOff x="2355725" y="1742250"/>
            <a:chExt cx="255871" cy="274504"/>
          </a:xfrm>
        </p:grpSpPr>
        <p:sp>
          <p:nvSpPr>
            <p:cNvPr id="10" name="Rechteck 9"/>
            <p:cNvSpPr/>
            <p:nvPr/>
          </p:nvSpPr>
          <p:spPr>
            <a:xfrm>
              <a:off x="2357688" y="1742250"/>
              <a:ext cx="252457" cy="274504"/>
            </a:xfrm>
            <a:prstGeom prst="rect">
              <a:avLst/>
            </a:prstGeom>
            <a:solidFill>
              <a:srgbClr val="FFCE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49002" y="1742250"/>
              <a:ext cx="161144" cy="274504"/>
            </a:xfrm>
            <a:prstGeom prst="rect">
              <a:avLst/>
            </a:prstGeom>
            <a:solidFill>
              <a:srgbClr val="FFB8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355725" y="178838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359139" y="1847795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355725" y="1907209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355725" y="196662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292975" y="3935962"/>
            <a:ext cx="361950" cy="361950"/>
          </a:xfrm>
          <a:prstGeom prst="ellipse">
            <a:avLst/>
          </a:prstGeom>
          <a:solidFill>
            <a:srgbClr val="FFCE44"/>
          </a:solidFill>
          <a:ln w="38100">
            <a:solidFill>
              <a:srgbClr val="FFB8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LOGO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583" y="1032927"/>
            <a:ext cx="744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ILLUSTRATIONEN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412" y="0"/>
            <a:ext cx="2254191" cy="225419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8" y="-3797"/>
            <a:ext cx="2257988" cy="22579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50477" y="7477"/>
            <a:ext cx="6843046" cy="6843046"/>
          </a:xfrm>
          <a:prstGeom prst="rect">
            <a:avLst/>
          </a:prstGeom>
          <a:solidFill>
            <a:srgbClr val="117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ung 15"/>
          <p:cNvGrpSpPr/>
          <p:nvPr/>
        </p:nvGrpSpPr>
        <p:grpSpPr>
          <a:xfrm>
            <a:off x="1469075" y="4073777"/>
            <a:ext cx="1999274" cy="1395413"/>
            <a:chOff x="2750338" y="4534725"/>
            <a:chExt cx="1051132" cy="733648"/>
          </a:xfrm>
        </p:grpSpPr>
        <p:sp>
          <p:nvSpPr>
            <p:cNvPr id="5" name="Rechteck 4"/>
            <p:cNvSpPr/>
            <p:nvPr/>
          </p:nvSpPr>
          <p:spPr>
            <a:xfrm>
              <a:off x="2869029" y="4624293"/>
              <a:ext cx="837488" cy="64408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50338" y="4534725"/>
              <a:ext cx="1051132" cy="94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en des Rechtecks auf der gleichen Seite abrunden 9"/>
            <p:cNvSpPr/>
            <p:nvPr/>
          </p:nvSpPr>
          <p:spPr>
            <a:xfrm>
              <a:off x="3136738" y="4866720"/>
              <a:ext cx="292100" cy="40165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9525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2319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113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48909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508717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4065156" y="3499087"/>
            <a:ext cx="3661051" cy="1972627"/>
            <a:chOff x="4065156" y="3499087"/>
            <a:chExt cx="3661051" cy="1972627"/>
          </a:xfrm>
        </p:grpSpPr>
        <p:sp>
          <p:nvSpPr>
            <p:cNvPr id="18" name="Rechteck 17"/>
            <p:cNvSpPr/>
            <p:nvPr/>
          </p:nvSpPr>
          <p:spPr>
            <a:xfrm>
              <a:off x="5100819" y="3677885"/>
              <a:ext cx="1592919" cy="1791305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75067" y="3499087"/>
              <a:ext cx="1999274" cy="1787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cken des Rechtecks auf der gleichen Seite abrunden 19"/>
            <p:cNvSpPr/>
            <p:nvPr/>
          </p:nvSpPr>
          <p:spPr>
            <a:xfrm>
              <a:off x="5610007" y="4705238"/>
              <a:ext cx="555580" cy="76395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259750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91175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322599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252753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317519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262269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793693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325117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207854" y="4246661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705019" y="4244137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819986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230423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4344980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755417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694137" y="4064499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065156" y="4067021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Gebogener Pfeil 40"/>
          <p:cNvSpPr/>
          <p:nvPr/>
        </p:nvSpPr>
        <p:spPr>
          <a:xfrm>
            <a:off x="3514370" y="2120935"/>
            <a:ext cx="2115261" cy="2167391"/>
          </a:xfrm>
          <a:prstGeom prst="circularArrow">
            <a:avLst/>
          </a:prstGeom>
          <a:solidFill>
            <a:schemeClr val="bg1"/>
          </a:solidFill>
          <a:ln>
            <a:noFill/>
          </a:ln>
          <a:effectLst>
            <a:outerShdw blurRad="25400" dist="762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ung 48"/>
          <p:cNvGrpSpPr/>
          <p:nvPr/>
        </p:nvGrpSpPr>
        <p:grpSpPr>
          <a:xfrm>
            <a:off x="2688545" y="846683"/>
            <a:ext cx="902563" cy="1285501"/>
            <a:chOff x="3304022" y="2838058"/>
            <a:chExt cx="474529" cy="675861"/>
          </a:xfrm>
        </p:grpSpPr>
        <p:sp>
          <p:nvSpPr>
            <p:cNvPr id="42" name="Rechteck 41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359239" y="2855246"/>
              <a:ext cx="419312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AKTIE</a:t>
              </a:r>
              <a:endParaRPr lang="de-DE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5405226" y="853414"/>
            <a:ext cx="1045117" cy="1285501"/>
            <a:chOff x="3304022" y="2838058"/>
            <a:chExt cx="549478" cy="675861"/>
          </a:xfrm>
        </p:grpSpPr>
        <p:sp>
          <p:nvSpPr>
            <p:cNvPr id="51" name="Rechteck 50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338507" y="2852416"/>
              <a:ext cx="514993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KREDIT</a:t>
              </a:r>
              <a:endPara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7256472" y="6511969"/>
            <a:ext cx="86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1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1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ung 81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Pfeil nach links und rechts 5"/>
            <p:cNvSpPr/>
            <p:nvPr/>
          </p:nvSpPr>
          <p:spPr>
            <a:xfrm>
              <a:off x="2635148" y="558800"/>
              <a:ext cx="3873705" cy="5715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227473" y="540422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ALPHA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510350" y="532180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smtClean="0">
                  <a:solidFill>
                    <a:schemeClr val="bg1"/>
                  </a:solidFill>
                </a:rPr>
                <a:t>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253584" y="1205267"/>
              <a:ext cx="2648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Einzelaktien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Aktives Management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pPr marL="342900" indent="-3429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5194300" y="1203585"/>
              <a:ext cx="2923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Indizes (DAX)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Passives Management</a:t>
              </a:r>
            </a:p>
            <a:p>
              <a:pPr marL="177800" indent="-1778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Dreieck 35"/>
            <p:cNvSpPr/>
            <p:nvPr/>
          </p:nvSpPr>
          <p:spPr>
            <a:xfrm>
              <a:off x="1429799" y="1189917"/>
              <a:ext cx="6284403" cy="5153069"/>
            </a:xfrm>
            <a:prstGeom prst="triangle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64594" y="3001115"/>
              <a:ext cx="2814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SMART 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572000" y="3759200"/>
              <a:ext cx="0" cy="2298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2765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Systematische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416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Thematische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619553" y="4455470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err="1" smtClean="0">
                  <a:solidFill>
                    <a:schemeClr val="bg1"/>
                  </a:solidFill>
                </a:rPr>
                <a:t>Momentum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429093" y="4797821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Value/Wert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216918" y="514017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Gleichgewichtung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013797" y="548252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Qualität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810597" y="5824872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Volatilität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4683405" y="44448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Demographie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366030" y="47877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Inflation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477155" y="51306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Liquidität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147080" y="5473532"/>
              <a:ext cx="80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Zins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610505" y="58164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Wechselkurs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2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ung 384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grpSp>
          <p:nvGrpSpPr>
            <p:cNvPr id="383" name="Gruppierung 382"/>
            <p:cNvGrpSpPr/>
            <p:nvPr/>
          </p:nvGrpSpPr>
          <p:grpSpPr>
            <a:xfrm>
              <a:off x="1150477" y="7477"/>
              <a:ext cx="6972680" cy="6843046"/>
              <a:chOff x="1150477" y="7477"/>
              <a:chExt cx="6972680" cy="68430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150477" y="7477"/>
                <a:ext cx="6843046" cy="6843046"/>
              </a:xfrm>
              <a:prstGeom prst="rect">
                <a:avLst/>
              </a:prstGeom>
              <a:solidFill>
                <a:srgbClr val="47A4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256472" y="6511969"/>
                <a:ext cx="866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  <a:latin typeface="Audiowide" charset="0"/>
                    <a:ea typeface="Audiowide" charset="0"/>
                    <a:cs typeface="Audiowide" charset="0"/>
                  </a:rPr>
                  <a:t>Fin</a:t>
                </a:r>
                <a:r>
                  <a:rPr lang="de-DE" sz="1600" b="1" dirty="0" smtClean="0">
                    <a:solidFill>
                      <a:srgbClr val="F38200"/>
                    </a:solidFill>
                    <a:latin typeface="Audiowide" charset="0"/>
                    <a:ea typeface="Audiowide" charset="0"/>
                    <a:cs typeface="Audiowide" charset="0"/>
                  </a:rPr>
                  <a:t>IQ</a:t>
                </a:r>
                <a:endParaRPr lang="de-DE" sz="1600" b="1" dirty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endParaRPr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1562583" y="2488561"/>
                <a:ext cx="6018835" cy="38659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ung 16"/>
              <p:cNvGrpSpPr/>
              <p:nvPr/>
            </p:nvGrpSpPr>
            <p:grpSpPr>
              <a:xfrm>
                <a:off x="2165431" y="3111658"/>
                <a:ext cx="4813139" cy="2685326"/>
                <a:chOff x="2187617" y="1792139"/>
                <a:chExt cx="4813139" cy="2685326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2187617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>
                  <a:off x="3150245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4112873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5075501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6038129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7000756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 flipV="1">
                <a:off x="2165431" y="3573710"/>
                <a:ext cx="1387997" cy="156545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3553428" y="3573711"/>
                <a:ext cx="841794" cy="95657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391232" y="4530286"/>
                <a:ext cx="1264521" cy="324250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V="1">
                <a:off x="5655753" y="3429000"/>
                <a:ext cx="1322817" cy="1434622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3553428" y="360671"/>
                <a:ext cx="0" cy="54428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ung 103"/>
              <p:cNvGrpSpPr/>
              <p:nvPr/>
            </p:nvGrpSpPr>
            <p:grpSpPr>
              <a:xfrm>
                <a:off x="1723949" y="360671"/>
                <a:ext cx="1620001" cy="1854440"/>
                <a:chOff x="3256970" y="2838058"/>
                <a:chExt cx="590418" cy="675861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256970" y="2838058"/>
                  <a:ext cx="590418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3256970" y="2855246"/>
                  <a:ext cx="589994" cy="112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NACHRICHTEN</a:t>
                  </a:r>
                  <a:endParaRPr lang="de-DE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uppierung 73"/>
              <p:cNvGrpSpPr/>
              <p:nvPr/>
            </p:nvGrpSpPr>
            <p:grpSpPr>
              <a:xfrm>
                <a:off x="1927656" y="791581"/>
                <a:ext cx="1167768" cy="633495"/>
                <a:chOff x="4077537" y="3499087"/>
                <a:chExt cx="3636290" cy="1972627"/>
              </a:xfrm>
              <a:effectLst/>
            </p:grpSpPr>
            <p:sp>
              <p:nvSpPr>
                <p:cNvPr id="75" name="Rechteck 74"/>
                <p:cNvSpPr/>
                <p:nvPr/>
              </p:nvSpPr>
              <p:spPr>
                <a:xfrm>
                  <a:off x="5100819" y="3677885"/>
                  <a:ext cx="1592919" cy="1791305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Rechteck 75"/>
                <p:cNvSpPr/>
                <p:nvPr/>
              </p:nvSpPr>
              <p:spPr>
                <a:xfrm>
                  <a:off x="4875067" y="3499087"/>
                  <a:ext cx="1999274" cy="1787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cken des Rechtecks auf der gleichen Seite abrunden 76"/>
                <p:cNvSpPr/>
                <p:nvPr/>
              </p:nvSpPr>
              <p:spPr>
                <a:xfrm>
                  <a:off x="5610007" y="4705238"/>
                  <a:ext cx="555580" cy="763952"/>
                </a:xfrm>
                <a:prstGeom prst="round2Same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Abgerundetes Rechteck 77"/>
                <p:cNvSpPr/>
                <p:nvPr/>
              </p:nvSpPr>
              <p:spPr>
                <a:xfrm>
                  <a:off x="5259750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Abgerundetes Rechteck 78"/>
                <p:cNvSpPr/>
                <p:nvPr/>
              </p:nvSpPr>
              <p:spPr>
                <a:xfrm>
                  <a:off x="5791175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Abgerundetes Rechteck 79"/>
                <p:cNvSpPr/>
                <p:nvPr/>
              </p:nvSpPr>
              <p:spPr>
                <a:xfrm>
                  <a:off x="6322599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Abgerundetes Rechteck 80"/>
                <p:cNvSpPr/>
                <p:nvPr/>
              </p:nvSpPr>
              <p:spPr>
                <a:xfrm>
                  <a:off x="5252753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Abgerundetes Rechteck 81"/>
                <p:cNvSpPr/>
                <p:nvPr/>
              </p:nvSpPr>
              <p:spPr>
                <a:xfrm>
                  <a:off x="6317519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Abgerundetes Rechteck 82"/>
                <p:cNvSpPr/>
                <p:nvPr/>
              </p:nvSpPr>
              <p:spPr>
                <a:xfrm>
                  <a:off x="5262269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Abgerundetes Rechteck 83"/>
                <p:cNvSpPr/>
                <p:nvPr/>
              </p:nvSpPr>
              <p:spPr>
                <a:xfrm>
                  <a:off x="5793693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Abgerundetes Rechteck 84"/>
                <p:cNvSpPr/>
                <p:nvPr/>
              </p:nvSpPr>
              <p:spPr>
                <a:xfrm>
                  <a:off x="6325117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220233" y="4246661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692639" y="4244136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Abgerundetes Rechteck 87"/>
                <p:cNvSpPr/>
                <p:nvPr/>
              </p:nvSpPr>
              <p:spPr>
                <a:xfrm>
                  <a:off x="6819986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Abgerundetes Rechteck 88"/>
                <p:cNvSpPr/>
                <p:nvPr/>
              </p:nvSpPr>
              <p:spPr>
                <a:xfrm>
                  <a:off x="7230423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Abgerundetes Rechteck 89"/>
                <p:cNvSpPr/>
                <p:nvPr/>
              </p:nvSpPr>
              <p:spPr>
                <a:xfrm>
                  <a:off x="4344980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Abgerundetes Rechteck 90"/>
                <p:cNvSpPr/>
                <p:nvPr/>
              </p:nvSpPr>
              <p:spPr>
                <a:xfrm>
                  <a:off x="4755417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>
                  <a:off x="6681756" y="4064499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>
                  <a:off x="4077537" y="4067021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449253" y="3492685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3" name="Gruppierung 122"/>
              <p:cNvGrpSpPr/>
              <p:nvPr/>
            </p:nvGrpSpPr>
            <p:grpSpPr>
              <a:xfrm>
                <a:off x="2186278" y="1608884"/>
                <a:ext cx="255871" cy="458670"/>
                <a:chOff x="2355725" y="1558084"/>
                <a:chExt cx="255871" cy="458670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>
                  <a:off x="2357688" y="1558084"/>
                  <a:ext cx="252457" cy="458670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>
                  <a:off x="2449002" y="1558084"/>
                  <a:ext cx="161144" cy="458670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2357688" y="161013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2357688" y="1669553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>
                  <a:off x="2357688" y="1728967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ierung 123"/>
              <p:cNvGrpSpPr/>
              <p:nvPr/>
            </p:nvGrpSpPr>
            <p:grpSpPr>
              <a:xfrm>
                <a:off x="2439619" y="1795407"/>
                <a:ext cx="255871" cy="274504"/>
                <a:chOff x="2355725" y="1742250"/>
                <a:chExt cx="255871" cy="274504"/>
              </a:xfrm>
            </p:grpSpPr>
            <p:sp>
              <p:nvSpPr>
                <p:cNvPr id="125" name="Rechteck 12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pierung 133"/>
              <p:cNvGrpSpPr/>
              <p:nvPr/>
            </p:nvGrpSpPr>
            <p:grpSpPr>
              <a:xfrm>
                <a:off x="1932122" y="1791431"/>
                <a:ext cx="255871" cy="274504"/>
                <a:chOff x="2355725" y="1742250"/>
                <a:chExt cx="255871" cy="274504"/>
              </a:xfrm>
            </p:grpSpPr>
            <p:sp>
              <p:nvSpPr>
                <p:cNvPr id="135" name="Rechteck 13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Rechteck 13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13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13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Oval 140"/>
              <p:cNvSpPr/>
              <p:nvPr/>
            </p:nvSpPr>
            <p:spPr>
              <a:xfrm>
                <a:off x="2755721" y="1659108"/>
                <a:ext cx="381427" cy="381427"/>
              </a:xfrm>
              <a:prstGeom prst="ellipse">
                <a:avLst/>
              </a:prstGeom>
              <a:solidFill>
                <a:srgbClr val="FFCE44"/>
              </a:solidFill>
              <a:ln w="19050">
                <a:solidFill>
                  <a:srgbClr val="FFB85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€</a:t>
                </a:r>
                <a:endParaRPr lang="de-DE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Gerade Verbindung 146"/>
              <p:cNvCxnSpPr/>
              <p:nvPr/>
            </p:nvCxnSpPr>
            <p:spPr>
              <a:xfrm>
                <a:off x="5620129" y="331632"/>
                <a:ext cx="24296" cy="55165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526119" y="4731142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803486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grpSp>
            <p:nvGrpSpPr>
              <p:cNvPr id="203" name="Gruppierung 202"/>
              <p:cNvGrpSpPr/>
              <p:nvPr/>
            </p:nvGrpSpPr>
            <p:grpSpPr>
              <a:xfrm>
                <a:off x="3834861" y="555165"/>
                <a:ext cx="1577450" cy="1039801"/>
                <a:chOff x="1708030" y="2362022"/>
                <a:chExt cx="6198841" cy="3114131"/>
              </a:xfrm>
            </p:grpSpPr>
            <p:sp>
              <p:nvSpPr>
                <p:cNvPr id="204" name="Ecken des Rechtecks auf der gleichen Seite schneiden 203"/>
                <p:cNvSpPr/>
                <p:nvPr/>
              </p:nvSpPr>
              <p:spPr>
                <a:xfrm>
                  <a:off x="1942601" y="2362022"/>
                  <a:ext cx="5668433" cy="80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smtClean="0"/>
                    <a:t>ZENTRALBANK</a:t>
                  </a:r>
                  <a:endParaRPr lang="de-DE" sz="1400" dirty="0"/>
                </a:p>
              </p:txBody>
            </p:sp>
            <p:sp>
              <p:nvSpPr>
                <p:cNvPr id="205" name="Abgerundetes Rechteck 204"/>
                <p:cNvSpPr/>
                <p:nvPr/>
              </p:nvSpPr>
              <p:spPr>
                <a:xfrm>
                  <a:off x="3660248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Abgerundetes Rechteck 205"/>
                <p:cNvSpPr/>
                <p:nvPr/>
              </p:nvSpPr>
              <p:spPr>
                <a:xfrm>
                  <a:off x="5410551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1942601" y="3457926"/>
                  <a:ext cx="5668433" cy="20137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Abgerundetes Rechteck 207"/>
                <p:cNvSpPr/>
                <p:nvPr/>
              </p:nvSpPr>
              <p:spPr>
                <a:xfrm>
                  <a:off x="612068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Abgerundetes Rechteck 208"/>
                <p:cNvSpPr/>
                <p:nvPr/>
              </p:nvSpPr>
              <p:spPr>
                <a:xfrm>
                  <a:off x="6911218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Abgerundetes Rechteck 209"/>
                <p:cNvSpPr/>
                <p:nvPr/>
              </p:nvSpPr>
              <p:spPr>
                <a:xfrm>
                  <a:off x="216801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Abgerundetes Rechteck 210"/>
                <p:cNvSpPr/>
                <p:nvPr/>
              </p:nvSpPr>
              <p:spPr>
                <a:xfrm>
                  <a:off x="2958549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1708030" y="3162627"/>
                  <a:ext cx="6198841" cy="2952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>
                  <a:off x="3749083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Abgerundetes Rechteck 213"/>
                <p:cNvSpPr/>
                <p:nvPr/>
              </p:nvSpPr>
              <p:spPr>
                <a:xfrm>
                  <a:off x="4539617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Abgerundetes Rechteck 214"/>
                <p:cNvSpPr/>
                <p:nvPr/>
              </p:nvSpPr>
              <p:spPr>
                <a:xfrm>
                  <a:off x="5330151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Abgerundetes Rechteck 215"/>
                <p:cNvSpPr/>
                <p:nvPr/>
              </p:nvSpPr>
              <p:spPr>
                <a:xfrm>
                  <a:off x="612068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Abgerundetes Rechteck 216"/>
                <p:cNvSpPr/>
                <p:nvPr/>
              </p:nvSpPr>
              <p:spPr>
                <a:xfrm>
                  <a:off x="6911218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Abgerundetes Rechteck 217"/>
                <p:cNvSpPr/>
                <p:nvPr/>
              </p:nvSpPr>
              <p:spPr>
                <a:xfrm>
                  <a:off x="216801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Abgerundetes Rechteck 218"/>
                <p:cNvSpPr/>
                <p:nvPr/>
              </p:nvSpPr>
              <p:spPr>
                <a:xfrm>
                  <a:off x="2958549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Abgerundetes Rechteck 219"/>
                <p:cNvSpPr/>
                <p:nvPr/>
              </p:nvSpPr>
              <p:spPr>
                <a:xfrm>
                  <a:off x="3749083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Abgerundetes Rechteck 220"/>
                <p:cNvSpPr/>
                <p:nvPr/>
              </p:nvSpPr>
              <p:spPr>
                <a:xfrm>
                  <a:off x="4539617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Abgerundetes Rechteck 221"/>
                <p:cNvSpPr/>
                <p:nvPr/>
              </p:nvSpPr>
              <p:spPr>
                <a:xfrm>
                  <a:off x="5330151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Abgerundetes Rechteck 222"/>
                <p:cNvSpPr/>
                <p:nvPr/>
              </p:nvSpPr>
              <p:spPr>
                <a:xfrm>
                  <a:off x="611171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Abgerundetes Rechteck 223"/>
                <p:cNvSpPr/>
                <p:nvPr/>
              </p:nvSpPr>
              <p:spPr>
                <a:xfrm>
                  <a:off x="6902249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Abgerundetes Rechteck 224"/>
                <p:cNvSpPr/>
                <p:nvPr/>
              </p:nvSpPr>
              <p:spPr>
                <a:xfrm>
                  <a:off x="215904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Abgerundetes Rechteck 225"/>
                <p:cNvSpPr/>
                <p:nvPr/>
              </p:nvSpPr>
              <p:spPr>
                <a:xfrm>
                  <a:off x="2949580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740114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4361413" y="4782745"/>
                  <a:ext cx="663932" cy="671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5321182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Abgerundetes Rechteck 229"/>
                <p:cNvSpPr/>
                <p:nvPr/>
              </p:nvSpPr>
              <p:spPr>
                <a:xfrm>
                  <a:off x="4387826" y="5224654"/>
                  <a:ext cx="617294" cy="2514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1" name="Textfeld 230"/>
              <p:cNvSpPr txBox="1"/>
              <p:nvPr/>
            </p:nvSpPr>
            <p:spPr>
              <a:xfrm>
                <a:off x="4115270" y="1736003"/>
                <a:ext cx="104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mtClean="0">
                    <a:solidFill>
                      <a:srgbClr val="117AA2"/>
                    </a:solidFill>
                  </a:rPr>
                  <a:t>ZINS</a:t>
                </a:r>
                <a:endParaRPr lang="de-DE">
                  <a:solidFill>
                    <a:srgbClr val="117AA2"/>
                  </a:solidFill>
                </a:endParaRPr>
              </a:p>
            </p:txBody>
          </p:sp>
          <p:sp>
            <p:nvSpPr>
              <p:cNvPr id="232" name="Pfeil nach oben 231"/>
              <p:cNvSpPr/>
              <p:nvPr/>
            </p:nvSpPr>
            <p:spPr>
              <a:xfrm>
                <a:off x="4756056" y="1720089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5855067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sp>
            <p:nvSpPr>
              <p:cNvPr id="263" name="Pfeil nach oben 262"/>
              <p:cNvSpPr/>
              <p:nvPr/>
            </p:nvSpPr>
            <p:spPr>
              <a:xfrm>
                <a:off x="6532958" y="1672361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6" name="Gruppierung 325"/>
              <p:cNvGrpSpPr/>
              <p:nvPr/>
            </p:nvGrpSpPr>
            <p:grpSpPr>
              <a:xfrm>
                <a:off x="5912166" y="726368"/>
                <a:ext cx="1479140" cy="716444"/>
                <a:chOff x="1765300" y="2451100"/>
                <a:chExt cx="5994400" cy="2903478"/>
              </a:xfrm>
            </p:grpSpPr>
            <p:sp>
              <p:nvSpPr>
                <p:cNvPr id="327" name="Eine Ecke des Rechtecks schneiden 326"/>
                <p:cNvSpPr/>
                <p:nvPr/>
              </p:nvSpPr>
              <p:spPr>
                <a:xfrm flipV="1">
                  <a:off x="2628898" y="3505197"/>
                  <a:ext cx="5130802" cy="18493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28" name="Eine Ecke des Rechtecks schneiden 327"/>
                <p:cNvSpPr/>
                <p:nvPr/>
              </p:nvSpPr>
              <p:spPr>
                <a:xfrm flipH="1" flipV="1">
                  <a:off x="1879597" y="3505197"/>
                  <a:ext cx="896405" cy="184937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1765300" y="3340100"/>
                  <a:ext cx="5994400" cy="812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ine Ecke des Rechtecks schneiden 329"/>
                <p:cNvSpPr/>
                <p:nvPr/>
              </p:nvSpPr>
              <p:spPr>
                <a:xfrm>
                  <a:off x="1879600" y="3175000"/>
                  <a:ext cx="1638300" cy="977900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82800" y="3416300"/>
                  <a:ext cx="279400" cy="279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3708400" y="3505200"/>
                  <a:ext cx="825500" cy="584200"/>
                </a:xfrm>
                <a:prstGeom prst="rect">
                  <a:avLst/>
                </a:prstGeom>
                <a:solidFill>
                  <a:srgbClr val="117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3" name="Gerade Verbindung 332"/>
                <p:cNvCxnSpPr/>
                <p:nvPr/>
              </p:nvCxnSpPr>
              <p:spPr>
                <a:xfrm>
                  <a:off x="38100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333"/>
                <p:cNvCxnSpPr/>
                <p:nvPr/>
              </p:nvCxnSpPr>
              <p:spPr>
                <a:xfrm>
                  <a:off x="39624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334"/>
                <p:cNvCxnSpPr/>
                <p:nvPr/>
              </p:nvCxnSpPr>
              <p:spPr>
                <a:xfrm>
                  <a:off x="41148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335"/>
                <p:cNvCxnSpPr/>
                <p:nvPr/>
              </p:nvCxnSpPr>
              <p:spPr>
                <a:xfrm>
                  <a:off x="42672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336"/>
                <p:cNvCxnSpPr/>
                <p:nvPr/>
              </p:nvCxnSpPr>
              <p:spPr>
                <a:xfrm>
                  <a:off x="44196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hteck 337"/>
                <p:cNvSpPr/>
                <p:nvPr/>
              </p:nvSpPr>
              <p:spPr>
                <a:xfrm>
                  <a:off x="4648200" y="35052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9" name="Gerade Verbindung 338"/>
                <p:cNvCxnSpPr/>
                <p:nvPr/>
              </p:nvCxnSpPr>
              <p:spPr>
                <a:xfrm>
                  <a:off x="47498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339"/>
                <p:cNvCxnSpPr/>
                <p:nvPr/>
              </p:nvCxnSpPr>
              <p:spPr>
                <a:xfrm>
                  <a:off x="49022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340"/>
                <p:cNvCxnSpPr/>
                <p:nvPr/>
              </p:nvCxnSpPr>
              <p:spPr>
                <a:xfrm>
                  <a:off x="50546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341"/>
                <p:cNvCxnSpPr/>
                <p:nvPr/>
              </p:nvCxnSpPr>
              <p:spPr>
                <a:xfrm>
                  <a:off x="52070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53594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hteck 343"/>
                <p:cNvSpPr/>
                <p:nvPr/>
              </p:nvSpPr>
              <p:spPr>
                <a:xfrm>
                  <a:off x="5588000" y="35052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5" name="Gerade Verbindung 344"/>
                <p:cNvCxnSpPr/>
                <p:nvPr/>
              </p:nvCxnSpPr>
              <p:spPr>
                <a:xfrm>
                  <a:off x="56896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345"/>
                <p:cNvCxnSpPr/>
                <p:nvPr/>
              </p:nvCxnSpPr>
              <p:spPr>
                <a:xfrm>
                  <a:off x="58420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59944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61468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62992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hteck 349"/>
                <p:cNvSpPr/>
                <p:nvPr/>
              </p:nvSpPr>
              <p:spPr>
                <a:xfrm>
                  <a:off x="6527800" y="35052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66294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67818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352"/>
                <p:cNvCxnSpPr/>
                <p:nvPr/>
              </p:nvCxnSpPr>
              <p:spPr>
                <a:xfrm>
                  <a:off x="69342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353"/>
                <p:cNvCxnSpPr/>
                <p:nvPr/>
              </p:nvCxnSpPr>
              <p:spPr>
                <a:xfrm>
                  <a:off x="70866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354"/>
                <p:cNvCxnSpPr/>
                <p:nvPr/>
              </p:nvCxnSpPr>
              <p:spPr>
                <a:xfrm>
                  <a:off x="72390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Rechteck 355"/>
                <p:cNvSpPr/>
                <p:nvPr/>
              </p:nvSpPr>
              <p:spPr>
                <a:xfrm>
                  <a:off x="4178300" y="28067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7" name="Gerade Verbindung 356"/>
                <p:cNvCxnSpPr/>
                <p:nvPr/>
              </p:nvCxnSpPr>
              <p:spPr>
                <a:xfrm>
                  <a:off x="42799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44323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>
                  <a:off x="45847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>
                  <a:off x="47371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48895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Rechteck 361"/>
                <p:cNvSpPr/>
                <p:nvPr/>
              </p:nvSpPr>
              <p:spPr>
                <a:xfrm>
                  <a:off x="5118100" y="28067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3" name="Gerade Verbindung 362"/>
                <p:cNvCxnSpPr/>
                <p:nvPr/>
              </p:nvCxnSpPr>
              <p:spPr>
                <a:xfrm>
                  <a:off x="52197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>
                  <a:off x="53721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>
                  <a:off x="55245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56769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>
                  <a:off x="58293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Rechteck 367"/>
                <p:cNvSpPr/>
                <p:nvPr/>
              </p:nvSpPr>
              <p:spPr>
                <a:xfrm>
                  <a:off x="6057900" y="28067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9" name="Gerade Verbindung 368"/>
                <p:cNvCxnSpPr/>
                <p:nvPr/>
              </p:nvCxnSpPr>
              <p:spPr>
                <a:xfrm>
                  <a:off x="61595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>
                  <a:off x="63119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Gerade Verbindung 370"/>
                <p:cNvCxnSpPr/>
                <p:nvPr/>
              </p:nvCxnSpPr>
              <p:spPr>
                <a:xfrm>
                  <a:off x="64643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>
                  <a:off x="66167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Gerade Verbindung 372"/>
                <p:cNvCxnSpPr/>
                <p:nvPr/>
              </p:nvCxnSpPr>
              <p:spPr>
                <a:xfrm>
                  <a:off x="67691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Rechteck 373"/>
                <p:cNvSpPr/>
                <p:nvPr/>
              </p:nvSpPr>
              <p:spPr>
                <a:xfrm>
                  <a:off x="1879600" y="2654300"/>
                  <a:ext cx="1104900" cy="457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Rechteck 374"/>
                <p:cNvSpPr/>
                <p:nvPr/>
              </p:nvSpPr>
              <p:spPr>
                <a:xfrm>
                  <a:off x="26289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Rechteck 375"/>
                <p:cNvSpPr/>
                <p:nvPr/>
              </p:nvSpPr>
              <p:spPr>
                <a:xfrm>
                  <a:off x="235585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Rechteck 376"/>
                <p:cNvSpPr/>
                <p:nvPr/>
              </p:nvSpPr>
              <p:spPr>
                <a:xfrm>
                  <a:off x="20828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8" name="Gerade Verbindung 377"/>
                <p:cNvCxnSpPr/>
                <p:nvPr/>
              </p:nvCxnSpPr>
              <p:spPr>
                <a:xfrm>
                  <a:off x="2171700" y="2451100"/>
                  <a:ext cx="0" cy="2032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1917700" y="2451100"/>
                  <a:ext cx="4953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Textfeld 379"/>
              <p:cNvSpPr txBox="1"/>
              <p:nvPr/>
            </p:nvSpPr>
            <p:spPr>
              <a:xfrm>
                <a:off x="6268836" y="1153825"/>
                <a:ext cx="1161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>
                    <a:solidFill>
                      <a:schemeClr val="bg1"/>
                    </a:solidFill>
                  </a:rPr>
                  <a:t>EXPORT</a:t>
                </a:r>
                <a:endParaRPr lang="de-DE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Abgerundetes Rechteck 383"/>
            <p:cNvSpPr/>
            <p:nvPr/>
          </p:nvSpPr>
          <p:spPr>
            <a:xfrm>
              <a:off x="2443189" y="1359261"/>
              <a:ext cx="157086" cy="839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5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Bildschirmpräsentation (4:3)</PresentationFormat>
  <Paragraphs>113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Amaranth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103</cp:revision>
  <dcterms:created xsi:type="dcterms:W3CDTF">2015-07-28T14:35:07Z</dcterms:created>
  <dcterms:modified xsi:type="dcterms:W3CDTF">2015-11-16T14:23:30Z</dcterms:modified>
</cp:coreProperties>
</file>