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38201"/>
    <a:srgbClr val="009CDE"/>
    <a:srgbClr val="008AC9"/>
    <a:srgbClr val="000000"/>
    <a:srgbClr val="0073DE"/>
    <a:srgbClr val="B20925"/>
    <a:srgbClr val="FFF300"/>
    <a:srgbClr val="B2A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80" d="100"/>
          <a:sy n="80" d="100"/>
        </p:scale>
        <p:origin x="36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4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30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B9C-BF77-A74E-992D-D58DD1CF6355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39835"/>
              </p:ext>
            </p:extLst>
          </p:nvPr>
        </p:nvGraphicFramePr>
        <p:xfrm>
          <a:off x="541116" y="2180377"/>
          <a:ext cx="5775767" cy="522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88"/>
                <a:gridCol w="887697"/>
                <a:gridCol w="1291472"/>
                <a:gridCol w="877155"/>
                <a:gridCol w="877155"/>
              </a:tblGrid>
              <a:tr h="38428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Region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Großstadt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Durchschnittlicher</a:t>
                      </a:r>
                      <a:r>
                        <a:rPr lang="de-DE" sz="1000" baseline="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Grundstückspreis pro Quadratmeter in €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Um wieviel ist die Großstadt</a:t>
                      </a:r>
                      <a:r>
                        <a:rPr lang="de-DE" sz="1000" baseline="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 teurer?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 weit muss man</a:t>
                      </a:r>
                      <a:r>
                        <a:rPr lang="de-DE" sz="1000" baseline="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 fahren? (km)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Mühldorf am Inn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München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92,00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75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Oder-Spree-Kreis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Berlin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41,27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Erding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München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182,89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Segeberg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Hamburg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79,58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65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Herzogtum</a:t>
                      </a:r>
                      <a:r>
                        <a:rPr lang="de-DE" sz="1100" baseline="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 Lauenburg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Hamburg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98,37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Main-Kinzig-Kreis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Frankfurt am Main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164,52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Neuburg-Schrobenhausen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Ingolstadt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108,67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Rhein-Kreis</a:t>
                      </a:r>
                      <a:r>
                        <a:rPr lang="de-DE" sz="1100" baseline="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 Neuss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Düsseldorf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178,26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Forchheim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Nürnberg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141,01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35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Rhein-Erft-Kreis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Köln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167,68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20</a:t>
                      </a:r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541116" y="476487"/>
            <a:ext cx="5775767" cy="1724001"/>
          </a:xfrm>
          <a:prstGeom prst="rect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Kreis 9"/>
          <p:cNvSpPr/>
          <p:nvPr/>
        </p:nvSpPr>
        <p:spPr>
          <a:xfrm>
            <a:off x="2665070" y="-285809"/>
            <a:ext cx="1527858" cy="1527858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809755" y="493245"/>
            <a:ext cx="1238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FinIQ.</a:t>
            </a:r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</a:t>
            </a:r>
            <a:endParaRPr lang="de-DE" sz="1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8477" y="1244436"/>
            <a:ext cx="57584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10 Schnäppchen-Regionen zum 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Bauen</a:t>
            </a:r>
          </a:p>
          <a:p>
            <a:pPr algn="ctr"/>
            <a:r>
              <a:rPr lang="de-DE" sz="15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Wo es die preiswertesten Grundstücke rund um Metropolen gibt</a:t>
            </a:r>
            <a:endParaRPr lang="de-DE" sz="15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12627" y="3719322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8x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12627" y="2786050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16x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12627" y="6052502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3,5x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12627" y="5119230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>
                <a:latin typeface="Roboto Light" charset="0"/>
                <a:ea typeface="Roboto Light" charset="0"/>
                <a:cs typeface="Roboto Light" charset="0"/>
              </a:rPr>
              <a:t>4</a:t>
            </a:r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812627" y="6519138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>
                <a:latin typeface="Roboto Light" charset="0"/>
                <a:ea typeface="Roboto Light" charset="0"/>
                <a:cs typeface="Roboto Light" charset="0"/>
              </a:rPr>
              <a:t>3</a:t>
            </a:r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12627" y="5585866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3,5x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12627" y="4652594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6,5x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12627" y="4185958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8x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812627" y="6985771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812627" y="3252686"/>
            <a:ext cx="372111" cy="372111"/>
          </a:xfrm>
          <a:prstGeom prst="ellipse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10x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41117" y="7402753"/>
            <a:ext cx="5775767" cy="438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Alle Indikatoren wurden berechnet aus Daten des statistischen Bundesamtes. Zur Berechnung wurden die jeweils letzten verfügbaren Daten verwendet (2013). </a:t>
            </a:r>
            <a:endParaRPr lang="de-DE" sz="700" dirty="0" smtClean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DE" sz="7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* Durchschnittliche Entfernung zwischen Region und Großstadt in Kilometern.</a:t>
            </a:r>
            <a:endParaRPr lang="de-DE" sz="700" dirty="0" smtClean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de-DE" sz="7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FinIQ Oktober 2015</a:t>
            </a:r>
            <a:endParaRPr lang="de-DE" sz="700" dirty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Macintosh PowerPoint</Application>
  <PresentationFormat>A4-Papier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Tanz</dc:creator>
  <cp:lastModifiedBy>Benjamin Tanz</cp:lastModifiedBy>
  <cp:revision>27</cp:revision>
  <dcterms:created xsi:type="dcterms:W3CDTF">2015-10-14T10:59:14Z</dcterms:created>
  <dcterms:modified xsi:type="dcterms:W3CDTF">2015-10-19T16:22:39Z</dcterms:modified>
</cp:coreProperties>
</file>