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201"/>
    <a:srgbClr val="009CDE"/>
    <a:srgbClr val="B2AB12"/>
    <a:srgbClr val="50B432"/>
    <a:srgbClr val="EAEFF7"/>
    <a:srgbClr val="008AC9"/>
    <a:srgbClr val="000000"/>
    <a:srgbClr val="0073DE"/>
    <a:srgbClr val="B20925"/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5"/>
    <p:restoredTop sz="94651"/>
  </p:normalViewPr>
  <p:slideViewPr>
    <p:cSldViewPr snapToGrid="0" snapToObjects="1">
      <p:cViewPr>
        <p:scale>
          <a:sx n="140" d="100"/>
          <a:sy n="140" d="100"/>
        </p:scale>
        <p:origin x="1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5E8C1-4F9A-3C41-8AE9-649689E60830}" type="datetimeFigureOut">
              <a:rPr lang="de-DE" smtClean="0"/>
              <a:t>20.10.15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B9EFC-C111-3E40-9621-A2D99FB36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28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B9EFC-C111-3E40-9621-A2D99FB36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12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20.10.15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24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20.10.15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76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20.10.15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20.10.15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7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20.10.15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1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20.10.15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4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20.10.15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0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20.10.15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30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20.10.15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0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20.10.15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8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20.10.15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8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5B9C-BF77-A74E-992D-D58DD1CF6355}" type="datetimeFigureOut">
              <a:rPr lang="de-DE" smtClean="0"/>
              <a:t>20.10.15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4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"/>
            <a:ext cx="6858000" cy="1163757"/>
          </a:xfrm>
          <a:prstGeom prst="rect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Kreis 9"/>
          <p:cNvSpPr/>
          <p:nvPr/>
        </p:nvSpPr>
        <p:spPr>
          <a:xfrm>
            <a:off x="2665070" y="-763928"/>
            <a:ext cx="1527858" cy="1527858"/>
          </a:xfrm>
          <a:prstGeom prst="pie">
            <a:avLst>
              <a:gd name="adj1" fmla="val 0"/>
              <a:gd name="adj2" fmla="val 10800000"/>
            </a:avLst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809755" y="15126"/>
            <a:ext cx="1238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FinIQ.</a:t>
            </a:r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42362" y="666055"/>
            <a:ext cx="57584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Die</a:t>
            </a:r>
            <a:r>
              <a:rPr lang="de-D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Checkliste </a:t>
            </a:r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zum</a:t>
            </a:r>
            <a:r>
              <a:rPr lang="de-D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Hauskauf</a:t>
            </a:r>
            <a:endParaRPr lang="de-DE" sz="2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6" name="Gruppierung 5"/>
          <p:cNvGrpSpPr/>
          <p:nvPr/>
        </p:nvGrpSpPr>
        <p:grpSpPr>
          <a:xfrm>
            <a:off x="426648" y="1261963"/>
            <a:ext cx="2880000" cy="551384"/>
            <a:chOff x="247660" y="1588313"/>
            <a:chExt cx="2562095" cy="551384"/>
          </a:xfrm>
        </p:grpSpPr>
        <p:sp>
          <p:nvSpPr>
            <p:cNvPr id="3" name="Rechteck 2"/>
            <p:cNvSpPr/>
            <p:nvPr/>
          </p:nvSpPr>
          <p:spPr>
            <a:xfrm>
              <a:off x="247660" y="1588313"/>
              <a:ext cx="2562095" cy="395120"/>
            </a:xfrm>
            <a:prstGeom prst="rect">
              <a:avLst/>
            </a:prstGeom>
            <a:solidFill>
              <a:srgbClr val="50B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Die Lage</a:t>
              </a:r>
              <a:endPara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" name="Rechtwinkliges Dreieck 3"/>
            <p:cNvSpPr/>
            <p:nvPr/>
          </p:nvSpPr>
          <p:spPr>
            <a:xfrm rot="5400000">
              <a:off x="2486298" y="1817976"/>
              <a:ext cx="157998" cy="485443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Gruppierung 43"/>
          <p:cNvGrpSpPr/>
          <p:nvPr/>
        </p:nvGrpSpPr>
        <p:grpSpPr>
          <a:xfrm>
            <a:off x="3551353" y="3864723"/>
            <a:ext cx="2880000" cy="551384"/>
            <a:chOff x="247660" y="1588313"/>
            <a:chExt cx="2562095" cy="551384"/>
          </a:xfrm>
        </p:grpSpPr>
        <p:sp>
          <p:nvSpPr>
            <p:cNvPr id="45" name="Rechteck 44"/>
            <p:cNvSpPr/>
            <p:nvPr/>
          </p:nvSpPr>
          <p:spPr>
            <a:xfrm>
              <a:off x="247660" y="1588313"/>
              <a:ext cx="2562095" cy="395120"/>
            </a:xfrm>
            <a:prstGeom prst="rect">
              <a:avLst/>
            </a:prstGeom>
            <a:solidFill>
              <a:srgbClr val="00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Das Haus</a:t>
              </a:r>
              <a:endPara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6" name="Rechtwinkliges Dreieck 45"/>
            <p:cNvSpPr/>
            <p:nvPr/>
          </p:nvSpPr>
          <p:spPr>
            <a:xfrm rot="5400000">
              <a:off x="2486298" y="1817976"/>
              <a:ext cx="157998" cy="485443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387"/>
              </p:ext>
            </p:extLst>
          </p:nvPr>
        </p:nvGraphicFramePr>
        <p:xfrm>
          <a:off x="441602" y="1829560"/>
          <a:ext cx="2888496" cy="17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die Lage ansprechend?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50B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Region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in Ordnung? (städtisch/ländlich)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 es genügend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Sonneneinstrahlung?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 es nur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wenige Lärmquellen? (Autobahn, Flughafen, Gleise, Kirchtürme, Schulen, Kindergärten)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die Gegend frei von Geruchs-belästigungen? (Industrie, Bauernhöfe)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der Arbeitsort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gut erreichbar?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7" name="Gruppierung 46"/>
          <p:cNvGrpSpPr/>
          <p:nvPr/>
        </p:nvGrpSpPr>
        <p:grpSpPr>
          <a:xfrm>
            <a:off x="416165" y="5201500"/>
            <a:ext cx="2880000" cy="551384"/>
            <a:chOff x="247660" y="1588313"/>
            <a:chExt cx="2562095" cy="551384"/>
          </a:xfrm>
        </p:grpSpPr>
        <p:sp>
          <p:nvSpPr>
            <p:cNvPr id="48" name="Rechteck 47"/>
            <p:cNvSpPr/>
            <p:nvPr/>
          </p:nvSpPr>
          <p:spPr>
            <a:xfrm>
              <a:off x="247660" y="1588313"/>
              <a:ext cx="2562095" cy="395120"/>
            </a:xfrm>
            <a:prstGeom prst="rect">
              <a:avLst/>
            </a:prstGeom>
            <a:solidFill>
              <a:srgbClr val="F382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Das Grundstück</a:t>
              </a:r>
              <a:endPara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9" name="Rechtwinkliges Dreieck 48"/>
            <p:cNvSpPr/>
            <p:nvPr/>
          </p:nvSpPr>
          <p:spPr>
            <a:xfrm rot="5400000">
              <a:off x="2486298" y="1817976"/>
              <a:ext cx="157998" cy="485443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50" name="Tabel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93682"/>
              </p:ext>
            </p:extLst>
          </p:nvPr>
        </p:nvGraphicFramePr>
        <p:xfrm>
          <a:off x="450017" y="5766482"/>
          <a:ext cx="2888496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Wie </a:t>
                      </a:r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die Ausstattung?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F382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 es einen Garten?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es eine Terrasse?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die Aussicht gut?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62590"/>
              </p:ext>
            </p:extLst>
          </p:nvPr>
        </p:nvGraphicFramePr>
        <p:xfrm>
          <a:off x="443818" y="6690294"/>
          <a:ext cx="2888496" cy="177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Größe </a:t>
                      </a:r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&amp;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</a:t>
                      </a:r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Beschaffenheit ok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F382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das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Grundstück groß genug?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der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Boden in Ordnung? (nicht lehmig etc.)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Besteht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Hochwassergefahr oder Gefahr von Wasserschäden?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das Grundstück voll erschlossen?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(Zufahrt, Kanalanschlüsse)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das Land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frei von Rechten Dritter? Tipp: Prüfen Sie den Grundbuchauszug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3161"/>
              </p:ext>
            </p:extLst>
          </p:nvPr>
        </p:nvGraphicFramePr>
        <p:xfrm>
          <a:off x="443818" y="3641335"/>
          <a:ext cx="2888496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</a:t>
                      </a:r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die Infrastruktur gut?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50B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0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Anbindung Nahverkehr</a:t>
                      </a:r>
                      <a:endParaRPr lang="de-DE" sz="1100" b="0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0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Schulen, Kindergärten und Spielplätze</a:t>
                      </a:r>
                      <a:endParaRPr lang="de-DE" sz="1100" b="0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0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Einkaufsmöglichkeiten</a:t>
                      </a:r>
                      <a:endParaRPr lang="de-DE" sz="1100" b="0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0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Ärzte und Apotheken</a:t>
                      </a:r>
                      <a:endParaRPr lang="de-DE" sz="1100" b="0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0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Sport und Fitness</a:t>
                      </a:r>
                      <a:endParaRPr lang="de-DE" sz="1100" b="0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0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Theater, Kino und Kultur</a:t>
                      </a:r>
                      <a:endParaRPr lang="de-DE" sz="1100" b="0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3" name="Gruppierung 52"/>
          <p:cNvGrpSpPr/>
          <p:nvPr/>
        </p:nvGrpSpPr>
        <p:grpSpPr>
          <a:xfrm>
            <a:off x="3552684" y="1263296"/>
            <a:ext cx="2880000" cy="551384"/>
            <a:chOff x="247660" y="1588313"/>
            <a:chExt cx="2562095" cy="551384"/>
          </a:xfrm>
        </p:grpSpPr>
        <p:sp>
          <p:nvSpPr>
            <p:cNvPr id="54" name="Rechteck 53"/>
            <p:cNvSpPr/>
            <p:nvPr/>
          </p:nvSpPr>
          <p:spPr>
            <a:xfrm>
              <a:off x="247660" y="1588313"/>
              <a:ext cx="2562095" cy="395120"/>
            </a:xfrm>
            <a:prstGeom prst="rect">
              <a:avLst/>
            </a:prstGeom>
            <a:solidFill>
              <a:srgbClr val="B2AB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Die Nachbarn</a:t>
              </a:r>
              <a:endPara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5" name="Rechtwinkliges Dreieck 54"/>
            <p:cNvSpPr/>
            <p:nvPr/>
          </p:nvSpPr>
          <p:spPr>
            <a:xfrm rot="5400000">
              <a:off x="2486298" y="1817976"/>
              <a:ext cx="157998" cy="485443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02685"/>
              </p:ext>
            </p:extLst>
          </p:nvPr>
        </p:nvGraphicFramePr>
        <p:xfrm>
          <a:off x="3551353" y="1829560"/>
          <a:ext cx="288849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die 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Wohngegend ok?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B2AB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das soziale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Umfeld in Ordnung?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Macht die Gegend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einen guten Eindruck?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01290"/>
              </p:ext>
            </p:extLst>
          </p:nvPr>
        </p:nvGraphicFramePr>
        <p:xfrm>
          <a:off x="3551353" y="2557245"/>
          <a:ext cx="2888496" cy="12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Angrenzende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Grundstücke in Ordnung?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B2AB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 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Besteht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genügend Abstand zu den angrenzenden Grundstücken?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keine weitere Bebauung zu erwarten?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 es positive erste Eindrücke von den Nachbarn?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47330"/>
              </p:ext>
            </p:extLst>
          </p:nvPr>
        </p:nvGraphicFramePr>
        <p:xfrm>
          <a:off x="3544726" y="4421150"/>
          <a:ext cx="288849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Größe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und Grundriss ok?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009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das Haus groß genug?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Passen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Grundriss und Zuschnitt?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09410"/>
              </p:ext>
            </p:extLst>
          </p:nvPr>
        </p:nvGraphicFramePr>
        <p:xfrm>
          <a:off x="3551353" y="5142000"/>
          <a:ext cx="2888496" cy="9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Wie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ist die äußere Ausstat-tung?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009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  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 es eine Garage?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 es einen Keller?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Sind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bauliche Veränderungen möglich?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87958"/>
              </p:ext>
            </p:extLst>
          </p:nvPr>
        </p:nvGraphicFramePr>
        <p:xfrm>
          <a:off x="3551353" y="7191722"/>
          <a:ext cx="2888496" cy="23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der Zustand gut?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009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Frei von feuchten Stellen?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Guter Zustand des Materials?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Guter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Zustand der Bausubstanz und Dämmung?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Keine Risse oder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sonstige Schäden an Fassade und Mauerwerk?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Sind Dachstuhl,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Dach und Dachrinnen intakt?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Sind Fenster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und Türen in Ordnung?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Muss viel renoviert oder geändert werden?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die Heizung modern &amp;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energieeffizient?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35913"/>
              </p:ext>
            </p:extLst>
          </p:nvPr>
        </p:nvGraphicFramePr>
        <p:xfrm>
          <a:off x="3552677" y="6182956"/>
          <a:ext cx="2888496" cy="9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Wie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ist die Innenausstattung?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009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die Ausstattung vollständig?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die Qualität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der Ausstattung gut?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die farbliche Gestaltung gut?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426648" y="8463414"/>
            <a:ext cx="2878049" cy="982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Gesamtwertung</a:t>
            </a:r>
          </a:p>
          <a:p>
            <a:r>
              <a:rPr lang="de-DE" sz="900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Addieren sie die </a:t>
            </a:r>
            <a:r>
              <a:rPr lang="de-DE" sz="900" dirty="0" smtClean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Daumen. Für den erhobenen Daumen gibt es drei, den gesenkten Daumen einen und sonst zwei Punkte. </a:t>
            </a:r>
            <a:endParaRPr lang="de-DE" sz="900" dirty="0">
              <a:solidFill>
                <a:schemeClr val="tx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26648" y="8463414"/>
            <a:ext cx="45719" cy="982730"/>
          </a:xfrm>
          <a:prstGeom prst="rect">
            <a:avLst/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71102"/>
              </p:ext>
            </p:extLst>
          </p:nvPr>
        </p:nvGraphicFramePr>
        <p:xfrm>
          <a:off x="558054" y="9141037"/>
          <a:ext cx="2635622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2"/>
                <a:gridCol w="652182"/>
                <a:gridCol w="242047"/>
                <a:gridCol w="598394"/>
                <a:gridCol w="215153"/>
                <a:gridCol w="712694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sz="1100" dirty="0" smtClean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sz="9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&gt;24 P.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sz="9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&gt;18P.</a:t>
                      </a:r>
                      <a:endParaRPr lang="de-DE" sz="9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sz="9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&lt;=18P.</a:t>
                      </a:r>
                      <a:endParaRPr lang="de-DE" sz="9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feld 17"/>
          <p:cNvSpPr txBox="1"/>
          <p:nvPr/>
        </p:nvSpPr>
        <p:spPr>
          <a:xfrm>
            <a:off x="5570193" y="944614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>
                <a:latin typeface="Roboto Light" charset="0"/>
                <a:ea typeface="Roboto Light" charset="0"/>
                <a:cs typeface="Roboto Light" charset="0"/>
              </a:rPr>
              <a:t>www.finIQ.de</a:t>
            </a:r>
            <a:endParaRPr lang="de-DE" sz="10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484</Words>
  <Application>Microsoft Macintosh PowerPoint</Application>
  <PresentationFormat>A4-Papier (210x297 mm)</PresentationFormat>
  <Paragraphs>166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Tanz</dc:creator>
  <cp:lastModifiedBy>Benjamin Tanz</cp:lastModifiedBy>
  <cp:revision>57</cp:revision>
  <cp:lastPrinted>2015-10-20T17:19:08Z</cp:lastPrinted>
  <dcterms:created xsi:type="dcterms:W3CDTF">2015-10-14T10:59:14Z</dcterms:created>
  <dcterms:modified xsi:type="dcterms:W3CDTF">2015-10-20T17:21:10Z</dcterms:modified>
</cp:coreProperties>
</file>