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78" r:id="rId3"/>
    <p:sldId id="286" r:id="rId4"/>
    <p:sldId id="285" r:id="rId5"/>
    <p:sldId id="282" r:id="rId6"/>
    <p:sldId id="284" r:id="rId7"/>
    <p:sldId id="283" r:id="rId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00"/>
    <a:srgbClr val="0D47A1"/>
    <a:srgbClr val="0DABA1"/>
    <a:srgbClr val="2196F3"/>
    <a:srgbClr val="2DA9E1"/>
    <a:srgbClr val="1E88E5"/>
    <a:srgbClr val="FFCCBC"/>
    <a:srgbClr val="FF5722"/>
    <a:srgbClr val="B2DFDB"/>
    <a:srgbClr val="00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/>
    <p:restoredTop sz="94707"/>
  </p:normalViewPr>
  <p:slideViewPr>
    <p:cSldViewPr snapToGrid="0" snapToObjects="1">
      <p:cViewPr>
        <p:scale>
          <a:sx n="149" d="100"/>
          <a:sy n="149" d="100"/>
        </p:scale>
        <p:origin x="1368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63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1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44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0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7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01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4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54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2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91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23E-21D6-FA4F-8EFB-1698D4BBABA1}" type="datetimeFigureOut">
              <a:rPr lang="de-DE" smtClean="0"/>
              <a:t>09.11.15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AEFF-CEFB-F742-940C-4C6B56E563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1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141313" y="1255221"/>
            <a:ext cx="2975957" cy="507077"/>
          </a:xfrm>
          <a:prstGeom prst="rect">
            <a:avLst/>
          </a:prstGeom>
          <a:solidFill>
            <a:srgbClr val="2196F3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#2196F3 (33,150,243)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4079" y="2272142"/>
            <a:ext cx="2975957" cy="507077"/>
          </a:xfrm>
          <a:prstGeom prst="rect">
            <a:avLst/>
          </a:prstGeom>
          <a:solidFill>
            <a:srgbClr val="0D47A1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#0D47A1 (13,71,161)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4082" y="2779223"/>
            <a:ext cx="2975957" cy="507077"/>
          </a:xfrm>
          <a:prstGeom prst="rect">
            <a:avLst/>
          </a:prstGeom>
          <a:solidFill>
            <a:srgbClr val="BBDEF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#BBDEFB (187,222,251)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120036" y="1257987"/>
            <a:ext cx="2975957" cy="507077"/>
          </a:xfrm>
          <a:prstGeom prst="rect">
            <a:avLst/>
          </a:prstGeom>
          <a:solidFill>
            <a:srgbClr val="009688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#009688 (0,150,136)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114495" y="1759518"/>
            <a:ext cx="2975957" cy="507077"/>
          </a:xfrm>
          <a:prstGeom prst="rect">
            <a:avLst/>
          </a:prstGeom>
          <a:solidFill>
            <a:srgbClr val="004D40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#004D40 (0,77,64)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3117264" y="2272137"/>
            <a:ext cx="2975957" cy="507077"/>
          </a:xfrm>
          <a:prstGeom prst="rect">
            <a:avLst/>
          </a:prstGeom>
          <a:solidFill>
            <a:srgbClr val="B2DFDB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#B2DFDB (178,223,219)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6095993" y="1255216"/>
            <a:ext cx="2975957" cy="507077"/>
          </a:xfrm>
          <a:prstGeom prst="rect">
            <a:avLst/>
          </a:prstGeom>
          <a:solidFill>
            <a:srgbClr val="FF5722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#FF5722 (255,87,34)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90450" y="1765065"/>
            <a:ext cx="2975957" cy="507077"/>
          </a:xfrm>
          <a:prstGeom prst="rect">
            <a:avLst/>
          </a:prstGeom>
          <a:solidFill>
            <a:srgbClr val="FFCCBC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#FFCCBC (255,204,188)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557847" y="387124"/>
            <a:ext cx="42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SF FARBSCHEMA (</a:t>
            </a:r>
            <a:r>
              <a:rPr lang="de-DE" dirty="0" err="1" smtClean="0"/>
              <a:t>todo</a:t>
            </a:r>
            <a:r>
              <a:rPr lang="de-DE" dirty="0" smtClean="0"/>
              <a:t>: Update auf </a:t>
            </a:r>
            <a:r>
              <a:rPr lang="de-DE" dirty="0" err="1" smtClean="0"/>
              <a:t>FinBob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44086" y="1765073"/>
            <a:ext cx="2975957" cy="507077"/>
          </a:xfrm>
          <a:prstGeom prst="rect">
            <a:avLst/>
          </a:prstGeom>
          <a:solidFill>
            <a:srgbClr val="1E88E5"/>
          </a:solidFill>
          <a:ln>
            <a:noFill/>
          </a:ln>
          <a:effectLst/>
        </p:spPr>
        <p:style>
          <a:lnRef idx="1">
            <a:schemeClr val="accent1"/>
          </a:lnRef>
          <a:fillRef idx="1001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#1E88E5 (30,136,229)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847605" y="1541354"/>
            <a:ext cx="290371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de-DE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</a:p>
          <a:p>
            <a:pPr>
              <a:lnSpc>
                <a:spcPct val="70000"/>
              </a:lnSpc>
            </a:pPr>
            <a:r>
              <a:rPr lang="de-DE" sz="96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96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557847" y="387124"/>
            <a:ext cx="146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FINIQ </a:t>
            </a:r>
            <a:r>
              <a:rPr lang="de-DE" dirty="0" err="1" smtClean="0"/>
              <a:t>Favicon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743484" y="2674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81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3155253" y="1737907"/>
            <a:ext cx="300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2582687" y="1032927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ANHANG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tx1">
                  <a:lumMod val="65000"/>
                  <a:lumOff val="35000"/>
                </a:schemeClr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tx1">
                  <a:lumMod val="65000"/>
                  <a:lumOff val="35000"/>
                </a:schemeClr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5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232452" y="152710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maranth" charset="0"/>
                <a:ea typeface="Amaranth" charset="0"/>
                <a:cs typeface="Amaranth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Amaranth" charset="0"/>
              <a:ea typeface="Amaranth" charset="0"/>
              <a:cs typeface="Amaranth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32452" y="121096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Prosto One" charset="0"/>
                <a:ea typeface="Prosto One" charset="0"/>
                <a:cs typeface="Prosto One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Prosto One" charset="0"/>
              <a:ea typeface="Prosto One" charset="0"/>
              <a:cs typeface="Prosto One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32451" y="233758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i="1" dirty="0" smtClean="0">
                <a:solidFill>
                  <a:schemeClr val="bg1"/>
                </a:solidFill>
                <a:latin typeface="Sansita ExtraBoldItalic" charset="0"/>
                <a:ea typeface="Sansita ExtraBoldItalic" charset="0"/>
                <a:cs typeface="Sansita ExtraBoldItalic" charset="0"/>
              </a:rPr>
              <a:t>FinIQ</a:t>
            </a:r>
            <a:endParaRPr lang="de-DE" sz="7200" b="1" i="1" dirty="0">
              <a:solidFill>
                <a:schemeClr val="bg1"/>
              </a:solidFill>
              <a:latin typeface="Sansita ExtraBoldItalic" charset="0"/>
              <a:ea typeface="Sansita ExtraBoldItalic" charset="0"/>
              <a:cs typeface="Sansita ExtraBoldItalic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55539" y="3645044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Orbitron Black" charset="0"/>
                <a:ea typeface="Orbitron Black" charset="0"/>
                <a:cs typeface="Orbitron Black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Orbitron Black" charset="0"/>
              <a:ea typeface="Orbitron Black" charset="0"/>
              <a:cs typeface="Orbitron Black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55538" y="4703298"/>
            <a:ext cx="5102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Audiowide" charset="0"/>
                <a:ea typeface="Audiowide" charset="0"/>
                <a:cs typeface="Audiowide" charset="0"/>
              </a:rPr>
              <a:t>Fin</a:t>
            </a:r>
            <a:r>
              <a:rPr lang="de-DE" sz="7200" b="1" dirty="0" smtClean="0">
                <a:solidFill>
                  <a:srgbClr val="F38200"/>
                </a:solidFill>
                <a:latin typeface="Audiowide" charset="0"/>
                <a:ea typeface="Audiowide" charset="0"/>
                <a:cs typeface="Audiowide" charset="0"/>
              </a:rPr>
              <a:t>IQ</a:t>
            </a:r>
            <a:endParaRPr lang="de-DE" sz="7200" b="1" dirty="0">
              <a:solidFill>
                <a:srgbClr val="F38200"/>
              </a:solidFill>
              <a:latin typeface="Audiowide" charset="0"/>
              <a:ea typeface="Audiowide" charset="0"/>
              <a:cs typeface="Audiowide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794190" y="48352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Italiana" charset="0"/>
                <a:ea typeface="Italiana" charset="0"/>
                <a:cs typeface="Italian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Italiana" charset="0"/>
              <a:ea typeface="Italiana" charset="0"/>
              <a:cs typeface="Italiana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94190" y="1821385"/>
            <a:ext cx="343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 smtClean="0">
                <a:solidFill>
                  <a:schemeClr val="bg1"/>
                </a:solidFill>
                <a:latin typeface="Michroma" charset="0"/>
                <a:ea typeface="Michroma" charset="0"/>
                <a:cs typeface="Michroma" charset="0"/>
              </a:rPr>
              <a:t>FinIQ</a:t>
            </a:r>
            <a:endParaRPr lang="de-DE" sz="7200" b="1" dirty="0">
              <a:solidFill>
                <a:schemeClr val="bg1"/>
              </a:solidFill>
              <a:latin typeface="Michroma" charset="0"/>
              <a:ea typeface="Michroma" charset="0"/>
              <a:cs typeface="Michr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Bildschirmpräsentation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Amaranth</vt:lpstr>
      <vt:lpstr>Audiowide</vt:lpstr>
      <vt:lpstr>Calibri</vt:lpstr>
      <vt:lpstr>Italiana</vt:lpstr>
      <vt:lpstr>Michroma</vt:lpstr>
      <vt:lpstr>Orbitron Black</vt:lpstr>
      <vt:lpstr>Prosto One</vt:lpstr>
      <vt:lpstr>Sansita ExtraBoldItalic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Simply Fi</dc:title>
  <dc:creator>Benjamin Tanz</dc:creator>
  <cp:lastModifiedBy>Benjamin Tanz</cp:lastModifiedBy>
  <cp:revision>56</cp:revision>
  <dcterms:created xsi:type="dcterms:W3CDTF">2015-07-28T14:35:07Z</dcterms:created>
  <dcterms:modified xsi:type="dcterms:W3CDTF">2015-11-09T10:51:28Z</dcterms:modified>
</cp:coreProperties>
</file>