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01"/>
    <a:srgbClr val="009CDE"/>
    <a:srgbClr val="B2AB12"/>
    <a:srgbClr val="50B432"/>
    <a:srgbClr val="EAEFF7"/>
    <a:srgbClr val="008AC9"/>
    <a:srgbClr val="000000"/>
    <a:srgbClr val="0073DE"/>
    <a:srgbClr val="B20925"/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674"/>
  </p:normalViewPr>
  <p:slideViewPr>
    <p:cSldViewPr snapToGrid="0" snapToObjects="1">
      <p:cViewPr>
        <p:scale>
          <a:sx n="140" d="100"/>
          <a:sy n="140" d="100"/>
        </p:scale>
        <p:origin x="2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5E8C1-4F9A-3C41-8AE9-649689E60830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B9EFC-C111-3E40-9621-A2D99FB36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28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B9EFC-C111-3E40-9621-A2D99FB36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72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7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7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19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4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0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30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0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8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5B9C-BF77-A74E-992D-D58DD1CF6355}" type="datetimeFigureOut">
              <a:rPr lang="de-DE" smtClean="0"/>
              <a:t>21.10.15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E38A-C825-D04A-8512-EBB7094448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"/>
            <a:ext cx="6858000" cy="1163757"/>
          </a:xfrm>
          <a:prstGeom prst="rect">
            <a:avLst/>
          </a:prstGeom>
          <a:solidFill>
            <a:srgbClr val="009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Kreis 9"/>
          <p:cNvSpPr/>
          <p:nvPr/>
        </p:nvSpPr>
        <p:spPr>
          <a:xfrm>
            <a:off x="2665070" y="-763928"/>
            <a:ext cx="1527858" cy="1527858"/>
          </a:xfrm>
          <a:prstGeom prst="pie">
            <a:avLst>
              <a:gd name="adj1" fmla="val 0"/>
              <a:gd name="adj2" fmla="val 10800000"/>
            </a:avLst>
          </a:prstGeom>
          <a:solidFill>
            <a:srgbClr val="F3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809755" y="15126"/>
            <a:ext cx="12384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FinIQ.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42362" y="666055"/>
            <a:ext cx="57584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Die</a:t>
            </a:r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Checkliste </a:t>
            </a:r>
            <a:r>
              <a:rPr lang="de-D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zum</a:t>
            </a:r>
            <a:r>
              <a:rPr lang="de-DE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Hauskauf</a:t>
            </a:r>
            <a:endParaRPr lang="de-DE" sz="2600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26648" y="1274663"/>
            <a:ext cx="288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Lage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551353" y="3788523"/>
            <a:ext cx="2880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Haus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242"/>
              </p:ext>
            </p:extLst>
          </p:nvPr>
        </p:nvGraphicFramePr>
        <p:xfrm>
          <a:off x="441602" y="1753360"/>
          <a:ext cx="2888496" cy="17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Lage ansprechend?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50B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Region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in Ordnung? (städtisch/ländlich)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genügend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Sonneneinstrahlung?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nur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wenige Lärmquellen? (Autobahn, Flughafen, Gleise, Kirchtürme, Schulen, Kindergärten)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Gegend frei von Geruchs-belästigungen? (Industrie, Bauernhöfe)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der Arbeitsort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gut erreichbar?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hteck 47"/>
          <p:cNvSpPr/>
          <p:nvPr/>
        </p:nvSpPr>
        <p:spPr>
          <a:xfrm>
            <a:off x="416165" y="5125300"/>
            <a:ext cx="2880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Grundstück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50" name="Tabel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52999"/>
              </p:ext>
            </p:extLst>
          </p:nvPr>
        </p:nvGraphicFramePr>
        <p:xfrm>
          <a:off x="450017" y="5601382"/>
          <a:ext cx="288849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 ist die Ausstattung?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F382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einen Garten?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es eine Terrasse?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Aussicht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6898"/>
              </p:ext>
            </p:extLst>
          </p:nvPr>
        </p:nvGraphicFramePr>
        <p:xfrm>
          <a:off x="443818" y="6525194"/>
          <a:ext cx="2888496" cy="17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Größe &amp;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</a:t>
                      </a:r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Beschaffenheit ok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F382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Grundstück groß genug?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Boden in Ordnung? (nicht lehmig etc.)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Besteht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Hochwassergefahr oder Gefahr von Wasserschäden?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 Grundstück voll erschlossen?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(Zufahrt, Kanalanschlüsse)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 Land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frei von Rechten Dritter? Tipp: Prüfen Sie den Grundbuchauszug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46452"/>
              </p:ext>
            </p:extLst>
          </p:nvPr>
        </p:nvGraphicFramePr>
        <p:xfrm>
          <a:off x="443818" y="3565135"/>
          <a:ext cx="2888496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1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Infrastruktur gut?</a:t>
                      </a:r>
                      <a:endParaRPr lang="de-DE" sz="1100" b="1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50B4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Anbindung Nahverkehr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Schulen, Kindergärten und Spielplätze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Einkaufsmöglichkeiten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Ärzte und Apotheken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Sport und Fitness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100" b="0" kern="12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Theater, Kino und Kultur</a:t>
                      </a:r>
                      <a:endParaRPr lang="de-DE" sz="1100" b="0" kern="12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hteck 53"/>
          <p:cNvSpPr/>
          <p:nvPr/>
        </p:nvSpPr>
        <p:spPr>
          <a:xfrm>
            <a:off x="3552684" y="1275996"/>
            <a:ext cx="2880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Nachbarn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51835"/>
              </p:ext>
            </p:extLst>
          </p:nvPr>
        </p:nvGraphicFramePr>
        <p:xfrm>
          <a:off x="3551353" y="1753360"/>
          <a:ext cx="288849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Wohngegend ok?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B2AB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das soziale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Umfeld in Ordnung?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Macht die Gegend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einen guten Eindruck?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22581"/>
              </p:ext>
            </p:extLst>
          </p:nvPr>
        </p:nvGraphicFramePr>
        <p:xfrm>
          <a:off x="3551353" y="2481045"/>
          <a:ext cx="2888496" cy="12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Angrenzende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Grundstücke in Ordnung?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B2AB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  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Besteht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genügend Abstand zu den angrenzenden Grundstücken?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keine weitere Bebauung zu erwarten?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positive erste Eindrücke von den Nachbarn?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28796"/>
              </p:ext>
            </p:extLst>
          </p:nvPr>
        </p:nvGraphicFramePr>
        <p:xfrm>
          <a:off x="3544726" y="4268750"/>
          <a:ext cx="288849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Größe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und Grundriss ok?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das Haus groß genug?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Passen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Grundriss und Zuschnitt?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50710"/>
              </p:ext>
            </p:extLst>
          </p:nvPr>
        </p:nvGraphicFramePr>
        <p:xfrm>
          <a:off x="3551353" y="4989600"/>
          <a:ext cx="2888496" cy="9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ist die äußere Ausstat-tung?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  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eine Garage?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Gibt es einen Keller?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Sind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bauliche Veränderungen möglich?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41839"/>
              </p:ext>
            </p:extLst>
          </p:nvPr>
        </p:nvGraphicFramePr>
        <p:xfrm>
          <a:off x="3551353" y="7039322"/>
          <a:ext cx="2888496" cy="23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der Zustand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Frei von feuchten Stellen?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Guter Zustand des Materials?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Guter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Zustand der Bausubstanz und Dämmung?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Keine Risse oder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sonstige Schäden an Fassade und Mauerwerk?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Sind Dachstuhl,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Dach und Dachrinnen intakt?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Sind Fenster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und Türen in Ordnung?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Muss viel renoviert oder geändert werden?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Heizung modern &amp;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energieeffizient?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2406"/>
              </p:ext>
            </p:extLst>
          </p:nvPr>
        </p:nvGraphicFramePr>
        <p:xfrm>
          <a:off x="3552677" y="6030556"/>
          <a:ext cx="2888496" cy="9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10"/>
                <a:gridCol w="1545890"/>
                <a:gridCol w="179333"/>
                <a:gridCol w="179332"/>
                <a:gridCol w="179333"/>
                <a:gridCol w="179333"/>
                <a:gridCol w="179332"/>
                <a:gridCol w="179333"/>
              </a:tblGrid>
              <a:tr h="216000">
                <a:tc gridSpan="2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Wie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ist die Innenausstattung?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72000" marR="0" marT="0" marB="0" anchor="ctr">
                    <a:lnL w="38100" cap="flat" cmpd="sng" algn="ctr">
                      <a:solidFill>
                        <a:srgbClr val="009C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Ausstattung vollständig?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 die Qualität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der Ausstattung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de-DE" sz="11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Ist</a:t>
                      </a:r>
                      <a:r>
                        <a:rPr lang="de-DE" sz="11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 die farbliche Gestaltung gut?</a:t>
                      </a:r>
                      <a:endParaRPr lang="de-DE" sz="11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hteck 15"/>
          <p:cNvSpPr/>
          <p:nvPr/>
        </p:nvSpPr>
        <p:spPr>
          <a:xfrm>
            <a:off x="426648" y="8387214"/>
            <a:ext cx="2878049" cy="982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Gesamtwertung</a:t>
            </a:r>
          </a:p>
          <a:p>
            <a:r>
              <a:rPr lang="de-DE" sz="900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Addieren sie die </a:t>
            </a:r>
            <a:r>
              <a:rPr lang="de-DE" sz="900" dirty="0" smtClean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Daumen. Für den erhobenen Daumen gibt es drei, den gesenkten Daumen einen und sonst zwei Punkte. </a:t>
            </a:r>
            <a:endParaRPr lang="de-DE" sz="900" dirty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26648" y="8387214"/>
            <a:ext cx="45719" cy="9827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88961"/>
              </p:ext>
            </p:extLst>
          </p:nvPr>
        </p:nvGraphicFramePr>
        <p:xfrm>
          <a:off x="558054" y="9064837"/>
          <a:ext cx="2635622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2"/>
                <a:gridCol w="652182"/>
                <a:gridCol w="242047"/>
                <a:gridCol w="598394"/>
                <a:gridCol w="215153"/>
                <a:gridCol w="712694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sz="1100" dirty="0" smtClean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sz="9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&gt;24 P.</a:t>
                      </a: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👍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sz="900" baseline="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&gt;18 P.</a:t>
                      </a:r>
                      <a:endParaRPr lang="de-DE" sz="9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👎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❑</a:t>
                      </a:r>
                      <a:r>
                        <a:rPr lang="de-DE" sz="900" dirty="0" smtClean="0">
                          <a:solidFill>
                            <a:schemeClr val="tx1"/>
                          </a:solidFill>
                          <a:latin typeface="Roboto Light" charset="0"/>
                          <a:ea typeface="Roboto Light" charset="0"/>
                          <a:cs typeface="Roboto Light" charset="0"/>
                        </a:rPr>
                        <a:t>&lt;=18 P.</a:t>
                      </a:r>
                      <a:endParaRPr lang="de-DE" sz="900" dirty="0">
                        <a:solidFill>
                          <a:schemeClr val="tx1"/>
                        </a:solidFill>
                        <a:latin typeface="Roboto Light" charset="0"/>
                        <a:ea typeface="Roboto Light" charset="0"/>
                        <a:cs typeface="Roboto Light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feld 17"/>
          <p:cNvSpPr txBox="1"/>
          <p:nvPr/>
        </p:nvSpPr>
        <p:spPr>
          <a:xfrm>
            <a:off x="5570193" y="935724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latin typeface="Roboto Light" charset="0"/>
                <a:ea typeface="Roboto Light" charset="0"/>
                <a:cs typeface="Roboto Light" charset="0"/>
              </a:rPr>
              <a:t>www.finIQ.de</a:t>
            </a:r>
            <a:endParaRPr lang="de-DE" sz="10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426648" y="1562663"/>
            <a:ext cx="2878049" cy="0"/>
          </a:xfrm>
          <a:prstGeom prst="line">
            <a:avLst/>
          </a:prstGeom>
          <a:ln w="31750">
            <a:solidFill>
              <a:srgbClr val="50B4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559992" y="1559615"/>
            <a:ext cx="2878049" cy="0"/>
          </a:xfrm>
          <a:prstGeom prst="line">
            <a:avLst/>
          </a:prstGeom>
          <a:ln w="31750">
            <a:solidFill>
              <a:srgbClr val="B2AB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547800" y="4071167"/>
            <a:ext cx="2878049" cy="0"/>
          </a:xfrm>
          <a:prstGeom prst="line">
            <a:avLst/>
          </a:prstGeom>
          <a:ln w="31750">
            <a:solidFill>
              <a:srgbClr val="00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407021" y="5413300"/>
            <a:ext cx="2878049" cy="0"/>
          </a:xfrm>
          <a:prstGeom prst="line">
            <a:avLst/>
          </a:prstGeom>
          <a:ln w="31750">
            <a:solidFill>
              <a:srgbClr val="F38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Microsoft Macintosh PowerPoint</Application>
  <PresentationFormat>A4-Papier (210x297 mm)</PresentationFormat>
  <Paragraphs>166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Roboto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Tanz</dc:creator>
  <cp:lastModifiedBy>Benjamin Tanz</cp:lastModifiedBy>
  <cp:revision>64</cp:revision>
  <cp:lastPrinted>2015-10-21T09:35:49Z</cp:lastPrinted>
  <dcterms:created xsi:type="dcterms:W3CDTF">2015-10-14T10:59:14Z</dcterms:created>
  <dcterms:modified xsi:type="dcterms:W3CDTF">2015-10-21T09:35:53Z</dcterms:modified>
</cp:coreProperties>
</file>