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E"/>
    <a:srgbClr val="EAEFF7"/>
    <a:srgbClr val="008AC9"/>
    <a:srgbClr val="000000"/>
    <a:srgbClr val="0073DE"/>
    <a:srgbClr val="F38201"/>
    <a:srgbClr val="B20925"/>
    <a:srgbClr val="FFF300"/>
    <a:srgbClr val="B2AB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1"/>
  </p:normalViewPr>
  <p:slideViewPr>
    <p:cSldViewPr snapToGrid="0" snapToObjects="1">
      <p:cViewPr>
        <p:scale>
          <a:sx n="136" d="100"/>
          <a:sy n="136" d="100"/>
        </p:scale>
        <p:origin x="1720" y="-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24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76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8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71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19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4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06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30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09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8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86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47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14474"/>
              </p:ext>
            </p:extLst>
          </p:nvPr>
        </p:nvGraphicFramePr>
        <p:xfrm>
          <a:off x="541116" y="2180377"/>
          <a:ext cx="5775769" cy="82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44"/>
                <a:gridCol w="910347"/>
                <a:gridCol w="688157"/>
                <a:gridCol w="641023"/>
                <a:gridCol w="801278"/>
                <a:gridCol w="848412"/>
                <a:gridCol w="603316"/>
                <a:gridCol w="868192"/>
              </a:tblGrid>
              <a:tr h="384280"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Rang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Stadt / Kreis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Arbeits-losen-quote (%)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Hartz-IV-Quote (%)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Arbeitsplatz-versorgung (%)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Verfügbares Einkommen pro Person (€/Jahr)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BIP pro Person (€/Jahr)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FinIQ Attraktivitäts-index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München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3,5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1,4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58,2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29.400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114.000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81,3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Ingolstadt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4,0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2,9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61,0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21.000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118.000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74,8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de-DE" sz="11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Main-Taunus-Kreis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3,0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59,3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24.700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107.000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72,3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de-DE" sz="11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Erlangen-Höchstadt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2,8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1,1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61,1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28.100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63.100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70,8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Starnberg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3,3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1,3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52,7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33.300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73.300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70,3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Pfaffenhofen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2,4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0,8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59,5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23.100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77.600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69,9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Dingolfing-Landau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2,9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1,1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61,7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21.700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78.600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69,6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Heilbronn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4,3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2,2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60,0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22.200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91.800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68,8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Hochtaunus-kreis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4,6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2,7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54,5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27.900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90.300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68,0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Donau-Ries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2,4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60,5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22.500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66.900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67,1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Ebersberg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2,8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59,2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25.500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61.900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66,9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Wolfsburg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5,4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4,2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60,7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19.900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105.500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66,8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Landshut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3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1,1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58,9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21.900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75.000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66,6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Eichstätt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1,5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0,6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59,6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21.500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64.200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66,6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Biberach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3,1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1,4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59,8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21.400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75.100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66,4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Günzburg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3,5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1,4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59,8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22.100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74.700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66,3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Unterallgäu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2,5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0,8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59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23.300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64.500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66,1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Tuttlingen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3,5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2,2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61,2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23.300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69.400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Freising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2,9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0,9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60,9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22.300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64.000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Schweinfurt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3,2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1,4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60,5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21.000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73.100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541116" y="476487"/>
            <a:ext cx="5775767" cy="1724001"/>
          </a:xfrm>
          <a:prstGeom prst="rect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Kreis 9"/>
          <p:cNvSpPr/>
          <p:nvPr/>
        </p:nvSpPr>
        <p:spPr>
          <a:xfrm>
            <a:off x="2665070" y="-285809"/>
            <a:ext cx="1527858" cy="1527858"/>
          </a:xfrm>
          <a:prstGeom prst="pie">
            <a:avLst>
              <a:gd name="adj1" fmla="val 0"/>
              <a:gd name="adj2" fmla="val 10800000"/>
            </a:avLst>
          </a:prstGeom>
          <a:solidFill>
            <a:srgbClr val="F3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809755" y="493245"/>
            <a:ext cx="12384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FinIQ.</a:t>
            </a:r>
            <a:r>
              <a:rPr lang="de-DE" sz="1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</a:t>
            </a:r>
            <a:endParaRPr lang="de-DE" sz="16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58477" y="1244436"/>
            <a:ext cx="57584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Die</a:t>
            </a:r>
            <a:r>
              <a:rPr lang="de-DE" sz="2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attraktivsten Arbeitsmärkte </a:t>
            </a:r>
            <a:r>
              <a:rPr lang="de-DE" sz="1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in</a:t>
            </a:r>
            <a:r>
              <a:rPr lang="de-DE" sz="2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Deutschland</a:t>
            </a:r>
            <a:endParaRPr lang="de-DE" sz="26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27131" y="2934681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27131" y="3312894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2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7131" y="3691107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3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27131" y="4069320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4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27131" y="4447533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5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27131" y="4825746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6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27131" y="5203959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7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27131" y="5582172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8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27131" y="5960385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9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27131" y="6338598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10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27131" y="6716811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11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7131" y="7095024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12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27131" y="7473237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13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27131" y="7851450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14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7131" y="8229663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15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27131" y="8607876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16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27131" y="8986089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17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27131" y="9364302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18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27131" y="9742515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19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27131" y="10120723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20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195</Words>
  <Application>Microsoft Macintosh PowerPoint</Application>
  <PresentationFormat>A4-Papier (210x297 mm)</PresentationFormat>
  <Paragraphs>170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Roboto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Tanz</dc:creator>
  <cp:lastModifiedBy>Benjamin Tanz</cp:lastModifiedBy>
  <cp:revision>14</cp:revision>
  <dcterms:created xsi:type="dcterms:W3CDTF">2015-10-14T10:59:14Z</dcterms:created>
  <dcterms:modified xsi:type="dcterms:W3CDTF">2015-10-14T12:17:00Z</dcterms:modified>
</cp:coreProperties>
</file>