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78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A1"/>
    <a:srgbClr val="0DABA1"/>
    <a:srgbClr val="2196F3"/>
    <a:srgbClr val="2DA9E1"/>
    <a:srgbClr val="1E88E5"/>
    <a:srgbClr val="FFCCBC"/>
    <a:srgbClr val="FF5722"/>
    <a:srgbClr val="B2DFDB"/>
    <a:srgbClr val="004D40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/>
    <p:restoredTop sz="94674"/>
  </p:normalViewPr>
  <p:slideViewPr>
    <p:cSldViewPr snapToGrid="0" snapToObjects="1">
      <p:cViewPr>
        <p:scale>
          <a:sx n="97" d="100"/>
          <a:sy n="97" d="100"/>
        </p:scale>
        <p:origin x="2120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29.10.15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</a:t>
            </a:r>
            <a:r>
              <a:rPr lang="de-DE" dirty="0" smtClean="0"/>
              <a:t>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oboto Light"/>
                  <a:cs typeface="Roboto Light"/>
                </a:rPr>
                <a:t>SIMPLY</a:t>
              </a:r>
              <a:r>
                <a:rPr lang="de-DE" sz="6000" b="1" dirty="0" smtClean="0">
                  <a:solidFill>
                    <a:srgbClr val="2196F3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oboto Light"/>
                  <a:cs typeface="Roboto Light"/>
                </a:rPr>
                <a:t>FI</a:t>
              </a:r>
              <a:endParaRPr lang="de-DE" sz="6000" b="1" dirty="0">
                <a:solidFill>
                  <a:srgbClr val="2196F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solidFill>
                <a:srgbClr val="2196F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solidFill>
                <a:srgbClr val="2196F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solidFill>
                <a:srgbClr val="2196F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solidFill>
                <a:srgbClr val="2196F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Macintosh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Roboto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46</cp:revision>
  <dcterms:created xsi:type="dcterms:W3CDTF">2015-07-28T14:35:07Z</dcterms:created>
  <dcterms:modified xsi:type="dcterms:W3CDTF">2015-10-29T15:47:31Z</dcterms:modified>
</cp:coreProperties>
</file>