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1" r:id="rId2"/>
    <p:sldId id="278" r:id="rId3"/>
    <p:sldId id="285" r:id="rId4"/>
    <p:sldId id="282" r:id="rId5"/>
    <p:sldId id="284" r:id="rId6"/>
    <p:sldId id="283" r:id="rId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200"/>
    <a:srgbClr val="0D47A1"/>
    <a:srgbClr val="0DABA1"/>
    <a:srgbClr val="2196F3"/>
    <a:srgbClr val="2DA9E1"/>
    <a:srgbClr val="1E88E5"/>
    <a:srgbClr val="FFCCBC"/>
    <a:srgbClr val="FF5722"/>
    <a:srgbClr val="B2DFDB"/>
    <a:srgbClr val="004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/>
    <p:restoredTop sz="94707"/>
  </p:normalViewPr>
  <p:slideViewPr>
    <p:cSldViewPr snapToGrid="0" snapToObjects="1">
      <p:cViewPr>
        <p:scale>
          <a:sx n="149" d="100"/>
          <a:sy n="149" d="100"/>
        </p:scale>
        <p:origin x="352" y="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29.10.15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63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29.10.15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1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29.10.15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4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29.10.15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50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29.10.15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81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29.10.15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77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29.10.15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16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29.10.15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41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29.10.15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54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29.10.15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23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29.10.15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91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5823E-21D6-FA4F-8EFB-1698D4BBABA1}" type="datetimeFigureOut">
              <a:rPr lang="de-DE" smtClean="0"/>
              <a:t>29.10.15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21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41313" y="1255221"/>
            <a:ext cx="2975957" cy="507077"/>
          </a:xfrm>
          <a:prstGeom prst="rect">
            <a:avLst/>
          </a:prstGeom>
          <a:solidFill>
            <a:srgbClr val="2196F3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#2196F3 (33,150,243)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44079" y="2272142"/>
            <a:ext cx="2975957" cy="507077"/>
          </a:xfrm>
          <a:prstGeom prst="rect">
            <a:avLst/>
          </a:prstGeom>
          <a:solidFill>
            <a:srgbClr val="0D47A1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#0D47A1 (13,71,161)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44082" y="2779223"/>
            <a:ext cx="2975957" cy="507077"/>
          </a:xfrm>
          <a:prstGeom prst="rect">
            <a:avLst/>
          </a:prstGeom>
          <a:solidFill>
            <a:srgbClr val="BBDEFB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#BBDEFB (187,222,251)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120036" y="1257987"/>
            <a:ext cx="2975957" cy="507077"/>
          </a:xfrm>
          <a:prstGeom prst="rect">
            <a:avLst/>
          </a:prstGeom>
          <a:solidFill>
            <a:srgbClr val="009688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#009688 (0,150,136)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3114495" y="1759518"/>
            <a:ext cx="2975957" cy="507077"/>
          </a:xfrm>
          <a:prstGeom prst="rect">
            <a:avLst/>
          </a:prstGeom>
          <a:solidFill>
            <a:srgbClr val="004D40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#004D40 (0,77,64)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117264" y="2272137"/>
            <a:ext cx="2975957" cy="507077"/>
          </a:xfrm>
          <a:prstGeom prst="rect">
            <a:avLst/>
          </a:prstGeom>
          <a:solidFill>
            <a:srgbClr val="B2DFDB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#B2DFDB (178,223,219)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6095993" y="1255216"/>
            <a:ext cx="2975957" cy="507077"/>
          </a:xfrm>
          <a:prstGeom prst="rect">
            <a:avLst/>
          </a:prstGeom>
          <a:solidFill>
            <a:srgbClr val="FF5722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#FF5722 (255,87,34)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090450" y="1765065"/>
            <a:ext cx="2975957" cy="507077"/>
          </a:xfrm>
          <a:prstGeom prst="rect">
            <a:avLst/>
          </a:prstGeom>
          <a:solidFill>
            <a:srgbClr val="FFCCBC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#FFCCBC (255,204,188)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557847" y="387124"/>
            <a:ext cx="423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SF FARBSCHEMA (</a:t>
            </a:r>
            <a:r>
              <a:rPr lang="de-DE" dirty="0" err="1" smtClean="0"/>
              <a:t>todo</a:t>
            </a:r>
            <a:r>
              <a:rPr lang="de-DE" dirty="0" smtClean="0"/>
              <a:t>: Update auf </a:t>
            </a:r>
            <a:r>
              <a:rPr lang="de-DE" dirty="0" err="1" smtClean="0"/>
              <a:t>FinBob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144086" y="1765073"/>
            <a:ext cx="2975957" cy="507077"/>
          </a:xfrm>
          <a:prstGeom prst="rect">
            <a:avLst/>
          </a:prstGeom>
          <a:solidFill>
            <a:srgbClr val="1E88E5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#1E88E5 (30,136,229)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69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2847605" y="1541354"/>
            <a:ext cx="2903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  <a:r>
              <a:rPr lang="de-DE" sz="72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72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64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3155253" y="1737907"/>
            <a:ext cx="3006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  <a:r>
              <a:rPr lang="de-DE" sz="72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72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90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582687" y="1032927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maranth" charset="0"/>
                <a:ea typeface="Amaranth" charset="0"/>
                <a:cs typeface="Amaranth" charset="0"/>
              </a:rPr>
              <a:t>ANHANG</a:t>
            </a:r>
            <a:endParaRPr lang="de-DE" sz="7200" b="1" dirty="0">
              <a:solidFill>
                <a:schemeClr val="bg1"/>
              </a:solidFill>
              <a:latin typeface="Amaranth" charset="0"/>
              <a:ea typeface="Amaranth" charset="0"/>
              <a:cs typeface="Amaran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232452" y="152710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232452" y="121096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sto One" charset="0"/>
                <a:ea typeface="Prosto One" charset="0"/>
                <a:cs typeface="Prosto One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Prosto One" charset="0"/>
              <a:ea typeface="Prosto One" charset="0"/>
              <a:cs typeface="Prosto One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232451" y="233758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nsita ExtraBoldItalic" charset="0"/>
                <a:ea typeface="Sansita ExtraBoldItalic" charset="0"/>
                <a:cs typeface="Sansita ExtraBoldItalic" charset="0"/>
              </a:rPr>
              <a:t>FinIQ</a:t>
            </a:r>
            <a:endParaRPr lang="de-DE" sz="7200" b="1" i="1" dirty="0">
              <a:solidFill>
                <a:schemeClr val="tx1">
                  <a:lumMod val="65000"/>
                  <a:lumOff val="35000"/>
                </a:schemeClr>
              </a:solidFill>
              <a:latin typeface="Sansita ExtraBoldItalic" charset="0"/>
              <a:ea typeface="Sansita ExtraBoldItalic" charset="0"/>
              <a:cs typeface="Sansita ExtraBoldItalic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155539" y="364504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rbitron Black" charset="0"/>
                <a:ea typeface="Orbitron Black" charset="0"/>
                <a:cs typeface="Orbitron Black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Orbitron Black" charset="0"/>
              <a:ea typeface="Orbitron Black" charset="0"/>
              <a:cs typeface="Orbitron Black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55538" y="4703298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  <a:r>
              <a:rPr lang="de-DE" sz="72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72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794190" y="483525"/>
            <a:ext cx="343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taliana" charset="0"/>
                <a:ea typeface="Italiana" charset="0"/>
                <a:cs typeface="Italiana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Italiana" charset="0"/>
              <a:ea typeface="Italiana" charset="0"/>
              <a:cs typeface="Italiana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94190" y="1821385"/>
            <a:ext cx="343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hroma" charset="0"/>
                <a:ea typeface="Michroma" charset="0"/>
                <a:cs typeface="Michroma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Michroma" charset="0"/>
              <a:ea typeface="Michroma" charset="0"/>
              <a:cs typeface="Michr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55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232452" y="152710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maranth" charset="0"/>
                <a:ea typeface="Amaranth" charset="0"/>
                <a:cs typeface="Amaranth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232452" y="121096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Prosto One" charset="0"/>
                <a:ea typeface="Prosto One" charset="0"/>
                <a:cs typeface="Prosto One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Prosto One" charset="0"/>
              <a:ea typeface="Prosto One" charset="0"/>
              <a:cs typeface="Prosto One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232451" y="233758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i="1" dirty="0" smtClean="0">
                <a:solidFill>
                  <a:schemeClr val="bg1"/>
                </a:solidFill>
                <a:latin typeface="Sansita ExtraBoldItalic" charset="0"/>
                <a:ea typeface="Sansita ExtraBoldItalic" charset="0"/>
                <a:cs typeface="Sansita ExtraBoldItalic" charset="0"/>
              </a:rPr>
              <a:t>FinIQ</a:t>
            </a:r>
            <a:endParaRPr lang="de-DE" sz="7200" b="1" i="1" dirty="0">
              <a:solidFill>
                <a:schemeClr val="bg1"/>
              </a:solidFill>
              <a:latin typeface="Sansita ExtraBoldItalic" charset="0"/>
              <a:ea typeface="Sansita ExtraBoldItalic" charset="0"/>
              <a:cs typeface="Sansita ExtraBoldItalic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155539" y="364504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Orbitron Black" charset="0"/>
                <a:ea typeface="Orbitron Black" charset="0"/>
                <a:cs typeface="Orbitron Black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Orbitron Black" charset="0"/>
              <a:ea typeface="Orbitron Black" charset="0"/>
              <a:cs typeface="Orbitron Black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55538" y="4703298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  <a:r>
              <a:rPr lang="de-DE" sz="72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72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794190" y="483525"/>
            <a:ext cx="343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Italiana" charset="0"/>
                <a:ea typeface="Italiana" charset="0"/>
                <a:cs typeface="Italiana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Italiana" charset="0"/>
              <a:ea typeface="Italiana" charset="0"/>
              <a:cs typeface="Italiana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94190" y="1821385"/>
            <a:ext cx="343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Michroma" charset="0"/>
                <a:ea typeface="Michroma" charset="0"/>
                <a:cs typeface="Michroma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Michroma" charset="0"/>
              <a:ea typeface="Michroma" charset="0"/>
              <a:cs typeface="Michr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Macintosh PowerPoint</Application>
  <PresentationFormat>Bildschirmpräsentation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6" baseType="lpstr">
      <vt:lpstr>Amaranth</vt:lpstr>
      <vt:lpstr>Audiowide</vt:lpstr>
      <vt:lpstr>Calibri</vt:lpstr>
      <vt:lpstr>Italiana</vt:lpstr>
      <vt:lpstr>Michroma</vt:lpstr>
      <vt:lpstr>Orbitron Black</vt:lpstr>
      <vt:lpstr>Prosto One</vt:lpstr>
      <vt:lpstr>Sansita ExtraBoldItalic</vt:lpstr>
      <vt:lpstr>Arial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Simply Fi</dc:title>
  <dc:creator>Benjamin Tanz</dc:creator>
  <cp:lastModifiedBy>Benjamin Tanz</cp:lastModifiedBy>
  <cp:revision>53</cp:revision>
  <dcterms:created xsi:type="dcterms:W3CDTF">2015-07-28T14:35:07Z</dcterms:created>
  <dcterms:modified xsi:type="dcterms:W3CDTF">2015-10-29T17:46:06Z</dcterms:modified>
</cp:coreProperties>
</file>