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1" r:id="rId2"/>
    <p:sldId id="282" r:id="rId3"/>
    <p:sldId id="278" r:id="rId4"/>
    <p:sldId id="285" r:id="rId5"/>
    <p:sldId id="294" r:id="rId6"/>
    <p:sldId id="287" r:id="rId7"/>
    <p:sldId id="288" r:id="rId8"/>
    <p:sldId id="293" r:id="rId9"/>
    <p:sldId id="289" r:id="rId10"/>
    <p:sldId id="291" r:id="rId11"/>
    <p:sldId id="292" r:id="rId12"/>
    <p:sldId id="295" r:id="rId13"/>
    <p:sldId id="296" r:id="rId14"/>
    <p:sldId id="290" r:id="rId15"/>
    <p:sldId id="286" r:id="rId16"/>
    <p:sldId id="284" r:id="rId17"/>
    <p:sldId id="283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1474C1"/>
    <a:srgbClr val="2196F3"/>
    <a:srgbClr val="1987DE"/>
    <a:srgbClr val="325C72"/>
    <a:srgbClr val="57869A"/>
    <a:srgbClr val="000000"/>
    <a:srgbClr val="47A4B1"/>
    <a:srgbClr val="117AA2"/>
    <a:srgbClr val="FFC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74"/>
  </p:normalViewPr>
  <p:slideViewPr>
    <p:cSldViewPr snapToGrid="0" snapToObjects="1">
      <p:cViewPr>
        <p:scale>
          <a:sx n="120" d="100"/>
          <a:sy n="120" d="100"/>
        </p:scale>
        <p:origin x="8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1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4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0" y="1188720"/>
            <a:ext cx="9227383" cy="5120639"/>
            <a:chOff x="0" y="1188720"/>
            <a:chExt cx="9227383" cy="5120639"/>
          </a:xfrm>
        </p:grpSpPr>
        <p:sp>
          <p:nvSpPr>
            <p:cNvPr id="79" name="Rechteck 78"/>
            <p:cNvSpPr/>
            <p:nvPr/>
          </p:nvSpPr>
          <p:spPr>
            <a:xfrm>
              <a:off x="0" y="1188720"/>
              <a:ext cx="9144000" cy="5120639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360698" y="5926880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66558" y="3446610"/>
              <a:ext cx="3466491" cy="2268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010952" y="3446610"/>
              <a:ext cx="3466491" cy="2268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533400" y="2770030"/>
              <a:ext cx="3829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GUTE SCHULDEN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Pfeil nach links und rechts 83"/>
            <p:cNvSpPr/>
            <p:nvPr/>
          </p:nvSpPr>
          <p:spPr>
            <a:xfrm>
              <a:off x="4011309" y="2745890"/>
              <a:ext cx="1121382" cy="443784"/>
            </a:xfrm>
            <a:prstGeom prst="leftRightArrow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979924" y="2770030"/>
              <a:ext cx="3829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SCHLECHTE SCHULDEN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939054" y="1470304"/>
              <a:ext cx="5265892" cy="1107364"/>
              <a:chOff x="1998559" y="1165504"/>
              <a:chExt cx="5265892" cy="1107364"/>
            </a:xfrm>
          </p:grpSpPr>
          <p:sp>
            <p:nvSpPr>
              <p:cNvPr id="2" name="Smiley 1"/>
              <p:cNvSpPr/>
              <p:nvPr/>
            </p:nvSpPr>
            <p:spPr>
              <a:xfrm>
                <a:off x="1998559" y="1165504"/>
                <a:ext cx="899207" cy="1107364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Smiley 86"/>
              <p:cNvSpPr/>
              <p:nvPr/>
            </p:nvSpPr>
            <p:spPr>
              <a:xfrm>
                <a:off x="6365244" y="1165504"/>
                <a:ext cx="899207" cy="1107364"/>
              </a:xfrm>
              <a:prstGeom prst="smileyFace">
                <a:avLst>
                  <a:gd name="adj" fmla="val -4653"/>
                </a:avLst>
              </a:prstGeom>
              <a:solidFill>
                <a:srgbClr val="FF572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776056" y="3543902"/>
              <a:ext cx="3236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dirty="0" smtClean="0">
                  <a:solidFill>
                    <a:srgbClr val="325C72"/>
                  </a:solidFill>
                </a:rPr>
                <a:t>Investitionen in die Zukunft mit niedrigen Zinsen</a:t>
              </a:r>
              <a:endParaRPr lang="de-DE" b="1" i="1" dirty="0">
                <a:solidFill>
                  <a:srgbClr val="325C72"/>
                </a:solidFill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143016" y="3543902"/>
              <a:ext cx="3236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dirty="0" smtClean="0">
                  <a:solidFill>
                    <a:srgbClr val="325C72"/>
                  </a:solidFill>
                </a:rPr>
                <a:t>Hohe Zinsen und kaum Benefits für die Zukunft</a:t>
              </a:r>
              <a:endParaRPr lang="de-DE" b="1" i="1" dirty="0">
                <a:solidFill>
                  <a:srgbClr val="325C72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69950" y="4117476"/>
              <a:ext cx="32363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Studienkredite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Ausbildungskredite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Immobilienkredite</a:t>
              </a:r>
              <a:endParaRPr lang="de-DE" sz="2000" dirty="0">
                <a:solidFill>
                  <a:srgbClr val="325C72"/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128443" y="4117476"/>
              <a:ext cx="3560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Dispokredite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Autokredite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Kreditkarten</a:t>
              </a:r>
              <a:endParaRPr lang="de-DE" sz="2000" dirty="0">
                <a:solidFill>
                  <a:srgbClr val="325C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8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ung 15"/>
          <p:cNvGrpSpPr/>
          <p:nvPr/>
        </p:nvGrpSpPr>
        <p:grpSpPr>
          <a:xfrm>
            <a:off x="1933811" y="0"/>
            <a:ext cx="5293547" cy="6858000"/>
            <a:chOff x="1933811" y="0"/>
            <a:chExt cx="5293547" cy="6858000"/>
          </a:xfrm>
        </p:grpSpPr>
        <p:sp>
          <p:nvSpPr>
            <p:cNvPr id="79" name="Rechteck 78"/>
            <p:cNvSpPr/>
            <p:nvPr/>
          </p:nvSpPr>
          <p:spPr>
            <a:xfrm>
              <a:off x="2019081" y="0"/>
              <a:ext cx="5124893" cy="6858000"/>
            </a:xfrm>
            <a:prstGeom prst="rect">
              <a:avLst/>
            </a:prstGeom>
            <a:solidFill>
              <a:srgbClr val="1474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6360673" y="6479786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175086" y="712389"/>
              <a:ext cx="4793828" cy="5635257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2317898" y="1222752"/>
              <a:ext cx="4540102" cy="4274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Eine Ecke des Rechtecks schneiden 5"/>
            <p:cNvSpPr/>
            <p:nvPr/>
          </p:nvSpPr>
          <p:spPr>
            <a:xfrm>
              <a:off x="2175085" y="358467"/>
              <a:ext cx="2524505" cy="353923"/>
            </a:xfrm>
            <a:prstGeom prst="snip1Rect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933811" y="354810"/>
              <a:ext cx="3007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smtClean="0">
                  <a:solidFill>
                    <a:schemeClr val="bg1"/>
                  </a:solidFill>
                </a:rPr>
                <a:t>SCHULDENLISTE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123617" y="846483"/>
              <a:ext cx="885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smtClean="0">
                  <a:solidFill>
                    <a:schemeClr val="bg1"/>
                  </a:solidFill>
                </a:rPr>
                <a:t>ART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870633" y="846483"/>
              <a:ext cx="1708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smtClean="0">
                  <a:solidFill>
                    <a:schemeClr val="bg1"/>
                  </a:solidFill>
                </a:rPr>
                <a:t>HÖHE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423137" y="846483"/>
              <a:ext cx="1775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RÜCKZAHLBAR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887340" y="846483"/>
              <a:ext cx="1172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smtClean="0">
                  <a:solidFill>
                    <a:schemeClr val="bg1"/>
                  </a:solidFill>
                </a:rPr>
                <a:t>ZINS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3338622" y="925041"/>
              <a:ext cx="0" cy="4537322"/>
            </a:xfrm>
            <a:prstGeom prst="line">
              <a:avLst/>
            </a:prstGeom>
            <a:ln>
              <a:solidFill>
                <a:srgbClr val="1474C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426691" y="925041"/>
              <a:ext cx="0" cy="4537322"/>
            </a:xfrm>
            <a:prstGeom prst="line">
              <a:avLst/>
            </a:prstGeom>
            <a:ln>
              <a:solidFill>
                <a:srgbClr val="1474C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165198" y="925041"/>
              <a:ext cx="0" cy="4537322"/>
            </a:xfrm>
            <a:prstGeom prst="line">
              <a:avLst/>
            </a:prstGeom>
            <a:ln>
              <a:solidFill>
                <a:srgbClr val="1474C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2328528" y="1467301"/>
              <a:ext cx="13928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Dispo</a:t>
              </a:r>
            </a:p>
            <a:p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Autokredit</a:t>
              </a:r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342174" y="1470847"/>
              <a:ext cx="13928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5.000,00 €</a:t>
              </a:r>
            </a:p>
            <a:p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12.000,00 €</a:t>
              </a:r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462152" y="1474388"/>
              <a:ext cx="13928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jederzeit</a:t>
              </a:r>
            </a:p>
            <a:p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>
                  <a:latin typeface="Chalkboard" charset="0"/>
                  <a:ea typeface="Chalkboard" charset="0"/>
                  <a:cs typeface="Chalkboard" charset="0"/>
                </a:rPr>
                <a:t>n</a:t>
              </a:r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ächstes Jahr</a:t>
              </a:r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177551" y="1467296"/>
              <a:ext cx="8959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10,5 % </a:t>
              </a:r>
            </a:p>
            <a:p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 smtClean="0">
                  <a:latin typeface="Chalkboard" charset="0"/>
                  <a:ea typeface="Chalkboard" charset="0"/>
                  <a:cs typeface="Chalkboard" charset="0"/>
                </a:rPr>
                <a:t>6 %</a:t>
              </a:r>
              <a:endParaRPr lang="de-DE" sz="1400" dirty="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533032" y="5337580"/>
              <a:ext cx="13928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14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 smtClean="0">
                  <a:solidFill>
                    <a:schemeClr val="bg1"/>
                  </a:solidFill>
                  <a:latin typeface="Chalkboard" charset="0"/>
                  <a:ea typeface="Chalkboard" charset="0"/>
                  <a:cs typeface="Chalkboard" charset="0"/>
                </a:rPr>
                <a:t>Gesamt</a:t>
              </a:r>
              <a:endParaRPr lang="de-DE" sz="14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endParaRPr>
            </a:p>
            <a:p>
              <a:r>
                <a:rPr lang="de-DE" sz="1400" dirty="0" smtClean="0">
                  <a:solidFill>
                    <a:schemeClr val="bg1"/>
                  </a:solidFill>
                  <a:latin typeface="Chalkboard" charset="0"/>
                  <a:ea typeface="Chalkboard" charset="0"/>
                  <a:cs typeface="Chalkboard" charset="0"/>
                </a:rPr>
                <a:t>17.000,00 €</a:t>
              </a:r>
              <a:endParaRPr lang="de-DE" sz="14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533032" y="6076244"/>
              <a:ext cx="1038968" cy="0"/>
            </a:xfrm>
            <a:prstGeom prst="line">
              <a:avLst/>
            </a:prstGeom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7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7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2870200" y="1268007"/>
            <a:ext cx="3327400" cy="3227793"/>
            <a:chOff x="2870200" y="1268007"/>
            <a:chExt cx="3327400" cy="3227793"/>
          </a:xfrm>
        </p:grpSpPr>
        <p:sp>
          <p:nvSpPr>
            <p:cNvPr id="2" name="Rechteck 1"/>
            <p:cNvSpPr/>
            <p:nvPr/>
          </p:nvSpPr>
          <p:spPr>
            <a:xfrm>
              <a:off x="2870200" y="1320800"/>
              <a:ext cx="3175000" cy="3175000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41868" y="1268007"/>
              <a:ext cx="32557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80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80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ung 81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Pfeil nach links und rechts 5"/>
            <p:cNvSpPr/>
            <p:nvPr/>
          </p:nvSpPr>
          <p:spPr>
            <a:xfrm>
              <a:off x="2635148" y="558800"/>
              <a:ext cx="3873705" cy="5715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227473" y="540422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ALPHA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510350" y="532180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smtClean="0">
                  <a:solidFill>
                    <a:schemeClr val="bg1"/>
                  </a:solidFill>
                </a:rPr>
                <a:t>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253584" y="1205267"/>
              <a:ext cx="264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Einzelaktien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Aktives Management</a:t>
              </a:r>
            </a:p>
            <a:p>
              <a:pPr marL="342900" indent="-3429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194300" y="1203585"/>
              <a:ext cx="2923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Indizes (DAX)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Passives Management</a:t>
              </a:r>
            </a:p>
            <a:p>
              <a:pPr marL="177800" indent="-1778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Dreieck 35"/>
            <p:cNvSpPr/>
            <p:nvPr/>
          </p:nvSpPr>
          <p:spPr>
            <a:xfrm>
              <a:off x="1429799" y="1189917"/>
              <a:ext cx="6284403" cy="5153069"/>
            </a:xfrm>
            <a:prstGeom prst="triangle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64594" y="3001115"/>
              <a:ext cx="2814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SMART 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572000" y="3759200"/>
              <a:ext cx="0" cy="2298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2765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Systematische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416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Thematische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19553" y="4455470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err="1" smtClean="0">
                  <a:solidFill>
                    <a:schemeClr val="bg1"/>
                  </a:solidFill>
                </a:rPr>
                <a:t>Momentum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429093" y="4797821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Value/Wert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216918" y="514017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Gleichgewichtung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013797" y="548252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Qualität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810597" y="5824872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Volatilität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4683405" y="44448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Demographie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366030" y="47877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Inflation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477155" y="51306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Liquidität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147080" y="5473532"/>
              <a:ext cx="80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Zins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610505" y="58164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Wechselkurs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Bildschirmpräsentation (4:3)</PresentationFormat>
  <Paragraphs>148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Amaranth</vt:lpstr>
      <vt:lpstr>Audiowide</vt:lpstr>
      <vt:lpstr>Calibri</vt:lpstr>
      <vt:lpstr>Chalkboard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116</cp:revision>
  <dcterms:created xsi:type="dcterms:W3CDTF">2015-07-28T14:35:07Z</dcterms:created>
  <dcterms:modified xsi:type="dcterms:W3CDTF">2015-11-20T11:05:33Z</dcterms:modified>
</cp:coreProperties>
</file>