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D47"/>
    <a:srgbClr val="E6178B"/>
    <a:srgbClr val="3F8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28.07.15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63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28.07.15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1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28.07.15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4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28.07.15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50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28.07.15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81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28.07.15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77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28.07.15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16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28.07.15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41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28.07.15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54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28.07.15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23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28.07.15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91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5823E-21D6-FA4F-8EFB-1698D4BBABA1}" type="datetimeFigureOut">
              <a:rPr lang="de-DE" smtClean="0"/>
              <a:t>28.07.15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21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233" y="-4233"/>
            <a:ext cx="9144000" cy="6857999"/>
          </a:xfrm>
          <a:prstGeom prst="rect">
            <a:avLst/>
          </a:prstGeom>
          <a:solidFill>
            <a:srgbClr val="333D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ung 7"/>
          <p:cNvGrpSpPr/>
          <p:nvPr/>
        </p:nvGrpSpPr>
        <p:grpSpPr>
          <a:xfrm>
            <a:off x="1968665" y="1660969"/>
            <a:ext cx="5299807" cy="1509792"/>
            <a:chOff x="1454477" y="1660969"/>
            <a:chExt cx="5299807" cy="1509792"/>
          </a:xfrm>
        </p:grpSpPr>
        <p:sp>
          <p:nvSpPr>
            <p:cNvPr id="22" name="Textfeld 21"/>
            <p:cNvSpPr txBox="1"/>
            <p:nvPr/>
          </p:nvSpPr>
          <p:spPr>
            <a:xfrm>
              <a:off x="2690284" y="1892943"/>
              <a:ext cx="4064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0" dirty="0" smtClean="0">
                  <a:solidFill>
                    <a:schemeClr val="bg1"/>
                  </a:solidFill>
                  <a:latin typeface="Roboto Light"/>
                  <a:cs typeface="Roboto Light"/>
                </a:rPr>
                <a:t>SIMPLY</a:t>
              </a:r>
              <a:r>
                <a:rPr lang="de-DE" sz="6000" dirty="0" smtClean="0">
                  <a:solidFill>
                    <a:srgbClr val="3F80CD"/>
                  </a:solidFill>
                  <a:latin typeface="Roboto Light"/>
                  <a:cs typeface="Roboto Light"/>
                </a:rPr>
                <a:t>FI</a:t>
              </a:r>
              <a:endParaRPr lang="de-DE" sz="6000" dirty="0">
                <a:solidFill>
                  <a:srgbClr val="3F80CD"/>
                </a:solidFill>
                <a:latin typeface="Roboto Light"/>
                <a:cs typeface="Roboto Light"/>
              </a:endParaRPr>
            </a:p>
          </p:txBody>
        </p:sp>
        <p:grpSp>
          <p:nvGrpSpPr>
            <p:cNvPr id="2" name="Gruppierung 1"/>
            <p:cNvGrpSpPr/>
            <p:nvPr/>
          </p:nvGrpSpPr>
          <p:grpSpPr>
            <a:xfrm>
              <a:off x="1454477" y="1660969"/>
              <a:ext cx="1355077" cy="1509792"/>
              <a:chOff x="2248974" y="1436337"/>
              <a:chExt cx="3371514" cy="3756455"/>
            </a:xfrm>
          </p:grpSpPr>
          <p:sp>
            <p:nvSpPr>
              <p:cNvPr id="17" name="Gleichschenkliges Dreieck 16"/>
              <p:cNvSpPr/>
              <p:nvPr/>
            </p:nvSpPr>
            <p:spPr>
              <a:xfrm rot="19815544">
                <a:off x="3015709" y="1436337"/>
                <a:ext cx="1778053" cy="1537984"/>
              </a:xfrm>
              <a:prstGeom prst="triangle">
                <a:avLst>
                  <a:gd name="adj" fmla="val 49958"/>
                </a:avLst>
              </a:prstGeom>
              <a:noFill/>
              <a:ln w="1905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Parallelogramm 8"/>
              <p:cNvSpPr/>
              <p:nvPr/>
            </p:nvSpPr>
            <p:spPr>
              <a:xfrm rot="19815425">
                <a:off x="2958843" y="2991532"/>
                <a:ext cx="2661645" cy="1543077"/>
              </a:xfrm>
              <a:prstGeom prst="parallelogram">
                <a:avLst>
                  <a:gd name="adj" fmla="val 57065"/>
                </a:avLst>
              </a:prstGeom>
              <a:noFill/>
              <a:ln w="1905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Gleichschenkliges Dreieck 23"/>
              <p:cNvSpPr/>
              <p:nvPr/>
            </p:nvSpPr>
            <p:spPr>
              <a:xfrm rot="9018042">
                <a:off x="2255324" y="1872714"/>
                <a:ext cx="1762729" cy="1537984"/>
              </a:xfrm>
              <a:prstGeom prst="triangle">
                <a:avLst>
                  <a:gd name="adj" fmla="val 49958"/>
                </a:avLst>
              </a:prstGeom>
              <a:noFill/>
              <a:ln w="1905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Gleichschenkliges Dreieck 24"/>
              <p:cNvSpPr/>
              <p:nvPr/>
            </p:nvSpPr>
            <p:spPr>
              <a:xfrm rot="9018042">
                <a:off x="2248974" y="3654808"/>
                <a:ext cx="1762729" cy="1537984"/>
              </a:xfrm>
              <a:prstGeom prst="triangle">
                <a:avLst>
                  <a:gd name="adj" fmla="val 49958"/>
                </a:avLst>
              </a:prstGeom>
              <a:noFill/>
              <a:ln w="1905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27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Simply Fi</dc:title>
  <dc:creator>Benjamin Tanz</dc:creator>
  <cp:lastModifiedBy>Benjamin Tanz</cp:lastModifiedBy>
  <cp:revision>13</cp:revision>
  <dcterms:created xsi:type="dcterms:W3CDTF">2015-07-28T14:35:07Z</dcterms:created>
  <dcterms:modified xsi:type="dcterms:W3CDTF">2015-07-28T17:23:31Z</dcterms:modified>
</cp:coreProperties>
</file>