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333D47"/>
    <a:srgbClr val="E6178B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3F80CD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1968665" y="1660969"/>
            <a:ext cx="1355077" cy="1509792"/>
            <a:chOff x="2248974" y="1436337"/>
            <a:chExt cx="3371514" cy="3756455"/>
          </a:xfrm>
        </p:grpSpPr>
        <p:sp>
          <p:nvSpPr>
            <p:cNvPr id="17" name="Gleichschenkliges Dreieck 16"/>
            <p:cNvSpPr/>
            <p:nvPr/>
          </p:nvSpPr>
          <p:spPr>
            <a:xfrm rot="19815544">
              <a:off x="3015709" y="1436337"/>
              <a:ext cx="1778053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arallelogramm 8"/>
            <p:cNvSpPr/>
            <p:nvPr/>
          </p:nvSpPr>
          <p:spPr>
            <a:xfrm rot="19815425">
              <a:off x="2958843" y="2991532"/>
              <a:ext cx="2661645" cy="1543077"/>
            </a:xfrm>
            <a:prstGeom prst="parallelogram">
              <a:avLst>
                <a:gd name="adj" fmla="val 57065"/>
              </a:avLst>
            </a:prstGeom>
            <a:noFill/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9018042">
              <a:off x="2255324" y="1872714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/>
          </p:nvSpPr>
          <p:spPr>
            <a:xfrm rot="9018042">
              <a:off x="2248974" y="3654808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324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rgbClr val="333D47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3F80CD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1968665" y="1660969"/>
            <a:ext cx="1355077" cy="1509792"/>
            <a:chOff x="2248974" y="1436337"/>
            <a:chExt cx="3371514" cy="3756455"/>
          </a:xfrm>
        </p:grpSpPr>
        <p:sp>
          <p:nvSpPr>
            <p:cNvPr id="17" name="Gleichschenkliges Dreieck 16"/>
            <p:cNvSpPr/>
            <p:nvPr/>
          </p:nvSpPr>
          <p:spPr>
            <a:xfrm rot="19815544">
              <a:off x="3015709" y="1436337"/>
              <a:ext cx="1778053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arallelogramm 8"/>
            <p:cNvSpPr/>
            <p:nvPr/>
          </p:nvSpPr>
          <p:spPr>
            <a:xfrm rot="19815425">
              <a:off x="2958843" y="2991532"/>
              <a:ext cx="2661645" cy="1543077"/>
            </a:xfrm>
            <a:prstGeom prst="parallelogram">
              <a:avLst>
                <a:gd name="adj" fmla="val 57065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9018042">
              <a:off x="2255324" y="1872714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/>
          </p:nvSpPr>
          <p:spPr>
            <a:xfrm rot="9018042">
              <a:off x="2248974" y="3654808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252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14</cp:revision>
  <dcterms:created xsi:type="dcterms:W3CDTF">2015-07-28T14:35:07Z</dcterms:created>
  <dcterms:modified xsi:type="dcterms:W3CDTF">2015-07-29T06:25:42Z</dcterms:modified>
</cp:coreProperties>
</file>