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8" r:id="rId3"/>
    <p:sldId id="266" r:id="rId4"/>
    <p:sldId id="262" r:id="rId5"/>
    <p:sldId id="263" r:id="rId6"/>
    <p:sldId id="265" r:id="rId7"/>
    <p:sldId id="267" r:id="rId8"/>
    <p:sldId id="264" r:id="rId9"/>
    <p:sldId id="270" r:id="rId10"/>
    <p:sldId id="271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43D"/>
    <a:srgbClr val="F3F3F4"/>
    <a:srgbClr val="333D47"/>
    <a:srgbClr val="E6178B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208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06.09.15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333D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1968665" y="1660969"/>
            <a:ext cx="5299807" cy="1509792"/>
            <a:chOff x="1454477" y="1660969"/>
            <a:chExt cx="5299807" cy="1509792"/>
          </a:xfrm>
        </p:grpSpPr>
        <p:sp>
          <p:nvSpPr>
            <p:cNvPr id="22" name="Textfeld 21"/>
            <p:cNvSpPr txBox="1"/>
            <p:nvPr/>
          </p:nvSpPr>
          <p:spPr>
            <a:xfrm>
              <a:off x="2690284" y="1892943"/>
              <a:ext cx="406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  <a:latin typeface="Roboto Light"/>
                  <a:cs typeface="Roboto Light"/>
                </a:rPr>
                <a:t>SIMPLY</a:t>
              </a:r>
              <a:r>
                <a:rPr lang="de-DE" sz="6000" dirty="0" smtClean="0">
                  <a:solidFill>
                    <a:srgbClr val="3F80CD"/>
                  </a:solidFill>
                  <a:latin typeface="Roboto Light"/>
                  <a:cs typeface="Roboto Light"/>
                </a:rPr>
                <a:t>FI</a:t>
              </a:r>
              <a:endParaRPr lang="de-DE" sz="6000" dirty="0">
                <a:solidFill>
                  <a:srgbClr val="3F80CD"/>
                </a:solidFill>
                <a:latin typeface="Roboto Light"/>
                <a:cs typeface="Roboto Light"/>
              </a:endParaRPr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1454477" y="1660969"/>
              <a:ext cx="1355077" cy="1509792"/>
              <a:chOff x="2248974" y="1436337"/>
              <a:chExt cx="3371514" cy="3756455"/>
            </a:xfrm>
          </p:grpSpPr>
          <p:sp>
            <p:nvSpPr>
              <p:cNvPr id="17" name="Gleichschenkliges Dreieck 16"/>
              <p:cNvSpPr/>
              <p:nvPr/>
            </p:nvSpPr>
            <p:spPr>
              <a:xfrm rot="19815544">
                <a:off x="3015709" y="1436337"/>
                <a:ext cx="1778053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/>
              <p:cNvSpPr/>
              <p:nvPr/>
            </p:nvSpPr>
            <p:spPr>
              <a:xfrm rot="19815425">
                <a:off x="2958843" y="2991532"/>
                <a:ext cx="2661645" cy="1543077"/>
              </a:xfrm>
              <a:prstGeom prst="parallelogram">
                <a:avLst>
                  <a:gd name="adj" fmla="val 57065"/>
                </a:avLst>
              </a:prstGeom>
              <a:noFill/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9018042">
                <a:off x="2255324" y="1872714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9018042">
                <a:off x="2248974" y="3654808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7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2355" y="162692"/>
            <a:ext cx="283399" cy="283399"/>
          </a:xfrm>
          <a:prstGeom prst="ellipse">
            <a:avLst/>
          </a:prstGeom>
          <a:solidFill>
            <a:srgbClr val="E617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/>
          <p:cNvSpPr/>
          <p:nvPr/>
        </p:nvSpPr>
        <p:spPr>
          <a:xfrm>
            <a:off x="687659" y="162692"/>
            <a:ext cx="283399" cy="283399"/>
          </a:xfrm>
          <a:prstGeom prst="ellipse">
            <a:avLst/>
          </a:prstGeom>
          <a:solidFill>
            <a:srgbClr val="3F80C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1107961" y="162692"/>
            <a:ext cx="283399" cy="283399"/>
          </a:xfrm>
          <a:prstGeom prst="ellipse">
            <a:avLst/>
          </a:prstGeom>
          <a:solidFill>
            <a:srgbClr val="333D4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1518259" y="162692"/>
            <a:ext cx="283399" cy="283399"/>
          </a:xfrm>
          <a:prstGeom prst="ellipse">
            <a:avLst/>
          </a:prstGeom>
          <a:solidFill>
            <a:srgbClr val="FAA43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749158" y="1606158"/>
            <a:ext cx="3645684" cy="3645684"/>
          </a:xfrm>
          <a:prstGeom prst="ellipse">
            <a:avLst/>
          </a:prstGeom>
          <a:solidFill>
            <a:srgbClr val="FAA43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 rot="18866839">
            <a:off x="3945956" y="3014084"/>
            <a:ext cx="2479899" cy="2025780"/>
          </a:xfrm>
          <a:prstGeom prst="rect">
            <a:avLst/>
          </a:prstGeom>
          <a:solidFill>
            <a:srgbClr val="000000">
              <a:alpha val="2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3327802" y="2180665"/>
            <a:ext cx="2484000" cy="2484000"/>
          </a:xfrm>
          <a:prstGeom prst="ellipse">
            <a:avLst/>
          </a:prstGeom>
          <a:solidFill>
            <a:srgbClr val="FAA43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ung 17"/>
          <p:cNvGrpSpPr/>
          <p:nvPr/>
        </p:nvGrpSpPr>
        <p:grpSpPr>
          <a:xfrm>
            <a:off x="3316889" y="2162320"/>
            <a:ext cx="2512341" cy="2508777"/>
            <a:chOff x="3322465" y="2115292"/>
            <a:chExt cx="2559240" cy="2555609"/>
          </a:xfrm>
        </p:grpSpPr>
        <p:sp>
          <p:nvSpPr>
            <p:cNvPr id="12" name="Kreis 11"/>
            <p:cNvSpPr/>
            <p:nvPr/>
          </p:nvSpPr>
          <p:spPr>
            <a:xfrm>
              <a:off x="3322465" y="2151628"/>
              <a:ext cx="2508365" cy="2508365"/>
            </a:xfrm>
            <a:prstGeom prst="pie">
              <a:avLst>
                <a:gd name="adj1" fmla="val 5912843"/>
                <a:gd name="adj2" fmla="val 12767015"/>
              </a:avLst>
            </a:prstGeom>
            <a:solidFill>
              <a:srgbClr val="3F80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" name="Kreis 14"/>
            <p:cNvSpPr/>
            <p:nvPr/>
          </p:nvSpPr>
          <p:spPr>
            <a:xfrm rot="6865192">
              <a:off x="3346881" y="2115292"/>
              <a:ext cx="2508365" cy="2508365"/>
            </a:xfrm>
            <a:prstGeom prst="pie">
              <a:avLst>
                <a:gd name="adj1" fmla="val 5912843"/>
                <a:gd name="adj2" fmla="val 12047901"/>
              </a:avLst>
            </a:prstGeom>
            <a:solidFill>
              <a:srgbClr val="333D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Kreis 15"/>
            <p:cNvSpPr/>
            <p:nvPr/>
          </p:nvSpPr>
          <p:spPr>
            <a:xfrm rot="15160497">
              <a:off x="3373340" y="2162536"/>
              <a:ext cx="2508365" cy="2508365"/>
            </a:xfrm>
            <a:prstGeom prst="pie">
              <a:avLst>
                <a:gd name="adj1" fmla="val 3747925"/>
                <a:gd name="adj2" fmla="val 1236385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5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10167"/>
            <a:ext cx="9144000" cy="6857999"/>
          </a:xfrm>
          <a:prstGeom prst="rect">
            <a:avLst/>
          </a:prstGeom>
          <a:solidFill>
            <a:srgbClr val="333D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1968665" y="1660969"/>
            <a:ext cx="5299807" cy="1509792"/>
            <a:chOff x="1454477" y="1660969"/>
            <a:chExt cx="5299807" cy="1509792"/>
          </a:xfrm>
        </p:grpSpPr>
        <p:sp>
          <p:nvSpPr>
            <p:cNvPr id="22" name="Textfeld 21"/>
            <p:cNvSpPr txBox="1"/>
            <p:nvPr/>
          </p:nvSpPr>
          <p:spPr>
            <a:xfrm>
              <a:off x="2690284" y="1892943"/>
              <a:ext cx="406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oboto Light"/>
                  <a:cs typeface="Roboto Light"/>
                </a:rPr>
                <a:t>SIMPLY</a:t>
              </a:r>
              <a:r>
                <a:rPr lang="de-DE" sz="6000" b="1" dirty="0" smtClean="0">
                  <a:solidFill>
                    <a:srgbClr val="E6178B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Roboto Light"/>
                  <a:cs typeface="Roboto Light"/>
                </a:rPr>
                <a:t>FI</a:t>
              </a:r>
              <a:endParaRPr lang="de-DE" sz="6000" b="1" dirty="0">
                <a:solidFill>
                  <a:srgbClr val="E6178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ight"/>
                <a:cs typeface="Roboto Light"/>
              </a:endParaRPr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1454477" y="1660969"/>
              <a:ext cx="1355077" cy="1509792"/>
              <a:chOff x="2248974" y="1436337"/>
              <a:chExt cx="3371514" cy="3756455"/>
            </a:xfrm>
          </p:grpSpPr>
          <p:sp>
            <p:nvSpPr>
              <p:cNvPr id="17" name="Gleichschenkliges Dreieck 16"/>
              <p:cNvSpPr/>
              <p:nvPr/>
            </p:nvSpPr>
            <p:spPr>
              <a:xfrm rot="19815544">
                <a:off x="3015709" y="1436337"/>
                <a:ext cx="1778053" cy="1537984"/>
              </a:xfrm>
              <a:prstGeom prst="triangle">
                <a:avLst>
                  <a:gd name="adj" fmla="val 49958"/>
                </a:avLst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/>
              <p:cNvSpPr/>
              <p:nvPr/>
            </p:nvSpPr>
            <p:spPr>
              <a:xfrm rot="19815425">
                <a:off x="2958843" y="2991532"/>
                <a:ext cx="2661645" cy="1543077"/>
              </a:xfrm>
              <a:prstGeom prst="parallelogram">
                <a:avLst>
                  <a:gd name="adj" fmla="val 57065"/>
                </a:avLst>
              </a:prstGeom>
              <a:noFill/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9018042">
                <a:off x="2255324" y="1872714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9018042">
                <a:off x="2248974" y="3654808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99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333D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1968665" y="1660969"/>
            <a:ext cx="5299807" cy="1509792"/>
            <a:chOff x="1454477" y="1660969"/>
            <a:chExt cx="5299807" cy="1509792"/>
          </a:xfrm>
        </p:grpSpPr>
        <p:sp>
          <p:nvSpPr>
            <p:cNvPr id="22" name="Textfeld 21"/>
            <p:cNvSpPr txBox="1"/>
            <p:nvPr/>
          </p:nvSpPr>
          <p:spPr>
            <a:xfrm>
              <a:off x="2690284" y="1892943"/>
              <a:ext cx="406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smtClean="0">
                  <a:solidFill>
                    <a:srgbClr val="3F80CD"/>
                  </a:solidFill>
                  <a:latin typeface="Roboto Light"/>
                  <a:cs typeface="Roboto Light"/>
                </a:rPr>
                <a:t>SIMPLY</a:t>
              </a:r>
              <a:r>
                <a:rPr lang="de-DE" sz="6000" dirty="0" smtClean="0">
                  <a:solidFill>
                    <a:srgbClr val="E6178B"/>
                  </a:solidFill>
                  <a:latin typeface="Roboto Light"/>
                  <a:cs typeface="Roboto Light"/>
                </a:rPr>
                <a:t>FI</a:t>
              </a:r>
              <a:endParaRPr lang="de-DE" sz="6000" dirty="0">
                <a:solidFill>
                  <a:srgbClr val="E6178B"/>
                </a:solidFill>
                <a:latin typeface="Roboto Light"/>
                <a:cs typeface="Roboto Light"/>
              </a:endParaRPr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1454477" y="1660969"/>
              <a:ext cx="1355077" cy="1509792"/>
              <a:chOff x="2248974" y="1436337"/>
              <a:chExt cx="3371514" cy="3756455"/>
            </a:xfrm>
          </p:grpSpPr>
          <p:sp>
            <p:nvSpPr>
              <p:cNvPr id="17" name="Gleichschenkliges Dreieck 16"/>
              <p:cNvSpPr/>
              <p:nvPr/>
            </p:nvSpPr>
            <p:spPr>
              <a:xfrm rot="19815544">
                <a:off x="3015709" y="1436337"/>
                <a:ext cx="1778053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/>
              <p:cNvSpPr/>
              <p:nvPr/>
            </p:nvSpPr>
            <p:spPr>
              <a:xfrm rot="19815425">
                <a:off x="2958843" y="2991532"/>
                <a:ext cx="2661645" cy="1543077"/>
              </a:xfrm>
              <a:prstGeom prst="parallelogram">
                <a:avLst>
                  <a:gd name="adj" fmla="val 57065"/>
                </a:avLst>
              </a:prstGeom>
              <a:noFill/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9018042">
                <a:off x="2255324" y="1872714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9018042">
                <a:off x="2248974" y="3654808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10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333D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uppierung 1"/>
          <p:cNvGrpSpPr/>
          <p:nvPr/>
        </p:nvGrpSpPr>
        <p:grpSpPr>
          <a:xfrm>
            <a:off x="1968665" y="1660969"/>
            <a:ext cx="1355077" cy="1509792"/>
            <a:chOff x="2248974" y="1436337"/>
            <a:chExt cx="3371514" cy="3756455"/>
          </a:xfrm>
        </p:grpSpPr>
        <p:sp>
          <p:nvSpPr>
            <p:cNvPr id="17" name="Gleichschenkliges Dreieck 16"/>
            <p:cNvSpPr/>
            <p:nvPr/>
          </p:nvSpPr>
          <p:spPr>
            <a:xfrm rot="19815544">
              <a:off x="3015709" y="1436337"/>
              <a:ext cx="1778053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arallelogramm 8"/>
            <p:cNvSpPr/>
            <p:nvPr/>
          </p:nvSpPr>
          <p:spPr>
            <a:xfrm rot="19815425">
              <a:off x="2958843" y="2991532"/>
              <a:ext cx="2661645" cy="1543077"/>
            </a:xfrm>
            <a:prstGeom prst="parallelogram">
              <a:avLst>
                <a:gd name="adj" fmla="val 57065"/>
              </a:avLst>
            </a:prstGeom>
            <a:noFill/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9018042">
              <a:off x="2255324" y="1872714"/>
              <a:ext cx="1762729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/>
            <p:cNvSpPr/>
            <p:nvPr/>
          </p:nvSpPr>
          <p:spPr>
            <a:xfrm rot="9018042">
              <a:off x="2248974" y="3654808"/>
              <a:ext cx="1762729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324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F3F3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1968665" y="1660969"/>
            <a:ext cx="5299807" cy="1509792"/>
            <a:chOff x="1454477" y="1660969"/>
            <a:chExt cx="5299807" cy="1509792"/>
          </a:xfrm>
        </p:grpSpPr>
        <p:sp>
          <p:nvSpPr>
            <p:cNvPr id="22" name="Textfeld 21"/>
            <p:cNvSpPr txBox="1"/>
            <p:nvPr/>
          </p:nvSpPr>
          <p:spPr>
            <a:xfrm>
              <a:off x="2690284" y="1892943"/>
              <a:ext cx="406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smtClean="0">
                  <a:solidFill>
                    <a:srgbClr val="333D47"/>
                  </a:solidFill>
                  <a:latin typeface="Roboto Light"/>
                  <a:cs typeface="Roboto Light"/>
                </a:rPr>
                <a:t>SIMPLY</a:t>
              </a:r>
              <a:r>
                <a:rPr lang="de-DE" sz="6000" dirty="0" smtClean="0">
                  <a:solidFill>
                    <a:srgbClr val="3F80CD"/>
                  </a:solidFill>
                  <a:latin typeface="Roboto Light"/>
                  <a:cs typeface="Roboto Light"/>
                </a:rPr>
                <a:t>FI</a:t>
              </a:r>
              <a:endParaRPr lang="de-DE" sz="6000" dirty="0">
                <a:solidFill>
                  <a:srgbClr val="3F80CD"/>
                </a:solidFill>
                <a:latin typeface="Roboto Light"/>
                <a:cs typeface="Roboto Light"/>
              </a:endParaRPr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1454477" y="1660969"/>
              <a:ext cx="1355077" cy="1509792"/>
              <a:chOff x="2248974" y="1436337"/>
              <a:chExt cx="3371514" cy="3756455"/>
            </a:xfrm>
          </p:grpSpPr>
          <p:sp>
            <p:nvSpPr>
              <p:cNvPr id="17" name="Gleichschenkliges Dreieck 16"/>
              <p:cNvSpPr/>
              <p:nvPr/>
            </p:nvSpPr>
            <p:spPr>
              <a:xfrm rot="19815544">
                <a:off x="3015709" y="1436337"/>
                <a:ext cx="1778053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333D4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/>
              <p:cNvSpPr/>
              <p:nvPr/>
            </p:nvSpPr>
            <p:spPr>
              <a:xfrm rot="19815425">
                <a:off x="2958843" y="2991532"/>
                <a:ext cx="2661645" cy="1543077"/>
              </a:xfrm>
              <a:prstGeom prst="parallelogram">
                <a:avLst>
                  <a:gd name="adj" fmla="val 57065"/>
                </a:avLst>
              </a:prstGeom>
              <a:noFill/>
              <a:ln w="19050" cmpd="sng">
                <a:solidFill>
                  <a:srgbClr val="333D4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9018042">
                <a:off x="2255324" y="1872714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333D4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9018042">
                <a:off x="2248974" y="3654808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333D47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30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F3F3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1968665" y="1660969"/>
            <a:ext cx="5299807" cy="1509792"/>
            <a:chOff x="1454477" y="1660969"/>
            <a:chExt cx="5299807" cy="1509792"/>
          </a:xfrm>
        </p:grpSpPr>
        <p:sp>
          <p:nvSpPr>
            <p:cNvPr id="22" name="Textfeld 21"/>
            <p:cNvSpPr txBox="1"/>
            <p:nvPr/>
          </p:nvSpPr>
          <p:spPr>
            <a:xfrm>
              <a:off x="2690284" y="1892943"/>
              <a:ext cx="406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smtClean="0">
                  <a:solidFill>
                    <a:srgbClr val="3F80CD"/>
                  </a:solidFill>
                  <a:latin typeface="Roboto Light"/>
                  <a:cs typeface="Roboto Light"/>
                </a:rPr>
                <a:t>SIMPLY</a:t>
              </a:r>
              <a:r>
                <a:rPr lang="de-DE" sz="6000" dirty="0" smtClean="0">
                  <a:solidFill>
                    <a:srgbClr val="E6178B"/>
                  </a:solidFill>
                  <a:latin typeface="Roboto Light"/>
                  <a:cs typeface="Roboto Light"/>
                </a:rPr>
                <a:t>FI</a:t>
              </a:r>
              <a:endParaRPr lang="de-DE" sz="6000" dirty="0">
                <a:solidFill>
                  <a:srgbClr val="E6178B"/>
                </a:solidFill>
                <a:latin typeface="Roboto Light"/>
                <a:cs typeface="Roboto Light"/>
              </a:endParaRPr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1454477" y="1660969"/>
              <a:ext cx="1355077" cy="1509792"/>
              <a:chOff x="2248974" y="1436337"/>
              <a:chExt cx="3371514" cy="3756455"/>
            </a:xfrm>
          </p:grpSpPr>
          <p:sp>
            <p:nvSpPr>
              <p:cNvPr id="17" name="Gleichschenkliges Dreieck 16"/>
              <p:cNvSpPr/>
              <p:nvPr/>
            </p:nvSpPr>
            <p:spPr>
              <a:xfrm rot="19815544">
                <a:off x="3015709" y="1436337"/>
                <a:ext cx="1778053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3F80C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/>
              <p:cNvSpPr/>
              <p:nvPr/>
            </p:nvSpPr>
            <p:spPr>
              <a:xfrm rot="19815425">
                <a:off x="2958843" y="2991532"/>
                <a:ext cx="2661645" cy="1543077"/>
              </a:xfrm>
              <a:prstGeom prst="parallelogram">
                <a:avLst>
                  <a:gd name="adj" fmla="val 57065"/>
                </a:avLst>
              </a:prstGeom>
              <a:noFill/>
              <a:ln w="19050" cmpd="sng">
                <a:solidFill>
                  <a:srgbClr val="3F80C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9018042">
                <a:off x="2255324" y="1872714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3F80C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333D47"/>
                  </a:solidFill>
                </a:endParaRPr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9018042">
                <a:off x="2248974" y="3654808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19050" cmpd="sng">
                <a:solidFill>
                  <a:srgbClr val="3F80C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70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10167"/>
            <a:ext cx="9144000" cy="6857999"/>
          </a:xfrm>
          <a:prstGeom prst="rect">
            <a:avLst/>
          </a:prstGeom>
          <a:solidFill>
            <a:srgbClr val="F3F3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ung 7"/>
          <p:cNvGrpSpPr/>
          <p:nvPr/>
        </p:nvGrpSpPr>
        <p:grpSpPr>
          <a:xfrm>
            <a:off x="1968665" y="1660969"/>
            <a:ext cx="5299807" cy="1509792"/>
            <a:chOff x="1454477" y="1660969"/>
            <a:chExt cx="5299807" cy="1509792"/>
          </a:xfrm>
        </p:grpSpPr>
        <p:sp>
          <p:nvSpPr>
            <p:cNvPr id="22" name="Textfeld 21"/>
            <p:cNvSpPr txBox="1"/>
            <p:nvPr/>
          </p:nvSpPr>
          <p:spPr>
            <a:xfrm>
              <a:off x="2690284" y="1892943"/>
              <a:ext cx="406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b="1" dirty="0" smtClean="0">
                  <a:solidFill>
                    <a:srgbClr val="3F80CD"/>
                  </a:solidFill>
                  <a:latin typeface="Roboto Light"/>
                  <a:cs typeface="Roboto Light"/>
                </a:rPr>
                <a:t>SIMPLY</a:t>
              </a:r>
              <a:r>
                <a:rPr lang="de-DE" sz="6000" b="1" dirty="0" smtClean="0">
                  <a:solidFill>
                    <a:srgbClr val="E6178B"/>
                  </a:solidFill>
                  <a:latin typeface="Roboto Light"/>
                  <a:cs typeface="Roboto Light"/>
                </a:rPr>
                <a:t>FI</a:t>
              </a:r>
              <a:endParaRPr lang="de-DE" sz="6000" b="1" dirty="0">
                <a:solidFill>
                  <a:srgbClr val="E6178B"/>
                </a:solidFill>
                <a:latin typeface="Roboto Light"/>
                <a:cs typeface="Roboto Light"/>
              </a:endParaRPr>
            </a:p>
          </p:txBody>
        </p:sp>
        <p:grpSp>
          <p:nvGrpSpPr>
            <p:cNvPr id="2" name="Gruppierung 1"/>
            <p:cNvGrpSpPr/>
            <p:nvPr/>
          </p:nvGrpSpPr>
          <p:grpSpPr>
            <a:xfrm>
              <a:off x="1454477" y="1660969"/>
              <a:ext cx="1355077" cy="1509792"/>
              <a:chOff x="2248974" y="1436337"/>
              <a:chExt cx="3371514" cy="3756455"/>
            </a:xfrm>
          </p:grpSpPr>
          <p:sp>
            <p:nvSpPr>
              <p:cNvPr id="17" name="Gleichschenkliges Dreieck 16"/>
              <p:cNvSpPr/>
              <p:nvPr/>
            </p:nvSpPr>
            <p:spPr>
              <a:xfrm rot="19815544">
                <a:off x="3015709" y="1436337"/>
                <a:ext cx="1778053" cy="1537984"/>
              </a:xfrm>
              <a:prstGeom prst="triangle">
                <a:avLst>
                  <a:gd name="adj" fmla="val 49958"/>
                </a:avLst>
              </a:prstGeom>
              <a:noFill/>
              <a:ln w="28575" cmpd="sng">
                <a:solidFill>
                  <a:srgbClr val="3F80C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/>
              <p:cNvSpPr/>
              <p:nvPr/>
            </p:nvSpPr>
            <p:spPr>
              <a:xfrm rot="19815425">
                <a:off x="2958843" y="2991532"/>
                <a:ext cx="2661645" cy="1543077"/>
              </a:xfrm>
              <a:prstGeom prst="parallelogram">
                <a:avLst>
                  <a:gd name="adj" fmla="val 57065"/>
                </a:avLst>
              </a:prstGeom>
              <a:noFill/>
              <a:ln w="28575" cmpd="sng">
                <a:solidFill>
                  <a:srgbClr val="3F80C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Gleichschenkliges Dreieck 23"/>
              <p:cNvSpPr/>
              <p:nvPr/>
            </p:nvSpPr>
            <p:spPr>
              <a:xfrm rot="9018042">
                <a:off x="2255324" y="1872714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28575" cmpd="sng">
                <a:solidFill>
                  <a:srgbClr val="3F80C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333D47"/>
                  </a:solidFill>
                </a:endParaRPr>
              </a:p>
            </p:txBody>
          </p:sp>
          <p:sp>
            <p:nvSpPr>
              <p:cNvPr id="25" name="Gleichschenkliges Dreieck 24"/>
              <p:cNvSpPr/>
              <p:nvPr/>
            </p:nvSpPr>
            <p:spPr>
              <a:xfrm rot="9018042">
                <a:off x="2248974" y="3654808"/>
                <a:ext cx="1762729" cy="1537984"/>
              </a:xfrm>
              <a:prstGeom prst="triangle">
                <a:avLst>
                  <a:gd name="adj" fmla="val 49958"/>
                </a:avLst>
              </a:prstGeom>
              <a:noFill/>
              <a:ln w="28575" cmpd="sng">
                <a:solidFill>
                  <a:srgbClr val="3F80C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284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F3F3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uppierung 1"/>
          <p:cNvGrpSpPr/>
          <p:nvPr/>
        </p:nvGrpSpPr>
        <p:grpSpPr>
          <a:xfrm>
            <a:off x="1968665" y="1660969"/>
            <a:ext cx="1355077" cy="1509792"/>
            <a:chOff x="2248974" y="1436337"/>
            <a:chExt cx="3371514" cy="3756455"/>
          </a:xfrm>
        </p:grpSpPr>
        <p:sp>
          <p:nvSpPr>
            <p:cNvPr id="17" name="Gleichschenkliges Dreieck 16"/>
            <p:cNvSpPr/>
            <p:nvPr/>
          </p:nvSpPr>
          <p:spPr>
            <a:xfrm rot="19815544">
              <a:off x="3015709" y="1436337"/>
              <a:ext cx="1778053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333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arallelogramm 8"/>
            <p:cNvSpPr/>
            <p:nvPr/>
          </p:nvSpPr>
          <p:spPr>
            <a:xfrm rot="19815425">
              <a:off x="2958843" y="2991532"/>
              <a:ext cx="2661645" cy="1543077"/>
            </a:xfrm>
            <a:prstGeom prst="parallelogram">
              <a:avLst>
                <a:gd name="adj" fmla="val 57065"/>
              </a:avLst>
            </a:prstGeom>
            <a:noFill/>
            <a:ln w="19050" cmpd="sng">
              <a:solidFill>
                <a:srgbClr val="333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9018042">
              <a:off x="2255324" y="1872714"/>
              <a:ext cx="1762729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333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Gleichschenkliges Dreieck 24"/>
            <p:cNvSpPr/>
            <p:nvPr/>
          </p:nvSpPr>
          <p:spPr>
            <a:xfrm rot="9018042">
              <a:off x="2248974" y="3654808"/>
              <a:ext cx="1762729" cy="1537984"/>
            </a:xfrm>
            <a:prstGeom prst="triangle">
              <a:avLst>
                <a:gd name="adj" fmla="val 49958"/>
              </a:avLst>
            </a:prstGeom>
            <a:noFill/>
            <a:ln w="19050" cmpd="sng">
              <a:solidFill>
                <a:srgbClr val="333D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2529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33" y="-4233"/>
            <a:ext cx="9144000" cy="6857999"/>
          </a:xfrm>
          <a:prstGeom prst="rect">
            <a:avLst/>
          </a:prstGeom>
          <a:solidFill>
            <a:srgbClr val="F3F3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chemeClr val="tx1"/>
                </a:solidFill>
              </a:rPr>
              <a:t>ICONS</a:t>
            </a:r>
            <a:endParaRPr lang="de-DE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2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Bildschirmpräsentation (4:3)</PresentationFormat>
  <Paragraphs>7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22</cp:revision>
  <dcterms:created xsi:type="dcterms:W3CDTF">2015-07-28T14:35:07Z</dcterms:created>
  <dcterms:modified xsi:type="dcterms:W3CDTF">2015-09-06T09:16:40Z</dcterms:modified>
</cp:coreProperties>
</file>