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app.anm.gov.br/SIGBM/Publico/ClassificacaoNacionalDaBarragem" TargetMode="External" /><Relationship Id="rId3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Informações sobre as barragens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2022-08-16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Este relatório tem como objetivo apresentar funcionalidades do </a:t>
            </a:r>
            <a:r>
              <a:rPr i="1"/>
              <a:t>R Markdown</a:t>
            </a:r>
            <a:r>
              <a:rPr/>
              <a:t> e do </a:t>
            </a:r>
            <a:r>
              <a:rPr i="1"/>
              <a:t>Quarto</a:t>
            </a:r>
            <a:r>
              <a:rPr/>
              <a:t>, utilizando dados públicos sobre barragens de mineração no Brasil.</a:t>
            </a:r>
          </a:p>
          <a:p>
            <a:pPr lvl="0" indent="0" marL="0">
              <a:buNone/>
            </a:pPr>
            <a:r>
              <a:rPr/>
              <a:t>Os objetivos específicos da análise são:</a:t>
            </a:r>
          </a:p>
          <a:p>
            <a:pPr lvl="0"/>
            <a:r>
              <a:rPr/>
              <a:t>fazer uma tabela das barragens por estado;</a:t>
            </a:r>
          </a:p>
          <a:p>
            <a:pPr lvl="0"/>
            <a:r>
              <a:rPr/>
              <a:t>fazer um gráfico do número de barragens por categoria de dano potencial associado;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Materiais e métodos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base de dados disponibilizada pelo </a:t>
            </a:r>
            <a:r>
              <a:rPr>
                <a:hlinkClick r:id="rId2"/>
              </a:rPr>
              <a:t>SIGBM - Sistema de Gestão de Segurança de Barragem de Mineração</a:t>
            </a:r>
            <a:r>
              <a:rPr/>
              <a:t> apresenta dados referentes à Barragens de Mineração no território brasileiro.</a:t>
            </a:r>
          </a:p>
        </p:txBody>
      </p:sp>
      <p:pic>
        <p:nvPicPr>
          <p:cNvPr descr="https://app.anm.gov.br/SIGBM/Content/images/anm315x66azul_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866900"/>
            <a:ext cx="51054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Carregando os pacotes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e leitura da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Download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Leitura</a:t>
            </a:r>
          </a:p>
          <a:p>
            <a:pPr lvl="0" indent="0" marL="0">
              <a:buNone/>
            </a:pPr>
            <a:r>
              <a:rPr/>
              <a:t>Data de atualização da base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Barragens de mineração no Brasil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base do SIGBM foi obtida no dia 23/08/2022, e apresentou informações referentes a 911.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Tabela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288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Número de barragens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346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Dez estados brasileiros com mais barragens cadastradas no SIG-BM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Gráfico</a:t>
            </a:r>
          </a:p>
        </p:txBody>
      </p:sp>
      <p:pic>
        <p:nvPicPr>
          <p:cNvPr descr="pratica-1-quarto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Informações sobre as barragens</dc:title>
  <dc:creator/>
  <cp:keywords/>
  <dcterms:created xsi:type="dcterms:W3CDTF">2022-08-23T22:22:22Z</dcterms:created>
  <dcterms:modified xsi:type="dcterms:W3CDTF">2022-08-23T22:22:22Z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2022-08-16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toc-title">
    <vt:lpwstr>Table of contents</vt:lpwstr>
  </property>
</Properties>
</file>