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  <p:sldId id="265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3846-45A5-432F-84AB-AD4DE033A93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D9A6-C775-4F01-AF1C-3BE19F1A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4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5/11/h2o-world-highlights-day2.html" TargetMode="External"/><Relationship Id="rId2" Type="http://schemas.openxmlformats.org/officeDocument/2006/relationships/hyperlink" Target="http://www.kdnuggets.com/2015/11/h2o-world-highlights-day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dnuggets.com/2015/11/h2o-world-highlights-day3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paper/whitepaper2015.pdf" TargetMode="External"/><Relationship Id="rId2" Type="http://schemas.openxmlformats.org/officeDocument/2006/relationships/hyperlink" Target="http://googleresearch.blogspot.com/2015/11/tensorflow-googles-latest-machine_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nuggets.com/2015/11/google-tensorflow-deep-learning-disappoin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mtk.io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ketwired.com/press-release/tiny-nvidia-supercomputer-bring-artificial-intelligence-new-generation-autonomous-robots-2072508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.on24.com/eventRegistration/EventLobbyServlet?target=reg20.jsp&amp;referrer=&amp;eventid=1102076&amp;sessionid=1&amp;key=F37B873EB68B4D91F8DC504B574FC3B8&amp;regTag=&amp;sourcepage=register" TargetMode="External"/><Relationship Id="rId2" Type="http://schemas.openxmlformats.org/officeDocument/2006/relationships/hyperlink" Target="https://nips.c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Highlights from H2OWorld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www.kdnuggets.com/2015/11/h2o-world-highlights-day1.html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www.kdnuggets.com/2015/11/h2o-world-highlights-day2.html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www.kdnuggets.com/2015/11/h2o-world-highlights-day3.html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tutorial </a:t>
            </a:r>
            <a:r>
              <a:rPr lang="en-US" dirty="0"/>
              <a:t>on "Deep Learning". </a:t>
            </a:r>
          </a:p>
          <a:p>
            <a:pPr lvl="1"/>
            <a:r>
              <a:rPr lang="en-US" dirty="0" smtClean="0"/>
              <a:t>H2O </a:t>
            </a:r>
            <a:r>
              <a:rPr lang="en-US" dirty="0"/>
              <a:t>- 3 has "GLRM - Generalized Low Rank Modeling" which unifies various concepts such as PCA, K-means, matrix factorization, imputation</a:t>
            </a:r>
          </a:p>
          <a:p>
            <a:pPr lvl="1"/>
            <a:r>
              <a:rPr lang="en-US" dirty="0" smtClean="0"/>
              <a:t>Prof</a:t>
            </a:r>
            <a:r>
              <a:rPr lang="en-US" dirty="0"/>
              <a:t>. Stephen Boyd, Stanford delivered a lecture-style talk on "Consensus Optimization and Machine Learning". Noted method is successful, should be used more widely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from Google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googleresearch.blogspot.com/2015/11/tensorflow-googles-latest-machine_9.html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download.tensorflow.org/paper/whitepaper2015.pdf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Open source software library for numerical computation using data flow graphs</a:t>
            </a:r>
          </a:p>
          <a:p>
            <a:r>
              <a:rPr lang="en-US" dirty="0"/>
              <a:t>allows you to deploy computation to one or more CPUs or GPUs in a desktop, server, or mobile device with a single API</a:t>
            </a:r>
          </a:p>
          <a:p>
            <a:r>
              <a:rPr lang="en-US" dirty="0"/>
              <a:t>developed by researchers and engineers working on the Google Brain Team within Google's Machine Intelligence research organization</a:t>
            </a:r>
          </a:p>
          <a:p>
            <a:r>
              <a:rPr lang="en-US" dirty="0"/>
              <a:t>easy to use Python interface and a no-nonsense C++ interface</a:t>
            </a:r>
          </a:p>
          <a:p>
            <a:r>
              <a:rPr lang="en-US" dirty="0"/>
              <a:t>Future work: performance, reusable components, compilation optimization, and node placement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Disappoints – Google Deep Learning falls shallow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www.kdnuggets.com/2015/11/google-tensorflow-deep-learning-disappoints.html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“was learning how to use </a:t>
            </a:r>
            <a:r>
              <a:rPr lang="en-US" dirty="0" err="1"/>
              <a:t>TensorFlow</a:t>
            </a:r>
            <a:r>
              <a:rPr lang="en-US" dirty="0"/>
              <a:t>, I was finding it difficult to figure out when I would use it”</a:t>
            </a:r>
          </a:p>
          <a:p>
            <a:pPr marL="0" indent="0">
              <a:buNone/>
            </a:pPr>
            <a:r>
              <a:rPr lang="en-US" dirty="0"/>
              <a:t>comparison cited competitors </a:t>
            </a:r>
            <a:r>
              <a:rPr lang="en-US" dirty="0" err="1"/>
              <a:t>Theano</a:t>
            </a:r>
            <a:r>
              <a:rPr lang="en-US" dirty="0"/>
              <a:t>, </a:t>
            </a:r>
            <a:r>
              <a:rPr lang="en-US" dirty="0" err="1"/>
              <a:t>Caffe</a:t>
            </a:r>
            <a:r>
              <a:rPr lang="en-US" dirty="0"/>
              <a:t>, DL4J, Torch, and </a:t>
            </a:r>
            <a:r>
              <a:rPr lang="en-US" dirty="0" err="1"/>
              <a:t>Mocha.jl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single use case specifically for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open source version executes on a single node</a:t>
            </a:r>
          </a:p>
          <a:p>
            <a:pPr marL="0" indent="0">
              <a:buNone/>
            </a:pPr>
            <a:r>
              <a:rPr lang="en-US" dirty="0"/>
              <a:t>a very "cleaned-up" version that does not reveal all the "secret sauce".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releases own </a:t>
            </a:r>
            <a:r>
              <a:rPr lang="en-US" dirty="0" err="1" smtClean="0"/>
              <a:t>TensorFlow</a:t>
            </a:r>
            <a:r>
              <a:rPr lang="en-US" dirty="0"/>
              <a:t> variant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www.dmtk.io/index.html</a:t>
            </a:r>
            <a:r>
              <a:rPr lang="en-US" dirty="0"/>
              <a:t>), a C++ SDK for a client-server architecture:</a:t>
            </a:r>
            <a:endParaRPr lang="en-US" dirty="0" smtClean="0"/>
          </a:p>
          <a:p>
            <a:r>
              <a:rPr lang="en-US" dirty="0"/>
              <a:t>DMTK Framework: a flexible framework that supports unified interface for data parallelization, hybrid data structure for big model storage, model scheduling for big model training, and automatic pipelining for high training efficiency. </a:t>
            </a:r>
          </a:p>
          <a:p>
            <a:r>
              <a:rPr lang="en-US" dirty="0" err="1" smtClean="0"/>
              <a:t>LightLDA</a:t>
            </a:r>
            <a:r>
              <a:rPr lang="en-US" dirty="0"/>
              <a:t>, an extremely fast and scalable topic model algorithm, with a O(1) Gibbs sampler and an efficient distributed implementation. </a:t>
            </a:r>
          </a:p>
          <a:p>
            <a:r>
              <a:rPr lang="en-US" dirty="0" smtClean="0"/>
              <a:t>Distributed </a:t>
            </a:r>
            <a:r>
              <a:rPr lang="en-US" dirty="0"/>
              <a:t>(</a:t>
            </a:r>
            <a:r>
              <a:rPr lang="en-US" dirty="0" err="1"/>
              <a:t>Multisense</a:t>
            </a:r>
            <a:r>
              <a:rPr lang="en-US" dirty="0"/>
              <a:t>) Word Embedding, a distributed version of (multi-sense) word embedding algorithm.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Nvidia</a:t>
            </a:r>
            <a:r>
              <a:rPr lang="en-US" dirty="0"/>
              <a:t> releases Jetson TX1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www.marketwired.com/press-release/tiny-nvidia-supercomputer-bring-artificial-intelligence-new-generation-autonomous-robots-2072508.htm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GPU</a:t>
            </a:r>
            <a:r>
              <a:rPr lang="en-US" dirty="0"/>
              <a:t>: 1 teraflops, 256-core Maxwell™ architecture-based GPU offering best-in-class performance </a:t>
            </a:r>
          </a:p>
          <a:p>
            <a:r>
              <a:rPr lang="en-US" dirty="0" smtClean="0"/>
              <a:t>CPU</a:t>
            </a:r>
            <a:r>
              <a:rPr lang="en-US" dirty="0"/>
              <a:t>: 64-bit ARM A57 CPUs </a:t>
            </a:r>
          </a:p>
          <a:p>
            <a:r>
              <a:rPr lang="en-US" dirty="0" smtClean="0"/>
              <a:t>Video</a:t>
            </a:r>
            <a:r>
              <a:rPr lang="en-US" dirty="0"/>
              <a:t>: 4K video encode and decode </a:t>
            </a:r>
          </a:p>
          <a:p>
            <a:r>
              <a:rPr lang="en-US" dirty="0" smtClean="0"/>
              <a:t>Camera</a:t>
            </a:r>
            <a:r>
              <a:rPr lang="en-US" dirty="0"/>
              <a:t>: Support for 1400 megapixels/second </a:t>
            </a:r>
          </a:p>
          <a:p>
            <a:r>
              <a:rPr lang="en-US" dirty="0" smtClean="0"/>
              <a:t>Memory</a:t>
            </a:r>
            <a:r>
              <a:rPr lang="en-US" dirty="0"/>
              <a:t>: 4GB LPDDR4; 25.6 gigabits/second </a:t>
            </a:r>
          </a:p>
          <a:p>
            <a:r>
              <a:rPr lang="en-US" dirty="0" smtClean="0"/>
              <a:t>Storage</a:t>
            </a:r>
            <a:r>
              <a:rPr lang="en-US" dirty="0"/>
              <a:t>: 16GB </a:t>
            </a:r>
            <a:r>
              <a:rPr lang="en-US" dirty="0" err="1"/>
              <a:t>eMMC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https://nips.cc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Neural </a:t>
            </a:r>
            <a:r>
              <a:rPr lang="en-US" dirty="0"/>
              <a:t>Information Processing Systems</a:t>
            </a:r>
          </a:p>
          <a:p>
            <a:pPr marL="0" indent="0">
              <a:buNone/>
            </a:pPr>
            <a:r>
              <a:rPr lang="en-US" dirty="0" smtClean="0"/>
              <a:t>Montreal, CA</a:t>
            </a:r>
          </a:p>
          <a:p>
            <a:pPr marL="0" indent="0">
              <a:buNone/>
            </a:pPr>
            <a:r>
              <a:rPr lang="en-US" dirty="0" smtClean="0"/>
              <a:t>Monday </a:t>
            </a:r>
            <a:r>
              <a:rPr lang="en-US" dirty="0"/>
              <a:t>December 07 - Saturday December 12, </a:t>
            </a:r>
            <a:r>
              <a:rPr lang="en-US" dirty="0" smtClean="0"/>
              <a:t>2015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3"/>
              </a:rPr>
              <a:t>Making Big Data Processing Simple with Spark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 </a:t>
            </a:r>
            <a:r>
              <a:rPr lang="en-US" dirty="0"/>
              <a:t>17, 9 am PT/noon ET  </a:t>
            </a:r>
          </a:p>
          <a:p>
            <a:pPr marL="0" indent="0">
              <a:buNone/>
            </a:pPr>
            <a:r>
              <a:rPr lang="en-US" dirty="0" smtClean="0"/>
              <a:t>ACM </a:t>
            </a:r>
            <a:r>
              <a:rPr lang="en-US" dirty="0"/>
              <a:t>Webinar with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MIT, Creator of Apache Spark, Co-Founder and CTO of </a:t>
            </a:r>
            <a:r>
              <a:rPr lang="en-US" dirty="0" err="1"/>
              <a:t>Databricks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Xiaozhong</a:t>
            </a:r>
            <a:r>
              <a:rPr lang="en-US" dirty="0" smtClean="0"/>
              <a:t> Liu, one of our previous attendees, will be teaching a Big Data Analytics for Text and Web course next semester. The course introduces </a:t>
            </a:r>
            <a:r>
              <a:rPr lang="en-US" dirty="0" err="1" smtClean="0"/>
              <a:t>Nosql</a:t>
            </a:r>
            <a:r>
              <a:rPr lang="en-US" dirty="0" smtClean="0"/>
              <a:t>, machine learning, R, sentiment analysis, NLP, and information retrieval basics. If you get free enrollment through work, you might consider it! He is also looking for a collaborator for </a:t>
            </a:r>
            <a:r>
              <a:rPr lang="en-US" dirty="0" smtClean="0"/>
              <a:t>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85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521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News</vt:lpstr>
      <vt:lpstr>News</vt:lpstr>
      <vt:lpstr>News</vt:lpstr>
      <vt:lpstr>News</vt:lpstr>
      <vt:lpstr>News</vt:lpstr>
      <vt:lpstr>Upcoming events</vt:lpstr>
    </vt:vector>
  </TitlesOfParts>
  <Company>National Government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</dc:title>
  <dc:creator>Andrew Hoblitzell</dc:creator>
  <cp:lastModifiedBy>Andrew Hoblitzell</cp:lastModifiedBy>
  <cp:revision>12</cp:revision>
  <dcterms:created xsi:type="dcterms:W3CDTF">2015-11-11T15:18:33Z</dcterms:created>
  <dcterms:modified xsi:type="dcterms:W3CDTF">2015-12-08T20:20:00Z</dcterms:modified>
</cp:coreProperties>
</file>