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7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5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CF6F-3277-AB41-A1EE-A9F715293062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9C8E-DD1D-5743-9534-91C378B1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Adobe has added a machine learning capability to its cloud services 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www.pcworld.com</a:t>
            </a:r>
            <a:r>
              <a:rPr lang="en-US" dirty="0" smtClean="0"/>
              <a:t>/article/3069211/adobe-adds-data-science-muscle-to-its-cloud-</a:t>
            </a:r>
            <a:r>
              <a:rPr lang="en-US" dirty="0" err="1" smtClean="0"/>
              <a:t>services.html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Purdue using data science for predicting student success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www.cio.com</a:t>
            </a:r>
            <a:r>
              <a:rPr lang="en-US" dirty="0" smtClean="0"/>
              <a:t>/article/3055967/analytics/how-data-science-helps-</a:t>
            </a:r>
            <a:r>
              <a:rPr lang="en-US" dirty="0" err="1" smtClean="0"/>
              <a:t>purdue</a:t>
            </a:r>
            <a:r>
              <a:rPr lang="en-US" dirty="0" smtClean="0"/>
              <a:t>-predict-student-</a:t>
            </a:r>
            <a:r>
              <a:rPr lang="en-US" dirty="0" err="1" smtClean="0"/>
              <a:t>success.html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IU has launched some of its data science tools online and for free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news.indiana.edu</a:t>
            </a:r>
            <a:r>
              <a:rPr lang="en-US" dirty="0" smtClean="0"/>
              <a:t>/releases/</a:t>
            </a:r>
            <a:r>
              <a:rPr lang="en-US" dirty="0" err="1" smtClean="0"/>
              <a:t>iu</a:t>
            </a:r>
            <a:r>
              <a:rPr lang="en-US" dirty="0" smtClean="0"/>
              <a:t>/2016/05/observatory-on-social-</a:t>
            </a:r>
            <a:r>
              <a:rPr lang="en-US" dirty="0" err="1" smtClean="0"/>
              <a:t>media.shtml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9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Facebook had a post detailing an internal platform they developed for reusing algorithms, scalability, and managing experiments with ease.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code.facebook.com</a:t>
            </a:r>
            <a:r>
              <a:rPr lang="en-US" dirty="0" smtClean="0"/>
              <a:t>/posts/1072626246134461/introducing-</a:t>
            </a:r>
            <a:r>
              <a:rPr lang="en-US" dirty="0" err="1" smtClean="0"/>
              <a:t>fblearner</a:t>
            </a:r>
            <a:r>
              <a:rPr lang="en-US" dirty="0" smtClean="0"/>
              <a:t>-flow-</a:t>
            </a:r>
            <a:r>
              <a:rPr lang="en-US" dirty="0" err="1" smtClean="0"/>
              <a:t>facebook</a:t>
            </a:r>
            <a:r>
              <a:rPr lang="en-US" dirty="0" smtClean="0"/>
              <a:t>-s-</a:t>
            </a:r>
            <a:r>
              <a:rPr lang="en-US" dirty="0" err="1" smtClean="0"/>
              <a:t>ai</a:t>
            </a:r>
            <a:r>
              <a:rPr lang="en-US" dirty="0" smtClean="0"/>
              <a:t>-backbone/</a:t>
            </a:r>
          </a:p>
          <a:p>
            <a:endParaRPr lang="en-US" dirty="0" smtClean="0"/>
          </a:p>
          <a:p>
            <a:r>
              <a:rPr lang="en-US" dirty="0" smtClean="0"/>
              <a:t>Facebook is also open sourcing its AI hardware design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code.facebook.com</a:t>
            </a:r>
            <a:r>
              <a:rPr lang="en-US" dirty="0" smtClean="0"/>
              <a:t>/posts/1687861518126048/</a:t>
            </a:r>
            <a:r>
              <a:rPr lang="en-US" dirty="0" err="1" smtClean="0"/>
              <a:t>facebook</a:t>
            </a:r>
            <a:r>
              <a:rPr lang="en-US" dirty="0" smtClean="0"/>
              <a:t>-to-open-source-</a:t>
            </a:r>
            <a:r>
              <a:rPr lang="en-US" dirty="0" err="1" smtClean="0"/>
              <a:t>ai</a:t>
            </a:r>
            <a:r>
              <a:rPr lang="en-US" dirty="0" smtClean="0"/>
              <a:t>-hardware-design/</a:t>
            </a:r>
          </a:p>
          <a:p>
            <a:endParaRPr lang="en-US" dirty="0" smtClean="0"/>
          </a:p>
          <a:p>
            <a:r>
              <a:rPr lang="en-US" dirty="0" smtClean="0"/>
              <a:t>Google has (finally) launched a distributed version of their open source machine learning platform, also enables you to scale out training using a cluster management system like </a:t>
            </a:r>
            <a:r>
              <a:rPr lang="en-US" dirty="0" err="1" smtClean="0"/>
              <a:t>Kubernetes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googleresearch.blogspot.com</a:t>
            </a:r>
            <a:r>
              <a:rPr lang="en-US" dirty="0" smtClean="0"/>
              <a:t>/2016/04/announcing-tensorflow-08-now-with.html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1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244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Science News</vt:lpstr>
      <vt:lpstr>News</vt:lpstr>
      <vt:lpstr>News</vt:lpstr>
    </vt:vector>
  </TitlesOfParts>
  <Company>Salesforce Marketing Cloud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News</dc:title>
  <dc:creator>Andrew H</dc:creator>
  <cp:lastModifiedBy>Andrew H</cp:lastModifiedBy>
  <cp:revision>1</cp:revision>
  <dcterms:created xsi:type="dcterms:W3CDTF">2016-05-11T23:05:20Z</dcterms:created>
  <dcterms:modified xsi:type="dcterms:W3CDTF">2016-05-11T23:06:38Z</dcterms:modified>
</cp:coreProperties>
</file>