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67" r:id="rId3"/>
    <p:sldId id="289" r:id="rId4"/>
    <p:sldId id="290" r:id="rId5"/>
    <p:sldId id="291" r:id="rId6"/>
    <p:sldId id="292" r:id="rId7"/>
    <p:sldId id="293" r:id="rId8"/>
    <p:sldId id="275" r:id="rId9"/>
    <p:sldId id="256" r:id="rId10"/>
    <p:sldId id="307" r:id="rId11"/>
    <p:sldId id="306" r:id="rId12"/>
    <p:sldId id="263" r:id="rId13"/>
    <p:sldId id="294" r:id="rId14"/>
    <p:sldId id="299" r:id="rId15"/>
    <p:sldId id="295" r:id="rId16"/>
    <p:sldId id="296" r:id="rId17"/>
    <p:sldId id="266" r:id="rId18"/>
    <p:sldId id="268" r:id="rId19"/>
    <p:sldId id="269" r:id="rId20"/>
    <p:sldId id="308" r:id="rId21"/>
    <p:sldId id="297" r:id="rId22"/>
    <p:sldId id="298" r:id="rId23"/>
    <p:sldId id="300" r:id="rId24"/>
    <p:sldId id="302" r:id="rId25"/>
    <p:sldId id="305" r:id="rId26"/>
    <p:sldId id="282" r:id="rId27"/>
    <p:sldId id="265" r:id="rId28"/>
    <p:sldId id="274" r:id="rId29"/>
    <p:sldId id="270" r:id="rId30"/>
    <p:sldId id="277" r:id="rId31"/>
    <p:sldId id="272" r:id="rId32"/>
    <p:sldId id="273" r:id="rId33"/>
    <p:sldId id="276" r:id="rId34"/>
    <p:sldId id="278" r:id="rId35"/>
    <p:sldId id="280" r:id="rId36"/>
    <p:sldId id="279" r:id="rId37"/>
    <p:sldId id="283" r:id="rId38"/>
    <p:sldId id="284" r:id="rId39"/>
    <p:sldId id="286" r:id="rId40"/>
    <p:sldId id="288" r:id="rId41"/>
  </p:sldIdLst>
  <p:sldSz cx="755967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- 로그인 안 한 메인화면" id="{490F646C-6C6D-4DFB-A96E-28CCF0369FC1}">
          <p14:sldIdLst>
            <p14:sldId id="287"/>
            <p14:sldId id="267"/>
            <p14:sldId id="289"/>
            <p14:sldId id="290"/>
            <p14:sldId id="291"/>
            <p14:sldId id="292"/>
            <p14:sldId id="293"/>
          </p14:sldIdLst>
        </p14:section>
        <p14:section name="Main - 로그인 한 메인화면" id="{CBE8C95C-6C99-4218-83C6-FD833920EE87}">
          <p14:sldIdLst>
            <p14:sldId id="275"/>
          </p14:sldIdLst>
        </p14:section>
        <p14:section name="코드트리" id="{1A174C5D-9622-47A6-98D6-B00A3EA6E628}">
          <p14:sldIdLst>
            <p14:sldId id="256"/>
            <p14:sldId id="307"/>
            <p14:sldId id="306"/>
          </p14:sldIdLst>
        </p14:section>
        <p14:section name="질문" id="{EAF3916B-80DA-46A5-BD2B-5A6390BED38C}">
          <p14:sldIdLst>
            <p14:sldId id="263"/>
            <p14:sldId id="294"/>
            <p14:sldId id="299"/>
            <p14:sldId id="295"/>
            <p14:sldId id="296"/>
          </p14:sldIdLst>
        </p14:section>
        <p14:section name="퀴즈" id="{61E0BC50-2402-4192-820A-61630B30D4B4}">
          <p14:sldIdLst>
            <p14:sldId id="266"/>
            <p14:sldId id="268"/>
            <p14:sldId id="269"/>
            <p14:sldId id="308"/>
            <p14:sldId id="297"/>
            <p14:sldId id="298"/>
            <p14:sldId id="300"/>
            <p14:sldId id="302"/>
            <p14:sldId id="305"/>
          </p14:sldIdLst>
        </p14:section>
        <p14:section name="유저정보" id="{A0B3A437-0292-42ED-AAA0-DAFA56A4E3CD}">
          <p14:sldIdLst>
            <p14:sldId id="282"/>
          </p14:sldIdLst>
        </p14:section>
        <p14:section name="랭킹" id="{3AD72A50-E640-4287-9FEB-A9016CD479E6}">
          <p14:sldIdLst>
            <p14:sldId id="265"/>
          </p14:sldIdLst>
        </p14:section>
        <p14:section name="마이페이지-유저이름" id="{09D12D10-CD13-4468-A3BF-3C8190300B41}">
          <p14:sldIdLst>
            <p14:sldId id="274"/>
          </p14:sldIdLst>
        </p14:section>
        <p14:section name="마이페이지 - 계정관리" id="{B00E713A-7038-4F8D-A8ED-B793956160B4}">
          <p14:sldIdLst>
            <p14:sldId id="270"/>
            <p14:sldId id="277"/>
            <p14:sldId id="272"/>
            <p14:sldId id="273"/>
          </p14:sldIdLst>
        </p14:section>
        <p14:section name="마이페이지-팔로우 관리" id="{4B987A3E-D398-4EFD-8446-2A4C204859A3}">
          <p14:sldIdLst>
            <p14:sldId id="276"/>
            <p14:sldId id="278"/>
            <p14:sldId id="280"/>
            <p14:sldId id="279"/>
          </p14:sldIdLst>
        </p14:section>
        <p14:section name="마이페이지-코드트리관리" id="{3FCE8D8E-016E-424F-8D14-08FA45BD5FF3}">
          <p14:sldIdLst>
            <p14:sldId id="283"/>
            <p14:sldId id="284"/>
          </p14:sldIdLst>
        </p14:section>
        <p14:section name="마이페이지-문제관리" id="{2D50BF54-328B-4E6A-A2A2-79722BE5BB37}">
          <p14:sldIdLst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Yujin" initials="J" lastIdx="1" clrIdx="0">
    <p:extLst>
      <p:ext uri="{19B8F6BF-5375-455C-9EA6-DF929625EA0E}">
        <p15:presenceInfo xmlns:p15="http://schemas.microsoft.com/office/powerpoint/2012/main" userId="JeonYu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0" autoAdjust="0"/>
    <p:restoredTop sz="94660"/>
  </p:normalViewPr>
  <p:slideViewPr>
    <p:cSldViewPr snapToGrid="0">
      <p:cViewPr>
        <p:scale>
          <a:sx n="75" d="100"/>
          <a:sy n="75" d="100"/>
        </p:scale>
        <p:origin x="77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4T09:47:49.131" idx="1">
    <p:pos x="10" y="10"/>
    <p:text>문제안에 질문창 리스트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4T09:47:49.131" idx="1">
    <p:pos x="10" y="10"/>
    <p:text>퀴즈안에 문제안에 오타오역신고리스트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4T09:47:49.131" idx="1">
    <p:pos x="10" y="10"/>
    <p:text>퀴즈안에 문제안에 정답자를 누르면 정답자의 코드를 코여줌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472842"/>
            <a:ext cx="6425724" cy="313317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726842"/>
            <a:ext cx="5669756" cy="2172804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0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79142"/>
            <a:ext cx="1630055" cy="762669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79142"/>
            <a:ext cx="4795669" cy="762669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243638"/>
            <a:ext cx="6520220" cy="374355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022610"/>
            <a:ext cx="6520220" cy="196864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3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395710"/>
            <a:ext cx="3212862" cy="57101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5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79144"/>
            <a:ext cx="6520220" cy="173949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206137"/>
            <a:ext cx="3198096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287331"/>
            <a:ext cx="3198096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206137"/>
            <a:ext cx="3213847" cy="108119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287331"/>
            <a:ext cx="3213847" cy="483516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4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4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295769"/>
            <a:ext cx="3827085" cy="6395505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99969"/>
            <a:ext cx="2438192" cy="2099892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295769"/>
            <a:ext cx="3827085" cy="6395505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699862"/>
            <a:ext cx="2438192" cy="5001827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7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79144"/>
            <a:ext cx="652022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395710"/>
            <a:ext cx="652022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785F-87B5-4171-B922-ABA747451FCE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8341240"/>
            <a:ext cx="255139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8341240"/>
            <a:ext cx="170092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F230F-070A-43DD-982F-F877D703DA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0.sv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0.sv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10.svg"/><Relationship Id="rId7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10.sv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15.sv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15.sv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11" Type="http://schemas.openxmlformats.org/officeDocument/2006/relationships/image" Target="../media/image55.png"/><Relationship Id="rId5" Type="http://schemas.openxmlformats.org/officeDocument/2006/relationships/image" Target="../media/image48.png"/><Relationship Id="rId10" Type="http://schemas.openxmlformats.org/officeDocument/2006/relationships/image" Target="../media/image15.sv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0.sv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47.jpg"/><Relationship Id="rId9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0.sv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47.jpg"/><Relationship Id="rId9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0.sv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sv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0" Type="http://schemas.openxmlformats.org/officeDocument/2006/relationships/image" Target="../media/image15.svg"/><Relationship Id="rId4" Type="http://schemas.openxmlformats.org/officeDocument/2006/relationships/image" Target="../media/image47.jp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6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47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0.svg"/><Relationship Id="rId7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0.svg"/><Relationship Id="rId7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5531AF9-07B2-4920-B3E1-C4F54BA9124A}"/>
              </a:ext>
            </a:extLst>
          </p:cNvPr>
          <p:cNvSpPr/>
          <p:nvPr/>
        </p:nvSpPr>
        <p:spPr>
          <a:xfrm>
            <a:off x="476076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114EDCB-E6F2-48ED-B044-E2663D4D31A5}"/>
              </a:ext>
            </a:extLst>
          </p:cNvPr>
          <p:cNvSpPr/>
          <p:nvPr/>
        </p:nvSpPr>
        <p:spPr>
          <a:xfrm>
            <a:off x="713235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9365575-6FE0-4C03-9C04-FE73EC72C890}"/>
              </a:ext>
            </a:extLst>
          </p:cNvPr>
          <p:cNvSpPr/>
          <p:nvPr/>
        </p:nvSpPr>
        <p:spPr>
          <a:xfrm>
            <a:off x="950394" y="6032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B506A0-356C-466A-8809-E4D35AE3BF68}"/>
              </a:ext>
            </a:extLst>
          </p:cNvPr>
          <p:cNvSpPr/>
          <p:nvPr/>
        </p:nvSpPr>
        <p:spPr>
          <a:xfrm>
            <a:off x="1187553" y="60374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76241B-8558-4072-9716-EEADFEE350A6}"/>
              </a:ext>
            </a:extLst>
          </p:cNvPr>
          <p:cNvSpPr/>
          <p:nvPr/>
        </p:nvSpPr>
        <p:spPr>
          <a:xfrm>
            <a:off x="476076" y="8446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F61051-9DBE-48B7-BE72-322E2B20E692}"/>
              </a:ext>
            </a:extLst>
          </p:cNvPr>
          <p:cNvSpPr/>
          <p:nvPr/>
        </p:nvSpPr>
        <p:spPr>
          <a:xfrm>
            <a:off x="967343" y="8446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EE7F18-4E55-497C-A8A0-912294ED9B32}"/>
              </a:ext>
            </a:extLst>
          </p:cNvPr>
          <p:cNvSpPr/>
          <p:nvPr/>
        </p:nvSpPr>
        <p:spPr>
          <a:xfrm>
            <a:off x="723199" y="8425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FB61AA-D4A9-4887-9F7A-FE2C6A99B0BF}"/>
              </a:ext>
            </a:extLst>
          </p:cNvPr>
          <p:cNvSpPr/>
          <p:nvPr/>
        </p:nvSpPr>
        <p:spPr>
          <a:xfrm>
            <a:off x="1221844" y="8425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7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1762698" y="733836"/>
            <a:ext cx="914401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8B4489-0D0C-494B-8DE3-701C03826CDB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3394B547-9D28-4F0C-AC15-8C3954AC2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775D80F6-636D-4FDF-8F7A-AC748693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9CF5BE43-912F-45C4-96FA-889B96A7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CAD557D-E972-482D-91A1-66A65D7C4206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15D312B-AEF3-4F1E-912D-972834C65DA2}"/>
              </a:ext>
            </a:extLst>
          </p:cNvPr>
          <p:cNvSpPr/>
          <p:nvPr/>
        </p:nvSpPr>
        <p:spPr>
          <a:xfrm>
            <a:off x="1694256" y="2393024"/>
            <a:ext cx="4169619" cy="178636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63EB8D-3DE1-46AC-A957-BC2EB2BCD457}"/>
              </a:ext>
            </a:extLst>
          </p:cNvPr>
          <p:cNvSpPr txBox="1"/>
          <p:nvPr/>
        </p:nvSpPr>
        <p:spPr>
          <a:xfrm>
            <a:off x="1919264" y="2571887"/>
            <a:ext cx="2769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새로운 컨테이너 생성</a:t>
            </a:r>
            <a:endParaRPr lang="ko-KR" altLang="en-US" sz="14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0A9C010-AF80-48D4-B998-1D40B12E5F7D}"/>
              </a:ext>
            </a:extLst>
          </p:cNvPr>
          <p:cNvSpPr/>
          <p:nvPr/>
        </p:nvSpPr>
        <p:spPr>
          <a:xfrm>
            <a:off x="1919264" y="3249316"/>
            <a:ext cx="3545101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FE3BBA-8874-4729-9453-D360B250F8A6}"/>
              </a:ext>
            </a:extLst>
          </p:cNvPr>
          <p:cNvSpPr txBox="1"/>
          <p:nvPr/>
        </p:nvSpPr>
        <p:spPr>
          <a:xfrm>
            <a:off x="1949745" y="3269686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컨테이너 이름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55" name="그래픽 54" descr="닫기">
            <a:extLst>
              <a:ext uri="{FF2B5EF4-FFF2-40B4-BE49-F238E27FC236}">
                <a16:creationId xmlns:a16="http://schemas.microsoft.com/office/drawing/2014/main" id="{622DF381-6F36-4709-8A99-C45014240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6878" y="2516353"/>
            <a:ext cx="162024" cy="16202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60EAEAB-08E0-48A8-A816-D81D961639B7}"/>
              </a:ext>
            </a:extLst>
          </p:cNvPr>
          <p:cNvSpPr txBox="1"/>
          <p:nvPr/>
        </p:nvSpPr>
        <p:spPr>
          <a:xfrm>
            <a:off x="1891312" y="2906443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컨테이너의 이름을 입력하세요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6E95FFA-D83B-417B-B294-BA7125BDCB7F}"/>
              </a:ext>
            </a:extLst>
          </p:cNvPr>
          <p:cNvSpPr/>
          <p:nvPr/>
        </p:nvSpPr>
        <p:spPr>
          <a:xfrm>
            <a:off x="2703243" y="3659394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247C530-758C-4603-BD0B-75AC3E53D58A}"/>
              </a:ext>
            </a:extLst>
          </p:cNvPr>
          <p:cNvSpPr/>
          <p:nvPr/>
        </p:nvSpPr>
        <p:spPr>
          <a:xfrm>
            <a:off x="3819500" y="3669232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생성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BEE9A17C-9A24-40C7-B69F-2A1CC30792A9}"/>
              </a:ext>
            </a:extLst>
          </p:cNvPr>
          <p:cNvSpPr/>
          <p:nvPr/>
        </p:nvSpPr>
        <p:spPr>
          <a:xfrm>
            <a:off x="1740096" y="331054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D91B920-168B-444E-B47D-379A979844F4}"/>
              </a:ext>
            </a:extLst>
          </p:cNvPr>
          <p:cNvSpPr/>
          <p:nvPr/>
        </p:nvSpPr>
        <p:spPr>
          <a:xfrm>
            <a:off x="2461370" y="36822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B0EF7D7-2BFC-4694-91EF-13C54E23CD15}"/>
              </a:ext>
            </a:extLst>
          </p:cNvPr>
          <p:cNvSpPr/>
          <p:nvPr/>
        </p:nvSpPr>
        <p:spPr>
          <a:xfrm>
            <a:off x="3699638" y="353806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8DD68A-08DA-41BD-B8DA-2C7AA3E5D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02" y="6456442"/>
            <a:ext cx="62579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3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2302860" y="114012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1762698" y="733836"/>
            <a:ext cx="914401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870945" y="1619481"/>
            <a:ext cx="3739175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DE1325-600A-40C6-838D-DB6432622EFC}"/>
              </a:ext>
            </a:extLst>
          </p:cNvPr>
          <p:cNvSpPr/>
          <p:nvPr/>
        </p:nvSpPr>
        <p:spPr>
          <a:xfrm>
            <a:off x="1001357" y="4217625"/>
            <a:ext cx="5608763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1"/>
            <a:ext cx="1727544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01357" y="1327976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NEW</a:t>
            </a:r>
            <a:endParaRPr lang="ko-KR" altLang="en-US" sz="11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5487324" y="1336290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95DBE7E-84C0-43D7-AA1D-BC13D727BEFC}"/>
              </a:ext>
            </a:extLst>
          </p:cNvPr>
          <p:cNvSpPr/>
          <p:nvPr/>
        </p:nvSpPr>
        <p:spPr>
          <a:xfrm>
            <a:off x="6043676" y="1334875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208C43-7F89-4073-93E3-007455965B4D}"/>
              </a:ext>
            </a:extLst>
          </p:cNvPr>
          <p:cNvSpPr/>
          <p:nvPr/>
        </p:nvSpPr>
        <p:spPr>
          <a:xfrm>
            <a:off x="1575412" y="1327976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94E78F5-C63B-4177-8D0A-529598C7D8B1}"/>
              </a:ext>
            </a:extLst>
          </p:cNvPr>
          <p:cNvSpPr/>
          <p:nvPr/>
        </p:nvSpPr>
        <p:spPr>
          <a:xfrm>
            <a:off x="2478795" y="1334875"/>
            <a:ext cx="198304" cy="19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E721B7D-AD12-479E-B17E-F8F5316A5F77}"/>
              </a:ext>
            </a:extLst>
          </p:cNvPr>
          <p:cNvSpPr/>
          <p:nvPr/>
        </p:nvSpPr>
        <p:spPr>
          <a:xfrm rot="10800000">
            <a:off x="2515502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723706" y="133651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1041557" y="168272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2995087" y="170407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5352305" y="117138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5984261" y="11565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1041557" y="429841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22AED-3276-4B95-9F5F-1D6B4D4EA7D4}"/>
              </a:ext>
            </a:extLst>
          </p:cNvPr>
          <p:cNvSpPr txBox="1"/>
          <p:nvPr/>
        </p:nvSpPr>
        <p:spPr>
          <a:xfrm>
            <a:off x="1277893" y="1652913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트리창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3213654" y="165291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74E9B-657A-46B6-BB13-60319EDFE8F7}"/>
              </a:ext>
            </a:extLst>
          </p:cNvPr>
          <p:cNvSpPr txBox="1"/>
          <p:nvPr/>
        </p:nvSpPr>
        <p:spPr>
          <a:xfrm>
            <a:off x="1222872" y="425963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8B4489-0D0C-494B-8DE3-701C03826CDB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3394B547-9D28-4F0C-AC15-8C3954AC2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775D80F6-636D-4FDF-8F7A-AC748693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9CF5BE43-912F-45C4-96FA-889B96A7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01D8EA8-F6FE-4025-9B0B-EFA0E4AFD9F6}"/>
              </a:ext>
            </a:extLst>
          </p:cNvPr>
          <p:cNvSpPr txBox="1"/>
          <p:nvPr/>
        </p:nvSpPr>
        <p:spPr>
          <a:xfrm>
            <a:off x="1562165" y="1287703"/>
            <a:ext cx="104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Container</a:t>
            </a:r>
            <a:endParaRPr lang="ko-KR" altLang="en-US" sz="1400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E83DC2E7-F0C2-4146-B907-182186B17F21}"/>
              </a:ext>
            </a:extLst>
          </p:cNvPr>
          <p:cNvSpPr/>
          <p:nvPr/>
        </p:nvSpPr>
        <p:spPr>
          <a:xfrm rot="16200000">
            <a:off x="2648869" y="2705081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AD557D-E972-482D-91A1-66A65D7C4206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B00EC63-8E9F-4105-B5BB-D35BEED41B74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C361183-710D-40EA-A476-53E1D685B2F9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3029E5D-7B8F-46DF-9A58-83EA02DBF406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90BD0440-023E-4407-A276-B961405E5DBE}"/>
              </a:ext>
            </a:extLst>
          </p:cNvPr>
          <p:cNvSpPr/>
          <p:nvPr/>
        </p:nvSpPr>
        <p:spPr>
          <a:xfrm>
            <a:off x="2647161" y="24655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83623F-AB0E-42B1-AAE8-D22AADE20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898" y="6360527"/>
            <a:ext cx="43338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8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1875094" y="11989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73816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6688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048911" y="1619481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0"/>
            <a:ext cx="968890" cy="24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869153" y="1634573"/>
            <a:ext cx="968890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언어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6063574" y="1332879"/>
            <a:ext cx="496937" cy="18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208C43-7F89-4073-93E3-007455965B4D}"/>
              </a:ext>
            </a:extLst>
          </p:cNvPr>
          <p:cNvSpPr/>
          <p:nvPr/>
        </p:nvSpPr>
        <p:spPr>
          <a:xfrm>
            <a:off x="3206505" y="1328739"/>
            <a:ext cx="2777756" cy="182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3250F2-ED5B-461D-BA1C-54A2B5845548}"/>
              </a:ext>
            </a:extLst>
          </p:cNvPr>
          <p:cNvSpPr txBox="1"/>
          <p:nvPr/>
        </p:nvSpPr>
        <p:spPr>
          <a:xfrm>
            <a:off x="3211713" y="1310209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685097" y="148657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3145015" y="11894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5977915" y="116616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2037522" y="162140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3481329" y="460786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22AED-3276-4B95-9F5F-1D6B4D4EA7D4}"/>
              </a:ext>
            </a:extLst>
          </p:cNvPr>
          <p:cNvSpPr txBox="1"/>
          <p:nvPr/>
        </p:nvSpPr>
        <p:spPr>
          <a:xfrm>
            <a:off x="857664" y="1863585"/>
            <a:ext cx="1388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100" dirty="0"/>
              <a:t>JAVA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C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C++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Python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/>
              <a:t>JavaScript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기타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2152491" y="1667487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글쓴이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조회수   </a:t>
            </a:r>
            <a:r>
              <a:rPr lang="ko-KR" alt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추천수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2162204" y="2000560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79F172-1620-494A-A012-2E39861B788E}"/>
              </a:ext>
            </a:extLst>
          </p:cNvPr>
          <p:cNvSpPr/>
          <p:nvPr/>
        </p:nvSpPr>
        <p:spPr>
          <a:xfrm>
            <a:off x="2038120" y="1327976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B2183B-6846-4B4D-A079-2A5F22F71285}"/>
              </a:ext>
            </a:extLst>
          </p:cNvPr>
          <p:cNvSpPr/>
          <p:nvPr/>
        </p:nvSpPr>
        <p:spPr>
          <a:xfrm>
            <a:off x="2974554" y="1327976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>
            <a:extLst>
              <a:ext uri="{FF2B5EF4-FFF2-40B4-BE49-F238E27FC236}">
                <a16:creationId xmlns:a16="http://schemas.microsoft.com/office/drawing/2014/main" id="{50EEA211-8A60-4C9D-AE42-30C12CCCD590}"/>
              </a:ext>
            </a:extLst>
          </p:cNvPr>
          <p:cNvSpPr/>
          <p:nvPr/>
        </p:nvSpPr>
        <p:spPr>
          <a:xfrm rot="10800000">
            <a:off x="3014437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0A55E7-A37D-47F6-80DC-96F27460DE8E}"/>
              </a:ext>
            </a:extLst>
          </p:cNvPr>
          <p:cNvSpPr txBox="1"/>
          <p:nvPr/>
        </p:nvSpPr>
        <p:spPr>
          <a:xfrm>
            <a:off x="2012577" y="1321862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글번호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90B56-1110-4773-A29E-DD1C1A91D992}"/>
              </a:ext>
            </a:extLst>
          </p:cNvPr>
          <p:cNvSpPr txBox="1"/>
          <p:nvPr/>
        </p:nvSpPr>
        <p:spPr>
          <a:xfrm>
            <a:off x="3488898" y="4579446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5865181" y="4322533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글작성</a:t>
            </a:r>
            <a:endParaRPr lang="ko-KR" altLang="en-US" sz="11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5656913" y="41982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8E09236-E900-4880-A311-A09B7B7455D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AEA7BEBF-BC9D-44C8-9D74-EDDF0AF41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9" name="그래픽 48" descr="낙엽수">
              <a:extLst>
                <a:ext uri="{FF2B5EF4-FFF2-40B4-BE49-F238E27FC236}">
                  <a16:creationId xmlns:a16="http://schemas.microsoft.com/office/drawing/2014/main" id="{9CA5ED1F-456E-47B6-99CD-85825866B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0" name="그래픽 49" descr="낙엽수">
              <a:extLst>
                <a:ext uri="{FF2B5EF4-FFF2-40B4-BE49-F238E27FC236}">
                  <a16:creationId xmlns:a16="http://schemas.microsoft.com/office/drawing/2014/main" id="{9AD10BA8-8C0C-4E3C-B571-07612043A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D5A60D6-0C4C-4F32-9C43-CFC28456B384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87695CF-1447-4DA2-AA22-542C26DF62AD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51FA3F6-5B8F-4042-8C40-2E884280B892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167DB92-A754-46A8-B9FE-5E59330D0711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34061D6-92A4-43BD-83AF-BF52B0ECB728}"/>
              </a:ext>
            </a:extLst>
          </p:cNvPr>
          <p:cNvSpPr/>
          <p:nvPr/>
        </p:nvSpPr>
        <p:spPr>
          <a:xfrm>
            <a:off x="864709" y="3113959"/>
            <a:ext cx="968890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카테고리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EC8B8C-3D47-470B-A394-4183912017D2}"/>
              </a:ext>
            </a:extLst>
          </p:cNvPr>
          <p:cNvSpPr txBox="1"/>
          <p:nvPr/>
        </p:nvSpPr>
        <p:spPr>
          <a:xfrm>
            <a:off x="857666" y="3345243"/>
            <a:ext cx="975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오류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퀴즈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기타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B9F844B-09FD-4F3D-A31C-54E79DC1F96F}"/>
              </a:ext>
            </a:extLst>
          </p:cNvPr>
          <p:cNvSpPr/>
          <p:nvPr/>
        </p:nvSpPr>
        <p:spPr>
          <a:xfrm>
            <a:off x="887794" y="1937988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래픽 57" descr="확인 표시">
            <a:extLst>
              <a:ext uri="{FF2B5EF4-FFF2-40B4-BE49-F238E27FC236}">
                <a16:creationId xmlns:a16="http://schemas.microsoft.com/office/drawing/2014/main" id="{D4E32FC1-E38F-45FA-8422-9D0AAEB9B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1956319"/>
            <a:ext cx="88482" cy="88482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A07054B-EB78-4609-BDAA-3A988CCF6501}"/>
              </a:ext>
            </a:extLst>
          </p:cNvPr>
          <p:cNvSpPr/>
          <p:nvPr/>
        </p:nvSpPr>
        <p:spPr>
          <a:xfrm>
            <a:off x="887794" y="2102342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래픽 59" descr="확인 표시">
            <a:extLst>
              <a:ext uri="{FF2B5EF4-FFF2-40B4-BE49-F238E27FC236}">
                <a16:creationId xmlns:a16="http://schemas.microsoft.com/office/drawing/2014/main" id="{FB186EC0-85BF-43D7-A67C-EDBFC883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120673"/>
            <a:ext cx="88482" cy="88482"/>
          </a:xfrm>
          <a:prstGeom prst="rect">
            <a:avLst/>
          </a:prstGeom>
        </p:spPr>
      </p:pic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4F723A0-5CF1-4065-850E-920B838D5B21}"/>
              </a:ext>
            </a:extLst>
          </p:cNvPr>
          <p:cNvSpPr/>
          <p:nvPr/>
        </p:nvSpPr>
        <p:spPr>
          <a:xfrm>
            <a:off x="887794" y="2273813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래픽 61" descr="확인 표시">
            <a:extLst>
              <a:ext uri="{FF2B5EF4-FFF2-40B4-BE49-F238E27FC236}">
                <a16:creationId xmlns:a16="http://schemas.microsoft.com/office/drawing/2014/main" id="{71580F24-8A2F-4D87-9E64-9CA232546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292144"/>
            <a:ext cx="88482" cy="88482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2408911-DB59-4FEF-BF32-DB200ED01051}"/>
              </a:ext>
            </a:extLst>
          </p:cNvPr>
          <p:cNvSpPr/>
          <p:nvPr/>
        </p:nvSpPr>
        <p:spPr>
          <a:xfrm>
            <a:off x="887794" y="2445284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래픽 63" descr="확인 표시">
            <a:extLst>
              <a:ext uri="{FF2B5EF4-FFF2-40B4-BE49-F238E27FC236}">
                <a16:creationId xmlns:a16="http://schemas.microsoft.com/office/drawing/2014/main" id="{92AD92BE-6770-44E4-B49E-DB48D86B2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463615"/>
            <a:ext cx="88482" cy="88482"/>
          </a:xfrm>
          <a:prstGeom prst="rect">
            <a:avLst/>
          </a:prstGeom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8116305-B7B8-4BBF-8481-D36EAEABE616}"/>
              </a:ext>
            </a:extLst>
          </p:cNvPr>
          <p:cNvSpPr/>
          <p:nvPr/>
        </p:nvSpPr>
        <p:spPr>
          <a:xfrm>
            <a:off x="887794" y="2616755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래픽 65" descr="확인 표시">
            <a:extLst>
              <a:ext uri="{FF2B5EF4-FFF2-40B4-BE49-F238E27FC236}">
                <a16:creationId xmlns:a16="http://schemas.microsoft.com/office/drawing/2014/main" id="{570DDC0D-D3EB-466F-9802-30BFD643E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635086"/>
            <a:ext cx="88482" cy="88482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A079880-4101-48AD-BAF7-A3CFD32298B1}"/>
              </a:ext>
            </a:extLst>
          </p:cNvPr>
          <p:cNvSpPr/>
          <p:nvPr/>
        </p:nvSpPr>
        <p:spPr>
          <a:xfrm>
            <a:off x="887794" y="2788226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래픽 67" descr="확인 표시">
            <a:extLst>
              <a:ext uri="{FF2B5EF4-FFF2-40B4-BE49-F238E27FC236}">
                <a16:creationId xmlns:a16="http://schemas.microsoft.com/office/drawing/2014/main" id="{96913D2C-F95F-46E6-B087-AD9C95F32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51" y="2806557"/>
            <a:ext cx="88482" cy="88482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138DD94-785C-4FB7-A822-1786CCA8CE50}"/>
              </a:ext>
            </a:extLst>
          </p:cNvPr>
          <p:cNvSpPr/>
          <p:nvPr/>
        </p:nvSpPr>
        <p:spPr>
          <a:xfrm>
            <a:off x="881557" y="3405005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래픽 69" descr="확인 표시">
            <a:extLst>
              <a:ext uri="{FF2B5EF4-FFF2-40B4-BE49-F238E27FC236}">
                <a16:creationId xmlns:a16="http://schemas.microsoft.com/office/drawing/2014/main" id="{49A0548E-5C51-425B-BF11-653EB5373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14" y="3423336"/>
            <a:ext cx="88482" cy="88482"/>
          </a:xfrm>
          <a:prstGeom prst="rect">
            <a:avLst/>
          </a:prstGeom>
        </p:spPr>
      </p:pic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3E389352-9D47-417B-B29A-86538A79E9A8}"/>
              </a:ext>
            </a:extLst>
          </p:cNvPr>
          <p:cNvSpPr/>
          <p:nvPr/>
        </p:nvSpPr>
        <p:spPr>
          <a:xfrm>
            <a:off x="881557" y="3569359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래픽 71" descr="확인 표시">
            <a:extLst>
              <a:ext uri="{FF2B5EF4-FFF2-40B4-BE49-F238E27FC236}">
                <a16:creationId xmlns:a16="http://schemas.microsoft.com/office/drawing/2014/main" id="{DDCFD027-49AA-49F2-A355-186A8C15C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14" y="3587690"/>
            <a:ext cx="88482" cy="88482"/>
          </a:xfrm>
          <a:prstGeom prst="rect">
            <a:avLst/>
          </a:prstGeom>
        </p:spPr>
      </p:pic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7287F79-BF6C-449C-951C-A1DE5EC56FB5}"/>
              </a:ext>
            </a:extLst>
          </p:cNvPr>
          <p:cNvSpPr/>
          <p:nvPr/>
        </p:nvSpPr>
        <p:spPr>
          <a:xfrm>
            <a:off x="881557" y="3740830"/>
            <a:ext cx="135997" cy="1359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그래픽 73" descr="확인 표시">
            <a:extLst>
              <a:ext uri="{FF2B5EF4-FFF2-40B4-BE49-F238E27FC236}">
                <a16:creationId xmlns:a16="http://schemas.microsoft.com/office/drawing/2014/main" id="{B0E6D94E-A21E-4179-ADE5-47FF0F1B8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314" y="3759161"/>
            <a:ext cx="88482" cy="88482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F6E1C48A-7991-4A91-85AA-EB17F3BF02B4}"/>
              </a:ext>
            </a:extLst>
          </p:cNvPr>
          <p:cNvSpPr/>
          <p:nvPr/>
        </p:nvSpPr>
        <p:spPr>
          <a:xfrm>
            <a:off x="665501" y="304943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638E79-DF90-40E7-AF47-148509EB8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" y="5904979"/>
            <a:ext cx="4096149" cy="28541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613E3A-5C36-4B19-8307-B042140069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5789" y="6982028"/>
            <a:ext cx="4905010" cy="18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1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48423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144190"/>
            <a:ext cx="5556951" cy="30755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924498" y="146638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703A6C-9681-4713-90E0-3221F46C10BA}"/>
              </a:ext>
            </a:extLst>
          </p:cNvPr>
          <p:cNvSpPr/>
          <p:nvPr/>
        </p:nvSpPr>
        <p:spPr>
          <a:xfrm>
            <a:off x="1446679" y="1499694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8C6C0A-7C47-4A55-BD3D-2CD8BE1A53F7}"/>
              </a:ext>
            </a:extLst>
          </p:cNvPr>
          <p:cNvSpPr/>
          <p:nvPr/>
        </p:nvSpPr>
        <p:spPr>
          <a:xfrm>
            <a:off x="2891606" y="1499694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9DA270C2-98CE-4E2E-A5C7-212AC2CDD2F1}"/>
              </a:ext>
            </a:extLst>
          </p:cNvPr>
          <p:cNvSpPr/>
          <p:nvPr/>
        </p:nvSpPr>
        <p:spPr>
          <a:xfrm rot="10800000">
            <a:off x="2931489" y="1564029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41C2E9-0A3A-4E63-A97A-1920E32284B6}"/>
              </a:ext>
            </a:extLst>
          </p:cNvPr>
          <p:cNvSpPr txBox="1"/>
          <p:nvPr/>
        </p:nvSpPr>
        <p:spPr>
          <a:xfrm>
            <a:off x="1470778" y="1480354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3F600-5794-4F30-9BAE-9FF0A5919227}"/>
              </a:ext>
            </a:extLst>
          </p:cNvPr>
          <p:cNvSpPr txBox="1"/>
          <p:nvPr/>
        </p:nvSpPr>
        <p:spPr>
          <a:xfrm>
            <a:off x="924498" y="177602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8485806-66B8-4B50-8FFD-0F5D983F4386}"/>
              </a:ext>
            </a:extLst>
          </p:cNvPr>
          <p:cNvSpPr/>
          <p:nvPr/>
        </p:nvSpPr>
        <p:spPr>
          <a:xfrm>
            <a:off x="1455330" y="179623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999A5AC-3DFC-41CC-850B-120D5121B64F}"/>
              </a:ext>
            </a:extLst>
          </p:cNvPr>
          <p:cNvSpPr/>
          <p:nvPr/>
        </p:nvSpPr>
        <p:spPr>
          <a:xfrm>
            <a:off x="5889494" y="531086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5FC8164-11DE-4A74-A950-5A980E70A6AA}"/>
              </a:ext>
            </a:extLst>
          </p:cNvPr>
          <p:cNvSpPr/>
          <p:nvPr/>
        </p:nvSpPr>
        <p:spPr>
          <a:xfrm>
            <a:off x="5048755" y="531086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C4C284E-AE80-4CBA-900E-5C90F447B329}"/>
              </a:ext>
            </a:extLst>
          </p:cNvPr>
          <p:cNvSpPr/>
          <p:nvPr/>
        </p:nvSpPr>
        <p:spPr>
          <a:xfrm>
            <a:off x="1258207" y="130834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1F1B806-7A2A-4C9B-91BA-E3EEA39EC7A8}"/>
              </a:ext>
            </a:extLst>
          </p:cNvPr>
          <p:cNvSpPr/>
          <p:nvPr/>
        </p:nvSpPr>
        <p:spPr>
          <a:xfrm>
            <a:off x="3856762" y="13388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AE4D876-0299-427A-9691-7D50E655BB1A}"/>
              </a:ext>
            </a:extLst>
          </p:cNvPr>
          <p:cNvSpPr/>
          <p:nvPr/>
        </p:nvSpPr>
        <p:spPr>
          <a:xfrm>
            <a:off x="794949" y="18148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667BAAD-0630-494C-9240-FA3F948C8914}"/>
              </a:ext>
            </a:extLst>
          </p:cNvPr>
          <p:cNvSpPr/>
          <p:nvPr/>
        </p:nvSpPr>
        <p:spPr>
          <a:xfrm>
            <a:off x="1082929" y="219513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F9A2CE5-42A4-436A-9A0B-860537FCBF4E}"/>
              </a:ext>
            </a:extLst>
          </p:cNvPr>
          <p:cNvSpPr/>
          <p:nvPr/>
        </p:nvSpPr>
        <p:spPr>
          <a:xfrm>
            <a:off x="4840487" y="53322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A193BFC-83B6-4C16-9DF2-45FDE68F0089}"/>
              </a:ext>
            </a:extLst>
          </p:cNvPr>
          <p:cNvSpPr/>
          <p:nvPr/>
        </p:nvSpPr>
        <p:spPr>
          <a:xfrm>
            <a:off x="5763569" y="532939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D8EE33-A51E-4F92-ADA0-7782F68C1FB6}"/>
              </a:ext>
            </a:extLst>
          </p:cNvPr>
          <p:cNvSpPr/>
          <p:nvPr/>
        </p:nvSpPr>
        <p:spPr>
          <a:xfrm>
            <a:off x="1446679" y="1700778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A5D8E1-B2F3-4251-93E4-377CD7676ABD}"/>
              </a:ext>
            </a:extLst>
          </p:cNvPr>
          <p:cNvSpPr txBox="1"/>
          <p:nvPr/>
        </p:nvSpPr>
        <p:spPr>
          <a:xfrm>
            <a:off x="1466288" y="1698892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5B9CD6-CC99-44C0-A60F-FEDFB91CFF23}"/>
              </a:ext>
            </a:extLst>
          </p:cNvPr>
          <p:cNvSpPr txBox="1"/>
          <p:nvPr/>
        </p:nvSpPr>
        <p:spPr>
          <a:xfrm>
            <a:off x="3192049" y="145916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카테고리</a:t>
            </a:r>
            <a:endParaRPr lang="ko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343DCE-047E-467F-BAF7-950C660AE516}"/>
              </a:ext>
            </a:extLst>
          </p:cNvPr>
          <p:cNvSpPr/>
          <p:nvPr/>
        </p:nvSpPr>
        <p:spPr>
          <a:xfrm>
            <a:off x="4034004" y="1497584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ED23D6-AFD5-44D9-9D72-7146B705EDBA}"/>
              </a:ext>
            </a:extLst>
          </p:cNvPr>
          <p:cNvSpPr/>
          <p:nvPr/>
        </p:nvSpPr>
        <p:spPr>
          <a:xfrm>
            <a:off x="5478931" y="1497584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BECEBC7F-ADEB-4419-ABF0-C0545E46E806}"/>
              </a:ext>
            </a:extLst>
          </p:cNvPr>
          <p:cNvSpPr/>
          <p:nvPr/>
        </p:nvSpPr>
        <p:spPr>
          <a:xfrm rot="10800000">
            <a:off x="5518814" y="1561919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7578E3-8BC9-49F9-804B-16B717A9D74C}"/>
              </a:ext>
            </a:extLst>
          </p:cNvPr>
          <p:cNvSpPr txBox="1"/>
          <p:nvPr/>
        </p:nvSpPr>
        <p:spPr>
          <a:xfrm>
            <a:off x="4050629" y="1478243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D59E868-2A5F-40FB-8AB3-9AA75211C866}"/>
              </a:ext>
            </a:extLst>
          </p:cNvPr>
          <p:cNvSpPr/>
          <p:nvPr/>
        </p:nvSpPr>
        <p:spPr>
          <a:xfrm>
            <a:off x="4034004" y="1698668"/>
            <a:ext cx="1643231" cy="581334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5E5B30-FA9F-466C-A6C7-9BB57F7824E6}"/>
              </a:ext>
            </a:extLst>
          </p:cNvPr>
          <p:cNvSpPr txBox="1"/>
          <p:nvPr/>
        </p:nvSpPr>
        <p:spPr>
          <a:xfrm>
            <a:off x="4050629" y="1706062"/>
            <a:ext cx="1112503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오류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퀴즈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6BD9174-3F23-4BF9-8037-B81C6CD77162}"/>
              </a:ext>
            </a:extLst>
          </p:cNvPr>
          <p:cNvSpPr/>
          <p:nvPr/>
        </p:nvSpPr>
        <p:spPr>
          <a:xfrm>
            <a:off x="0" y="6279615"/>
            <a:ext cx="7559675" cy="271992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FFAD003-DB73-4023-9D45-0320FEE8A99F}"/>
              </a:ext>
            </a:extLst>
          </p:cNvPr>
          <p:cNvSpPr/>
          <p:nvPr/>
        </p:nvSpPr>
        <p:spPr>
          <a:xfrm>
            <a:off x="0" y="6015209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5AA816-7833-4BF8-A0D8-78D1232BD74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596C5-9716-4967-9FA4-02F718DCD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89" y="6393564"/>
            <a:ext cx="37719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0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48423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144190"/>
            <a:ext cx="5556951" cy="307551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924498" y="146638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703A6C-9681-4713-90E0-3221F46C10BA}"/>
              </a:ext>
            </a:extLst>
          </p:cNvPr>
          <p:cNvSpPr/>
          <p:nvPr/>
        </p:nvSpPr>
        <p:spPr>
          <a:xfrm>
            <a:off x="1446679" y="1499694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8C6C0A-7C47-4A55-BD3D-2CD8BE1A53F7}"/>
              </a:ext>
            </a:extLst>
          </p:cNvPr>
          <p:cNvSpPr/>
          <p:nvPr/>
        </p:nvSpPr>
        <p:spPr>
          <a:xfrm>
            <a:off x="2891606" y="1499694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9DA270C2-98CE-4E2E-A5C7-212AC2CDD2F1}"/>
              </a:ext>
            </a:extLst>
          </p:cNvPr>
          <p:cNvSpPr/>
          <p:nvPr/>
        </p:nvSpPr>
        <p:spPr>
          <a:xfrm rot="10800000">
            <a:off x="2931489" y="1564029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41C2E9-0A3A-4E63-A97A-1920E32284B6}"/>
              </a:ext>
            </a:extLst>
          </p:cNvPr>
          <p:cNvSpPr txBox="1"/>
          <p:nvPr/>
        </p:nvSpPr>
        <p:spPr>
          <a:xfrm>
            <a:off x="1470778" y="1480354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3F600-5794-4F30-9BAE-9FF0A5919227}"/>
              </a:ext>
            </a:extLst>
          </p:cNvPr>
          <p:cNvSpPr txBox="1"/>
          <p:nvPr/>
        </p:nvSpPr>
        <p:spPr>
          <a:xfrm>
            <a:off x="924498" y="177602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8485806-66B8-4B50-8FFD-0F5D983F4386}"/>
              </a:ext>
            </a:extLst>
          </p:cNvPr>
          <p:cNvSpPr/>
          <p:nvPr/>
        </p:nvSpPr>
        <p:spPr>
          <a:xfrm>
            <a:off x="1455330" y="179623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999A5AC-3DFC-41CC-850B-120D5121B64F}"/>
              </a:ext>
            </a:extLst>
          </p:cNvPr>
          <p:cNvSpPr/>
          <p:nvPr/>
        </p:nvSpPr>
        <p:spPr>
          <a:xfrm>
            <a:off x="5889494" y="531086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5FC8164-11DE-4A74-A950-5A980E70A6AA}"/>
              </a:ext>
            </a:extLst>
          </p:cNvPr>
          <p:cNvSpPr/>
          <p:nvPr/>
        </p:nvSpPr>
        <p:spPr>
          <a:xfrm>
            <a:off x="5048755" y="5310864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C4C284E-AE80-4CBA-900E-5C90F447B329}"/>
              </a:ext>
            </a:extLst>
          </p:cNvPr>
          <p:cNvSpPr/>
          <p:nvPr/>
        </p:nvSpPr>
        <p:spPr>
          <a:xfrm>
            <a:off x="1258207" y="130834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1F1B806-7A2A-4C9B-91BA-E3EEA39EC7A8}"/>
              </a:ext>
            </a:extLst>
          </p:cNvPr>
          <p:cNvSpPr/>
          <p:nvPr/>
        </p:nvSpPr>
        <p:spPr>
          <a:xfrm>
            <a:off x="3856762" y="13388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AE4D876-0299-427A-9691-7D50E655BB1A}"/>
              </a:ext>
            </a:extLst>
          </p:cNvPr>
          <p:cNvSpPr/>
          <p:nvPr/>
        </p:nvSpPr>
        <p:spPr>
          <a:xfrm>
            <a:off x="794949" y="18148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667BAAD-0630-494C-9240-FA3F948C8914}"/>
              </a:ext>
            </a:extLst>
          </p:cNvPr>
          <p:cNvSpPr/>
          <p:nvPr/>
        </p:nvSpPr>
        <p:spPr>
          <a:xfrm>
            <a:off x="1082929" y="219513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BF9A2CE5-42A4-436A-9A0B-860537FCBF4E}"/>
              </a:ext>
            </a:extLst>
          </p:cNvPr>
          <p:cNvSpPr/>
          <p:nvPr/>
        </p:nvSpPr>
        <p:spPr>
          <a:xfrm>
            <a:off x="4840487" y="53322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A193BFC-83B6-4C16-9DF2-45FDE68F0089}"/>
              </a:ext>
            </a:extLst>
          </p:cNvPr>
          <p:cNvSpPr/>
          <p:nvPr/>
        </p:nvSpPr>
        <p:spPr>
          <a:xfrm>
            <a:off x="5763569" y="532939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D8EE33-A51E-4F92-ADA0-7782F68C1FB6}"/>
              </a:ext>
            </a:extLst>
          </p:cNvPr>
          <p:cNvSpPr/>
          <p:nvPr/>
        </p:nvSpPr>
        <p:spPr>
          <a:xfrm>
            <a:off x="1446679" y="1700778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A5D8E1-B2F3-4251-93E4-377CD7676ABD}"/>
              </a:ext>
            </a:extLst>
          </p:cNvPr>
          <p:cNvSpPr txBox="1"/>
          <p:nvPr/>
        </p:nvSpPr>
        <p:spPr>
          <a:xfrm>
            <a:off x="1466288" y="1698892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B5B9CD6-CC99-44C0-A60F-FEDFB91CFF23}"/>
              </a:ext>
            </a:extLst>
          </p:cNvPr>
          <p:cNvSpPr txBox="1"/>
          <p:nvPr/>
        </p:nvSpPr>
        <p:spPr>
          <a:xfrm>
            <a:off x="3192049" y="145916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카테고리</a:t>
            </a:r>
            <a:endParaRPr lang="ko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343DCE-047E-467F-BAF7-950C660AE516}"/>
              </a:ext>
            </a:extLst>
          </p:cNvPr>
          <p:cNvSpPr/>
          <p:nvPr/>
        </p:nvSpPr>
        <p:spPr>
          <a:xfrm>
            <a:off x="4034004" y="1497584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ED23D6-AFD5-44D9-9D72-7146B705EDBA}"/>
              </a:ext>
            </a:extLst>
          </p:cNvPr>
          <p:cNvSpPr/>
          <p:nvPr/>
        </p:nvSpPr>
        <p:spPr>
          <a:xfrm>
            <a:off x="5478931" y="1497584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BECEBC7F-ADEB-4419-ABF0-C0545E46E806}"/>
              </a:ext>
            </a:extLst>
          </p:cNvPr>
          <p:cNvSpPr/>
          <p:nvPr/>
        </p:nvSpPr>
        <p:spPr>
          <a:xfrm rot="10800000">
            <a:off x="5518814" y="1561919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57578E3-8BC9-49F9-804B-16B717A9D74C}"/>
              </a:ext>
            </a:extLst>
          </p:cNvPr>
          <p:cNvSpPr txBox="1"/>
          <p:nvPr/>
        </p:nvSpPr>
        <p:spPr>
          <a:xfrm>
            <a:off x="4050629" y="1478243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D59E868-2A5F-40FB-8AB3-9AA75211C866}"/>
              </a:ext>
            </a:extLst>
          </p:cNvPr>
          <p:cNvSpPr/>
          <p:nvPr/>
        </p:nvSpPr>
        <p:spPr>
          <a:xfrm>
            <a:off x="4034004" y="1698668"/>
            <a:ext cx="1643231" cy="581334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5E5B30-FA9F-466C-A6C7-9BB57F7824E6}"/>
              </a:ext>
            </a:extLst>
          </p:cNvPr>
          <p:cNvSpPr txBox="1"/>
          <p:nvPr/>
        </p:nvSpPr>
        <p:spPr>
          <a:xfrm>
            <a:off x="4050629" y="1706062"/>
            <a:ext cx="1112503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오류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퀴즈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6BD9174-3F23-4BF9-8037-B81C6CD77162}"/>
              </a:ext>
            </a:extLst>
          </p:cNvPr>
          <p:cNvSpPr/>
          <p:nvPr/>
        </p:nvSpPr>
        <p:spPr>
          <a:xfrm>
            <a:off x="0" y="6279615"/>
            <a:ext cx="7559675" cy="271992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FFAD003-DB73-4023-9D45-0320FEE8A99F}"/>
              </a:ext>
            </a:extLst>
          </p:cNvPr>
          <p:cNvSpPr/>
          <p:nvPr/>
        </p:nvSpPr>
        <p:spPr>
          <a:xfrm>
            <a:off x="0" y="6015209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5AA816-7833-4BF8-A0D8-78D1232BD74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0A21E0-C959-4588-86D9-2911E6362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96" y="6384253"/>
            <a:ext cx="38481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2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48423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1772714"/>
            <a:ext cx="5560983" cy="45452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53F600-5794-4F30-9BAE-9FF0A5919227}"/>
              </a:ext>
            </a:extLst>
          </p:cNvPr>
          <p:cNvSpPr txBox="1"/>
          <p:nvPr/>
        </p:nvSpPr>
        <p:spPr>
          <a:xfrm>
            <a:off x="1021647" y="14012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제목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FD3023-6C3F-4E28-B4B0-86FE20651C2E}"/>
              </a:ext>
            </a:extLst>
          </p:cNvPr>
          <p:cNvSpPr txBox="1"/>
          <p:nvPr/>
        </p:nvSpPr>
        <p:spPr>
          <a:xfrm>
            <a:off x="1499887" y="1404552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이게뭐야ㅠㅠㅠㅠㅠ알려줘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67A49-F7EA-4ED3-A0B7-B18F6CA8F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47" y="1772713"/>
            <a:ext cx="5560983" cy="454527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1574B9-D507-4D3B-902D-7C71AF64AFFE}"/>
              </a:ext>
            </a:extLst>
          </p:cNvPr>
          <p:cNvSpPr/>
          <p:nvPr/>
        </p:nvSpPr>
        <p:spPr>
          <a:xfrm>
            <a:off x="1021647" y="6952785"/>
            <a:ext cx="5579828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1E4BA7-FFF9-4757-80EE-F5CC0775E153}"/>
              </a:ext>
            </a:extLst>
          </p:cNvPr>
          <p:cNvSpPr txBox="1"/>
          <p:nvPr/>
        </p:nvSpPr>
        <p:spPr>
          <a:xfrm>
            <a:off x="1021647" y="661579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댓글  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B573BA-6CE0-45F2-AB1B-38069350DDD7}"/>
              </a:ext>
            </a:extLst>
          </p:cNvPr>
          <p:cNvSpPr txBox="1"/>
          <p:nvPr/>
        </p:nvSpPr>
        <p:spPr>
          <a:xfrm>
            <a:off x="1023183" y="705209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다른 사용자가 단 댓글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E1E8F5F-7BD5-407C-AAEE-93E767399CF9}"/>
              </a:ext>
            </a:extLst>
          </p:cNvPr>
          <p:cNvSpPr/>
          <p:nvPr/>
        </p:nvSpPr>
        <p:spPr>
          <a:xfrm>
            <a:off x="813379" y="14435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062051F-77B4-4811-83C9-8209EFC2D0DC}"/>
              </a:ext>
            </a:extLst>
          </p:cNvPr>
          <p:cNvSpPr/>
          <p:nvPr/>
        </p:nvSpPr>
        <p:spPr>
          <a:xfrm>
            <a:off x="813378" y="17727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6ED3BB3-5C11-478C-BADE-205FEF064540}"/>
              </a:ext>
            </a:extLst>
          </p:cNvPr>
          <p:cNvSpPr/>
          <p:nvPr/>
        </p:nvSpPr>
        <p:spPr>
          <a:xfrm>
            <a:off x="749932" y="699115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69" name="그래픽 68" descr="닫기">
            <a:extLst>
              <a:ext uri="{FF2B5EF4-FFF2-40B4-BE49-F238E27FC236}">
                <a16:creationId xmlns:a16="http://schemas.microsoft.com/office/drawing/2014/main" id="{6AE92C2D-538D-4207-A871-CA1806566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33821" y="7053181"/>
            <a:ext cx="173643" cy="173643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07E5CE14-3EE7-4BF5-BF36-3764DCC521CE}"/>
              </a:ext>
            </a:extLst>
          </p:cNvPr>
          <p:cNvSpPr/>
          <p:nvPr/>
        </p:nvSpPr>
        <p:spPr>
          <a:xfrm>
            <a:off x="6065587" y="70219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" name="그래픽 9" descr="렌치">
            <a:extLst>
              <a:ext uri="{FF2B5EF4-FFF2-40B4-BE49-F238E27FC236}">
                <a16:creationId xmlns:a16="http://schemas.microsoft.com/office/drawing/2014/main" id="{E21BBC2E-23C4-4F9B-98DD-827EE7166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3308" y="7035868"/>
            <a:ext cx="208268" cy="208268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36BD1A8F-33A0-4493-86BD-6369A485E4C2}"/>
              </a:ext>
            </a:extLst>
          </p:cNvPr>
          <p:cNvSpPr/>
          <p:nvPr/>
        </p:nvSpPr>
        <p:spPr>
          <a:xfrm>
            <a:off x="5508035" y="70219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BCB5580D-1DBC-4CC5-A1B2-9841D5F6DE0D}"/>
              </a:ext>
            </a:extLst>
          </p:cNvPr>
          <p:cNvSpPr/>
          <p:nvPr/>
        </p:nvSpPr>
        <p:spPr>
          <a:xfrm>
            <a:off x="5133292" y="1457150"/>
            <a:ext cx="693137" cy="2364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FCA6D8B-447D-4C69-AD91-67C80D26106C}"/>
              </a:ext>
            </a:extLst>
          </p:cNvPr>
          <p:cNvSpPr/>
          <p:nvPr/>
        </p:nvSpPr>
        <p:spPr>
          <a:xfrm>
            <a:off x="5908338" y="1457150"/>
            <a:ext cx="693137" cy="2364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A4E7DCF-4F16-44E8-AECF-26F4B95EDB5D}"/>
              </a:ext>
            </a:extLst>
          </p:cNvPr>
          <p:cNvSpPr/>
          <p:nvPr/>
        </p:nvSpPr>
        <p:spPr>
          <a:xfrm>
            <a:off x="4884070" y="146327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2873428-27D5-4152-8FC4-F7DDC5D43EE7}"/>
              </a:ext>
            </a:extLst>
          </p:cNvPr>
          <p:cNvSpPr/>
          <p:nvPr/>
        </p:nvSpPr>
        <p:spPr>
          <a:xfrm>
            <a:off x="5804204" y="12407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3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2648423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8A5A5A-F932-41FA-A4D8-8C2E45743D6B}"/>
              </a:ext>
            </a:extLst>
          </p:cNvPr>
          <p:cNvSpPr/>
          <p:nvPr/>
        </p:nvSpPr>
        <p:spPr>
          <a:xfrm>
            <a:off x="5908338" y="308004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3BE420-60CA-46DE-9E78-4E9438E41FA2}"/>
              </a:ext>
            </a:extLst>
          </p:cNvPr>
          <p:cNvSpPr/>
          <p:nvPr/>
        </p:nvSpPr>
        <p:spPr>
          <a:xfrm>
            <a:off x="1021647" y="3396783"/>
            <a:ext cx="5579828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2A4EE5-FA3E-4B38-8FEE-D175DC12DAAD}"/>
              </a:ext>
            </a:extLst>
          </p:cNvPr>
          <p:cNvSpPr txBox="1"/>
          <p:nvPr/>
        </p:nvSpPr>
        <p:spPr>
          <a:xfrm>
            <a:off x="1021647" y="3059791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댓글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D4A371-7E5B-4D13-9BB0-D2EDF3FB2996}"/>
              </a:ext>
            </a:extLst>
          </p:cNvPr>
          <p:cNvSpPr/>
          <p:nvPr/>
        </p:nvSpPr>
        <p:spPr>
          <a:xfrm>
            <a:off x="1021647" y="1408326"/>
            <a:ext cx="5579828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9E3CB3-7851-4508-AB36-7D5F0BFF598A}"/>
              </a:ext>
            </a:extLst>
          </p:cNvPr>
          <p:cNvSpPr txBox="1"/>
          <p:nvPr/>
        </p:nvSpPr>
        <p:spPr>
          <a:xfrm>
            <a:off x="1023183" y="1507634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다른 사용자가 단 댓글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B448BD0-1D75-48FF-9442-D743D478391F}"/>
              </a:ext>
            </a:extLst>
          </p:cNvPr>
          <p:cNvCxnSpPr>
            <a:cxnSpLocks/>
          </p:cNvCxnSpPr>
          <p:nvPr/>
        </p:nvCxnSpPr>
        <p:spPr>
          <a:xfrm>
            <a:off x="1021647" y="2784510"/>
            <a:ext cx="55798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1EBEA3-B987-49D4-8139-689DCE4D4083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004086-B5AB-4458-9817-D55395DD0F08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1A5623-D154-45CD-B64F-C3C12DD5CD07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FF4EBFC-068F-4993-B552-ABB40015702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C3DE3955-005D-4A7F-A3FD-90321969C0FF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1FF17385-62BD-4142-9F90-5EF0743D1DCA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0F294587-F5FF-4CBC-8FE5-25E3049EA29E}"/>
              </a:ext>
            </a:extLst>
          </p:cNvPr>
          <p:cNvSpPr/>
          <p:nvPr/>
        </p:nvSpPr>
        <p:spPr>
          <a:xfrm>
            <a:off x="1116445" y="34643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9FB1144-7896-4F15-8673-8535EEE6D7EC}"/>
              </a:ext>
            </a:extLst>
          </p:cNvPr>
          <p:cNvSpPr/>
          <p:nvPr/>
        </p:nvSpPr>
        <p:spPr>
          <a:xfrm>
            <a:off x="5637758" y="309320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B3935A-913D-421E-A6A1-55E1CFEF5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11" y="5917891"/>
            <a:ext cx="3619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30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2048911" y="1619481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0397" y="1655557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난이도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17057" y="14969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2152491" y="1667487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</a:t>
            </a:r>
            <a:r>
              <a:rPr lang="ko-KR" altLang="en-US" sz="1050" b="1" dirty="0"/>
              <a:t>글쓴이</a:t>
            </a:r>
            <a:r>
              <a:rPr lang="en-US" altLang="ko-KR" sz="1050" b="1" dirty="0"/>
              <a:t>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2162204" y="2000560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     </a:t>
            </a:r>
            <a:r>
              <a:rPr lang="ko-KR" altLang="en-US" sz="1050" dirty="0"/>
              <a:t>조회수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890B56-1110-4773-A29E-DD1C1A91D992}"/>
              </a:ext>
            </a:extLst>
          </p:cNvPr>
          <p:cNvSpPr txBox="1"/>
          <p:nvPr/>
        </p:nvSpPr>
        <p:spPr>
          <a:xfrm>
            <a:off x="3488898" y="4579446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5865181" y="4322533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문제작성</a:t>
            </a:r>
            <a:endParaRPr lang="ko-KR" altLang="en-US" sz="9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A000FDF-76EE-4CD3-9284-DF4AD52DDC69}"/>
              </a:ext>
            </a:extLst>
          </p:cNvPr>
          <p:cNvSpPr/>
          <p:nvPr/>
        </p:nvSpPr>
        <p:spPr>
          <a:xfrm>
            <a:off x="1020397" y="184221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초급      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6A9C608-CAB9-44FE-BD8F-35C010ED6075}"/>
              </a:ext>
            </a:extLst>
          </p:cNvPr>
          <p:cNvSpPr/>
          <p:nvPr/>
        </p:nvSpPr>
        <p:spPr>
          <a:xfrm>
            <a:off x="1020397" y="202833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중급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671C7D1-68EB-4CF2-B5D9-C318455A3124}"/>
              </a:ext>
            </a:extLst>
          </p:cNvPr>
          <p:cNvSpPr/>
          <p:nvPr/>
        </p:nvSpPr>
        <p:spPr>
          <a:xfrm>
            <a:off x="1016763" y="2216498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>
                <a:solidFill>
                  <a:schemeClr val="tx1"/>
                </a:solidFill>
              </a:rPr>
              <a:t>고급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F5910F2-4F0E-49D7-94ED-6F456F52F9DD}"/>
              </a:ext>
            </a:extLst>
          </p:cNvPr>
          <p:cNvGrpSpPr/>
          <p:nvPr/>
        </p:nvGrpSpPr>
        <p:grpSpPr>
          <a:xfrm>
            <a:off x="1047804" y="1868304"/>
            <a:ext cx="135997" cy="135997"/>
            <a:chOff x="1071563" y="1906888"/>
            <a:chExt cx="135997" cy="1359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4091936-EE90-46C7-9EC1-DB5A5B4040F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래픽 13" descr="확인 표시">
              <a:extLst>
                <a:ext uri="{FF2B5EF4-FFF2-40B4-BE49-F238E27FC236}">
                  <a16:creationId xmlns:a16="http://schemas.microsoft.com/office/drawing/2014/main" id="{7D7E9F1B-E91D-4A39-898C-B362EE960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707C7C1-0857-40AC-8516-BA9C04B84483}"/>
              </a:ext>
            </a:extLst>
          </p:cNvPr>
          <p:cNvGrpSpPr/>
          <p:nvPr/>
        </p:nvGrpSpPr>
        <p:grpSpPr>
          <a:xfrm>
            <a:off x="1047805" y="2054180"/>
            <a:ext cx="135997" cy="135997"/>
            <a:chOff x="1071563" y="1906888"/>
            <a:chExt cx="135997" cy="135997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1748A6D-2379-4A97-A917-3E2103DC788F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래픽 54" descr="확인 표시">
              <a:extLst>
                <a:ext uri="{FF2B5EF4-FFF2-40B4-BE49-F238E27FC236}">
                  <a16:creationId xmlns:a16="http://schemas.microsoft.com/office/drawing/2014/main" id="{DA344147-27A0-45AB-9B4C-E8C5C4D7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19C3CAE-FB00-4D5E-BDA4-ACAD82591C4F}"/>
              </a:ext>
            </a:extLst>
          </p:cNvPr>
          <p:cNvGrpSpPr/>
          <p:nvPr/>
        </p:nvGrpSpPr>
        <p:grpSpPr>
          <a:xfrm>
            <a:off x="1050101" y="2242341"/>
            <a:ext cx="135997" cy="135997"/>
            <a:chOff x="1071563" y="1906888"/>
            <a:chExt cx="135997" cy="135997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83BB59C-7BA5-4827-B53A-39C9ED989BD1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57" descr="확인 표시">
              <a:extLst>
                <a:ext uri="{FF2B5EF4-FFF2-40B4-BE49-F238E27FC236}">
                  <a16:creationId xmlns:a16="http://schemas.microsoft.com/office/drawing/2014/main" id="{D59489BE-D42D-4C1C-84BF-8AB726A70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6CB5782-E7E4-4D6E-8A49-EF4A045BE246}"/>
              </a:ext>
            </a:extLst>
          </p:cNvPr>
          <p:cNvSpPr/>
          <p:nvPr/>
        </p:nvSpPr>
        <p:spPr>
          <a:xfrm>
            <a:off x="1023933" y="2576227"/>
            <a:ext cx="690794" cy="18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언어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8C106E5-D4D1-48D0-AE20-0773DD26EAE8}"/>
              </a:ext>
            </a:extLst>
          </p:cNvPr>
          <p:cNvSpPr/>
          <p:nvPr/>
        </p:nvSpPr>
        <p:spPr>
          <a:xfrm>
            <a:off x="1023933" y="276288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</a:t>
            </a:r>
            <a:r>
              <a:rPr lang="ko-KR" altLang="en-US" sz="900" dirty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7E0AD86-C2ED-400D-9657-F54A72292183}"/>
              </a:ext>
            </a:extLst>
          </p:cNvPr>
          <p:cNvSpPr/>
          <p:nvPr/>
        </p:nvSpPr>
        <p:spPr>
          <a:xfrm>
            <a:off x="1023933" y="2949007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C++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2259B2B-0B76-4D60-9BF3-0AF13F93547E}"/>
              </a:ext>
            </a:extLst>
          </p:cNvPr>
          <p:cNvSpPr/>
          <p:nvPr/>
        </p:nvSpPr>
        <p:spPr>
          <a:xfrm>
            <a:off x="1020299" y="3137168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JAVA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D6E0BB6-56AA-46A1-AA18-6A54CE188D7B}"/>
              </a:ext>
            </a:extLst>
          </p:cNvPr>
          <p:cNvGrpSpPr/>
          <p:nvPr/>
        </p:nvGrpSpPr>
        <p:grpSpPr>
          <a:xfrm>
            <a:off x="1051340" y="2788974"/>
            <a:ext cx="135997" cy="135997"/>
            <a:chOff x="1071563" y="1906888"/>
            <a:chExt cx="135997" cy="135997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20B8C22-AB85-4986-89AD-5125BC3BE2DE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래픽 66" descr="확인 표시">
              <a:extLst>
                <a:ext uri="{FF2B5EF4-FFF2-40B4-BE49-F238E27FC236}">
                  <a16:creationId xmlns:a16="http://schemas.microsoft.com/office/drawing/2014/main" id="{F6813E3A-3BE4-4DE8-9ECC-A3614315B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6BB30EF-A990-46DA-B64B-3C5C401319B6}"/>
              </a:ext>
            </a:extLst>
          </p:cNvPr>
          <p:cNvGrpSpPr/>
          <p:nvPr/>
        </p:nvGrpSpPr>
        <p:grpSpPr>
          <a:xfrm>
            <a:off x="1051341" y="2974850"/>
            <a:ext cx="135997" cy="135997"/>
            <a:chOff x="1071563" y="1906888"/>
            <a:chExt cx="135997" cy="135997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225EC5F7-DE21-450A-939B-6B2E54939572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래픽 69" descr="확인 표시">
              <a:extLst>
                <a:ext uri="{FF2B5EF4-FFF2-40B4-BE49-F238E27FC236}">
                  <a16:creationId xmlns:a16="http://schemas.microsoft.com/office/drawing/2014/main" id="{F3BBA9EF-C7CD-4992-BA07-A44DFB168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CDC8749-B631-47C1-A245-BCAC8AC142E0}"/>
              </a:ext>
            </a:extLst>
          </p:cNvPr>
          <p:cNvGrpSpPr/>
          <p:nvPr/>
        </p:nvGrpSpPr>
        <p:grpSpPr>
          <a:xfrm>
            <a:off x="1053637" y="3163011"/>
            <a:ext cx="135997" cy="135997"/>
            <a:chOff x="1071563" y="1906888"/>
            <a:chExt cx="135997" cy="13599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667B37D-EAC1-4E22-A24B-5B8B2A4D1FE0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래픽 72" descr="확인 표시">
              <a:extLst>
                <a:ext uri="{FF2B5EF4-FFF2-40B4-BE49-F238E27FC236}">
                  <a16:creationId xmlns:a16="http://schemas.microsoft.com/office/drawing/2014/main" id="{E220FB33-D623-4253-AA3C-ADF48FD54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1B9BB2E-0877-413E-B7FC-77A838920299}"/>
              </a:ext>
            </a:extLst>
          </p:cNvPr>
          <p:cNvSpPr/>
          <p:nvPr/>
        </p:nvSpPr>
        <p:spPr>
          <a:xfrm>
            <a:off x="1020860" y="3323379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JS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19764E2-293E-4C20-AB85-019A0CFC5250}"/>
              </a:ext>
            </a:extLst>
          </p:cNvPr>
          <p:cNvSpPr/>
          <p:nvPr/>
        </p:nvSpPr>
        <p:spPr>
          <a:xfrm>
            <a:off x="1023933" y="3510186"/>
            <a:ext cx="690794" cy="187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Python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3FFAEFE-5638-467B-A9EB-36C1B394A279}"/>
              </a:ext>
            </a:extLst>
          </p:cNvPr>
          <p:cNvGrpSpPr/>
          <p:nvPr/>
        </p:nvGrpSpPr>
        <p:grpSpPr>
          <a:xfrm>
            <a:off x="1047804" y="3349222"/>
            <a:ext cx="135997" cy="135997"/>
            <a:chOff x="1071563" y="1906888"/>
            <a:chExt cx="135997" cy="135997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97BEF056-B0E9-4BD7-AD44-4B0965CE6789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래픽 77" descr="확인 표시">
              <a:extLst>
                <a:ext uri="{FF2B5EF4-FFF2-40B4-BE49-F238E27FC236}">
                  <a16:creationId xmlns:a16="http://schemas.microsoft.com/office/drawing/2014/main" id="{349B9C4D-39D4-45A2-8811-AF591498A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78FA8EE-23CF-469E-9936-57630E3FEB40}"/>
              </a:ext>
            </a:extLst>
          </p:cNvPr>
          <p:cNvGrpSpPr/>
          <p:nvPr/>
        </p:nvGrpSpPr>
        <p:grpSpPr>
          <a:xfrm>
            <a:off x="1047804" y="3536031"/>
            <a:ext cx="135997" cy="135997"/>
            <a:chOff x="1071563" y="1906888"/>
            <a:chExt cx="135997" cy="135997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A39987AE-0E03-4DDF-A9EB-E195D380CD68}"/>
                </a:ext>
              </a:extLst>
            </p:cNvPr>
            <p:cNvSpPr/>
            <p:nvPr/>
          </p:nvSpPr>
          <p:spPr>
            <a:xfrm>
              <a:off x="1071563" y="1906888"/>
              <a:ext cx="135997" cy="13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래픽 80" descr="확인 표시">
              <a:extLst>
                <a:ext uri="{FF2B5EF4-FFF2-40B4-BE49-F238E27FC236}">
                  <a16:creationId xmlns:a16="http://schemas.microsoft.com/office/drawing/2014/main" id="{5FF8E49B-F9C3-42CE-9550-67FC38249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5320" y="1925219"/>
              <a:ext cx="88482" cy="88482"/>
            </a:xfrm>
            <a:prstGeom prst="rect">
              <a:avLst/>
            </a:prstGeom>
          </p:spPr>
        </p:pic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030524A-56A4-44E2-9AD2-13F5D5F57E80}"/>
              </a:ext>
            </a:extLst>
          </p:cNvPr>
          <p:cNvSpPr/>
          <p:nvPr/>
        </p:nvSpPr>
        <p:spPr>
          <a:xfrm>
            <a:off x="6028324" y="1321862"/>
            <a:ext cx="496937" cy="199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F55B6E-8401-4939-9937-956EE357D802}"/>
              </a:ext>
            </a:extLst>
          </p:cNvPr>
          <p:cNvSpPr/>
          <p:nvPr/>
        </p:nvSpPr>
        <p:spPr>
          <a:xfrm>
            <a:off x="3211713" y="1328166"/>
            <a:ext cx="2777756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719E1F-9492-4713-B661-4443054D0A11}"/>
              </a:ext>
            </a:extLst>
          </p:cNvPr>
          <p:cNvSpPr txBox="1"/>
          <p:nvPr/>
        </p:nvSpPr>
        <p:spPr>
          <a:xfrm>
            <a:off x="3211713" y="1310209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571B969-8E00-4910-9174-206B37CF3C33}"/>
              </a:ext>
            </a:extLst>
          </p:cNvPr>
          <p:cNvSpPr/>
          <p:nvPr/>
        </p:nvSpPr>
        <p:spPr>
          <a:xfrm>
            <a:off x="2152491" y="1327976"/>
            <a:ext cx="987316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36A553-A774-4CC1-A583-F1163F3F73F3}"/>
              </a:ext>
            </a:extLst>
          </p:cNvPr>
          <p:cNvSpPr/>
          <p:nvPr/>
        </p:nvSpPr>
        <p:spPr>
          <a:xfrm>
            <a:off x="2974554" y="1328525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80136FCA-E438-45FF-A1DD-39C74BC3EBB9}"/>
              </a:ext>
            </a:extLst>
          </p:cNvPr>
          <p:cNvSpPr/>
          <p:nvPr/>
        </p:nvSpPr>
        <p:spPr>
          <a:xfrm rot="10800000">
            <a:off x="3020787" y="139231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35AD1F-7DDE-4351-BA60-0EEE0F64F5D8}"/>
              </a:ext>
            </a:extLst>
          </p:cNvPr>
          <p:cNvSpPr txBox="1"/>
          <p:nvPr/>
        </p:nvSpPr>
        <p:spPr>
          <a:xfrm>
            <a:off x="2110739" y="1314242"/>
            <a:ext cx="599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제목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839536" y="244401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1900305" y="132186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3107579" y="11553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5885335" y="117062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5599634" y="430820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2048357" y="161893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562213D-05FA-4A88-887C-FA8808657EAC}"/>
              </a:ext>
            </a:extLst>
          </p:cNvPr>
          <p:cNvSpPr/>
          <p:nvPr/>
        </p:nvSpPr>
        <p:spPr>
          <a:xfrm>
            <a:off x="3465044" y="460676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F36307C-D5B0-4D58-9DC7-76B79193FCC6}"/>
              </a:ext>
            </a:extLst>
          </p:cNvPr>
          <p:cNvSpPr/>
          <p:nvPr/>
        </p:nvSpPr>
        <p:spPr>
          <a:xfrm>
            <a:off x="2474393" y="20100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4ED0DD-6421-4C2D-830C-23E79B20B60E}"/>
              </a:ext>
            </a:extLst>
          </p:cNvPr>
          <p:cNvCxnSpPr>
            <a:stCxn id="93" idx="4"/>
          </p:cNvCxnSpPr>
          <p:nvPr/>
        </p:nvCxnSpPr>
        <p:spPr>
          <a:xfrm>
            <a:off x="2578527" y="2209522"/>
            <a:ext cx="737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175E68B-AC2D-4927-8624-B7EAAD63672D}"/>
              </a:ext>
            </a:extLst>
          </p:cNvPr>
          <p:cNvSpPr txBox="1"/>
          <p:nvPr/>
        </p:nvSpPr>
        <p:spPr>
          <a:xfrm>
            <a:off x="4383234" y="1666386"/>
            <a:ext cx="497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FC92749-678D-4368-9273-67D544E870CD}"/>
              </a:ext>
            </a:extLst>
          </p:cNvPr>
          <p:cNvSpPr/>
          <p:nvPr/>
        </p:nvSpPr>
        <p:spPr>
          <a:xfrm>
            <a:off x="4395730" y="2015958"/>
            <a:ext cx="481285" cy="200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성공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A216B63E-A35E-4871-AD9B-22662AE14699}"/>
              </a:ext>
            </a:extLst>
          </p:cNvPr>
          <p:cNvSpPr/>
          <p:nvPr/>
        </p:nvSpPr>
        <p:spPr>
          <a:xfrm>
            <a:off x="4397834" y="2343988"/>
            <a:ext cx="481285" cy="2000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실패</a:t>
            </a:r>
            <a:endParaRPr lang="ko-KR" altLang="en-US" sz="900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0D62551-9E00-412E-BF03-F091181537F8}"/>
              </a:ext>
            </a:extLst>
          </p:cNvPr>
          <p:cNvSpPr/>
          <p:nvPr/>
        </p:nvSpPr>
        <p:spPr>
          <a:xfrm>
            <a:off x="4395730" y="3333799"/>
            <a:ext cx="481285" cy="2000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실패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D0DA7EC-0DF9-4037-83B6-5EC2A778D496}"/>
              </a:ext>
            </a:extLst>
          </p:cNvPr>
          <p:cNvSpPr/>
          <p:nvPr/>
        </p:nvSpPr>
        <p:spPr>
          <a:xfrm>
            <a:off x="4397834" y="3661829"/>
            <a:ext cx="481285" cy="200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성공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43CD074-D78D-44A1-ACCA-59770BDE68EE}"/>
              </a:ext>
            </a:extLst>
          </p:cNvPr>
          <p:cNvSpPr/>
          <p:nvPr/>
        </p:nvSpPr>
        <p:spPr>
          <a:xfrm>
            <a:off x="4395728" y="2991990"/>
            <a:ext cx="481285" cy="2000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성공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8C5DA1-192C-4093-8361-467F879D987E}"/>
              </a:ext>
            </a:extLst>
          </p:cNvPr>
          <p:cNvCxnSpPr/>
          <p:nvPr/>
        </p:nvCxnSpPr>
        <p:spPr>
          <a:xfrm>
            <a:off x="2173875" y="227407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0146C88-D8AE-43DC-90ED-26095FC762CE}"/>
              </a:ext>
            </a:extLst>
          </p:cNvPr>
          <p:cNvCxnSpPr/>
          <p:nvPr/>
        </p:nvCxnSpPr>
        <p:spPr>
          <a:xfrm>
            <a:off x="2183587" y="261317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EE2A9267-0836-4E75-BB83-F33319039049}"/>
              </a:ext>
            </a:extLst>
          </p:cNvPr>
          <p:cNvCxnSpPr/>
          <p:nvPr/>
        </p:nvCxnSpPr>
        <p:spPr>
          <a:xfrm>
            <a:off x="2182282" y="291922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A357D04-2555-4252-BD74-BE080EA63FEA}"/>
              </a:ext>
            </a:extLst>
          </p:cNvPr>
          <p:cNvCxnSpPr/>
          <p:nvPr/>
        </p:nvCxnSpPr>
        <p:spPr>
          <a:xfrm>
            <a:off x="2191994" y="3247300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9163E63-FD3E-4760-A8F3-61B3C0BEF0EB}"/>
              </a:ext>
            </a:extLst>
          </p:cNvPr>
          <p:cNvCxnSpPr/>
          <p:nvPr/>
        </p:nvCxnSpPr>
        <p:spPr>
          <a:xfrm>
            <a:off x="2201706" y="3586397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00BE316-4E7F-460C-B7F5-1A079899F3F3}"/>
              </a:ext>
            </a:extLst>
          </p:cNvPr>
          <p:cNvCxnSpPr/>
          <p:nvPr/>
        </p:nvCxnSpPr>
        <p:spPr>
          <a:xfrm>
            <a:off x="2211418" y="3925494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09905FB-C69D-47AD-9A88-96BBEB7C2146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3B1C2FF-7FE3-4FBE-9685-7934AF99B506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DE1D7B66-6369-4893-BFC4-3D702AB5A96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id="{5D4BE49A-8FCD-4537-B390-887F56B8C152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70CFFC4-8E9D-4411-BEA1-7E827D11B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03" y="5885984"/>
            <a:ext cx="3457575" cy="304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BF5FC6-7BC2-4D71-AD2A-00ABAEE05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299" y="6255699"/>
            <a:ext cx="4070777" cy="21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03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47788" y="123546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2328516" y="12311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2997358" y="12311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772808" y="183289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777215" y="497551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3710448" y="497551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1776078"/>
            <a:ext cx="5556951" cy="292292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8FC5A93-5B81-437D-9CB7-16893F03AC0A}"/>
              </a:ext>
            </a:extLst>
          </p:cNvPr>
          <p:cNvSpPr/>
          <p:nvPr/>
        </p:nvSpPr>
        <p:spPr>
          <a:xfrm>
            <a:off x="1021648" y="4924233"/>
            <a:ext cx="2628900" cy="27813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68B9FB-0E14-4F0C-9E74-B8FE8238C625}"/>
              </a:ext>
            </a:extLst>
          </p:cNvPr>
          <p:cNvSpPr txBox="1"/>
          <p:nvPr/>
        </p:nvSpPr>
        <p:spPr>
          <a:xfrm>
            <a:off x="1033233" y="4943609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51519C5-B789-4FAF-BDCE-5B3186C3C918}"/>
              </a:ext>
            </a:extLst>
          </p:cNvPr>
          <p:cNvSpPr/>
          <p:nvPr/>
        </p:nvSpPr>
        <p:spPr>
          <a:xfrm>
            <a:off x="2407767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524BC8B-8787-419F-B24A-95AC1423DD71}"/>
              </a:ext>
            </a:extLst>
          </p:cNvPr>
          <p:cNvSpPr/>
          <p:nvPr/>
        </p:nvSpPr>
        <p:spPr>
          <a:xfrm>
            <a:off x="3098561" y="1389859"/>
            <a:ext cx="110483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오타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오역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272" y="1329604"/>
            <a:ext cx="316880" cy="3168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606961B-FD37-44A1-A2E9-B7049DF62B7F}"/>
              </a:ext>
            </a:extLst>
          </p:cNvPr>
          <p:cNvSpPr txBox="1"/>
          <p:nvPr/>
        </p:nvSpPr>
        <p:spPr>
          <a:xfrm>
            <a:off x="6055889" y="140181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추천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DC1BF54-F27D-40DB-B5E2-01F7D64DEA9F}"/>
              </a:ext>
            </a:extLst>
          </p:cNvPr>
          <p:cNvSpPr txBox="1"/>
          <p:nvPr/>
        </p:nvSpPr>
        <p:spPr>
          <a:xfrm>
            <a:off x="5321237" y="1285118"/>
            <a:ext cx="386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A6995-A476-415E-A82F-278AB22C6C42}"/>
              </a:ext>
            </a:extLst>
          </p:cNvPr>
          <p:cNvSpPr/>
          <p:nvPr/>
        </p:nvSpPr>
        <p:spPr>
          <a:xfrm>
            <a:off x="1721240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solidFill>
                  <a:schemeClr val="accent1"/>
                </a:solidFill>
              </a:rPr>
              <a:t>닉네임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C5D098-A4D5-4911-8327-243557D8AE42}"/>
              </a:ext>
            </a:extLst>
          </p:cNvPr>
          <p:cNvSpPr txBox="1"/>
          <p:nvPr/>
        </p:nvSpPr>
        <p:spPr>
          <a:xfrm>
            <a:off x="1557190" y="1113178"/>
            <a:ext cx="38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⑮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2407D84-07F7-4568-9215-3EB7CE352A9B}"/>
              </a:ext>
            </a:extLst>
          </p:cNvPr>
          <p:cNvSpPr/>
          <p:nvPr/>
        </p:nvSpPr>
        <p:spPr>
          <a:xfrm>
            <a:off x="4197352" y="1389859"/>
            <a:ext cx="740696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정답자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6A3CF8E-5966-456D-ABEB-9C661E1BF33C}"/>
              </a:ext>
            </a:extLst>
          </p:cNvPr>
          <p:cNvGrpSpPr/>
          <p:nvPr/>
        </p:nvGrpSpPr>
        <p:grpSpPr>
          <a:xfrm>
            <a:off x="4090287" y="1157160"/>
            <a:ext cx="334949" cy="338554"/>
            <a:chOff x="3304668" y="2575005"/>
            <a:chExt cx="334949" cy="338554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E92215EB-301C-46B5-8841-DEDCED10AB21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E496D1-F4A1-43AF-BE05-192116E48268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16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925A371-219B-49C6-B5F7-D20C127CCE16}"/>
              </a:ext>
            </a:extLst>
          </p:cNvPr>
          <p:cNvSpPr/>
          <p:nvPr/>
        </p:nvSpPr>
        <p:spPr>
          <a:xfrm>
            <a:off x="3949700" y="4933023"/>
            <a:ext cx="2628900" cy="27813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58C7B8-759A-4CC9-AFFA-8D1ABA72A259}"/>
              </a:ext>
            </a:extLst>
          </p:cNvPr>
          <p:cNvSpPr txBox="1"/>
          <p:nvPr/>
        </p:nvSpPr>
        <p:spPr>
          <a:xfrm>
            <a:off x="3949700" y="497551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938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11C5905-B38C-4D92-980B-E154373534C9}"/>
              </a:ext>
            </a:extLst>
          </p:cNvPr>
          <p:cNvSpPr/>
          <p:nvPr/>
        </p:nvSpPr>
        <p:spPr>
          <a:xfrm>
            <a:off x="982897" y="775194"/>
            <a:ext cx="5554284" cy="202340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DC40F6-2391-4507-B372-848A6CB7D8C6}"/>
              </a:ext>
            </a:extLst>
          </p:cNvPr>
          <p:cNvSpPr/>
          <p:nvPr/>
        </p:nvSpPr>
        <p:spPr>
          <a:xfrm>
            <a:off x="977034" y="2955531"/>
            <a:ext cx="5563602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48D0298-A084-4068-A437-E1ADA6E564E2}"/>
              </a:ext>
            </a:extLst>
          </p:cNvPr>
          <p:cNvSpPr/>
          <p:nvPr/>
        </p:nvSpPr>
        <p:spPr>
          <a:xfrm>
            <a:off x="5480399" y="456547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1EE0711-369F-4670-A11C-E36B6A38A927}"/>
              </a:ext>
            </a:extLst>
          </p:cNvPr>
          <p:cNvSpPr/>
          <p:nvPr/>
        </p:nvSpPr>
        <p:spPr>
          <a:xfrm>
            <a:off x="6036751" y="455132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D8CDA4-D92F-43D4-9312-60153A4370D1}"/>
              </a:ext>
            </a:extLst>
          </p:cNvPr>
          <p:cNvSpPr txBox="1"/>
          <p:nvPr/>
        </p:nvSpPr>
        <p:spPr>
          <a:xfrm>
            <a:off x="1024110" y="81718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r>
              <a:rPr lang="ko-KR" altLang="en-US" sz="1200" dirty="0"/>
              <a:t>  </a:t>
            </a:r>
            <a:endParaRPr lang="ko-KR" altLang="en-US" sz="22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BABE20-A6B2-4197-9584-C1D92F147271}"/>
              </a:ext>
            </a:extLst>
          </p:cNvPr>
          <p:cNvSpPr txBox="1"/>
          <p:nvPr/>
        </p:nvSpPr>
        <p:spPr>
          <a:xfrm>
            <a:off x="1006816" y="2977063"/>
            <a:ext cx="66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4F04A88-D54E-4218-9DD5-E73806F07583}"/>
              </a:ext>
            </a:extLst>
          </p:cNvPr>
          <p:cNvSpPr/>
          <p:nvPr/>
        </p:nvSpPr>
        <p:spPr>
          <a:xfrm>
            <a:off x="1814315" y="452722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FCC50D-9D7A-46A2-B422-38203A8352B9}"/>
              </a:ext>
            </a:extLst>
          </p:cNvPr>
          <p:cNvSpPr/>
          <p:nvPr/>
        </p:nvSpPr>
        <p:spPr>
          <a:xfrm>
            <a:off x="2717698" y="459621"/>
            <a:ext cx="198304" cy="19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2E274072-59FD-4BC4-B868-FA929115F8A9}"/>
              </a:ext>
            </a:extLst>
          </p:cNvPr>
          <p:cNvSpPr/>
          <p:nvPr/>
        </p:nvSpPr>
        <p:spPr>
          <a:xfrm rot="10800000">
            <a:off x="2763931" y="517057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95014D-004C-430A-A17D-89092C74E345}"/>
              </a:ext>
            </a:extLst>
          </p:cNvPr>
          <p:cNvSpPr txBox="1"/>
          <p:nvPr/>
        </p:nvSpPr>
        <p:spPr>
          <a:xfrm>
            <a:off x="1794092" y="399375"/>
            <a:ext cx="60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80ECAD-2C64-4ECC-8B9E-37AF9D019B2B}"/>
              </a:ext>
            </a:extLst>
          </p:cNvPr>
          <p:cNvSpPr txBox="1"/>
          <p:nvPr/>
        </p:nvSpPr>
        <p:spPr>
          <a:xfrm>
            <a:off x="977034" y="427785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언어선택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E0FF793-0A00-413C-B31C-18D62C40EF29}"/>
              </a:ext>
            </a:extLst>
          </p:cNvPr>
          <p:cNvSpPr/>
          <p:nvPr/>
        </p:nvSpPr>
        <p:spPr>
          <a:xfrm>
            <a:off x="5212716" y="46446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EEC662-1B5E-452D-B2D4-A58A53D1689D}"/>
              </a:ext>
            </a:extLst>
          </p:cNvPr>
          <p:cNvSpPr txBox="1"/>
          <p:nvPr/>
        </p:nvSpPr>
        <p:spPr>
          <a:xfrm>
            <a:off x="5853521" y="120767"/>
            <a:ext cx="687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873B04-314D-4D0A-B1A6-AB19F1DF234F}"/>
              </a:ext>
            </a:extLst>
          </p:cNvPr>
          <p:cNvSpPr txBox="1"/>
          <p:nvPr/>
        </p:nvSpPr>
        <p:spPr>
          <a:xfrm>
            <a:off x="544106" y="2928027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FCD73DB-3F3C-4E7F-BB7D-7EE993435E3E}"/>
              </a:ext>
            </a:extLst>
          </p:cNvPr>
          <p:cNvSpPr txBox="1"/>
          <p:nvPr/>
        </p:nvSpPr>
        <p:spPr>
          <a:xfrm>
            <a:off x="5283273" y="4071790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CB5E82-4DBA-4B30-B1A2-333B347ADA14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3D01FF9-29B8-41B1-ACC5-F28872E87B20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DE0A8F24-4D53-4803-B2B0-A6FAC09C05A6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F3D940F-CB92-4745-BD8F-FA2E9E5F4445}"/>
              </a:ext>
            </a:extLst>
          </p:cNvPr>
          <p:cNvSpPr/>
          <p:nvPr/>
        </p:nvSpPr>
        <p:spPr>
          <a:xfrm>
            <a:off x="5681667" y="4180179"/>
            <a:ext cx="858969" cy="2030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수정하기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545F4BA-D06B-4D53-A6B5-6405EC22CCD9}"/>
              </a:ext>
            </a:extLst>
          </p:cNvPr>
          <p:cNvSpPr/>
          <p:nvPr/>
        </p:nvSpPr>
        <p:spPr>
          <a:xfrm>
            <a:off x="768766" y="45962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CAE5ABA-1191-4D1A-87CA-691D5DF068CD}"/>
              </a:ext>
            </a:extLst>
          </p:cNvPr>
          <p:cNvSpPr/>
          <p:nvPr/>
        </p:nvSpPr>
        <p:spPr>
          <a:xfrm>
            <a:off x="753131" y="85051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DADC8C-92FE-47DF-B0D4-61D1A581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7" y="5981259"/>
            <a:ext cx="3143250" cy="23241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C3C1F43-955D-4166-907C-2273383C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037" y="6207138"/>
            <a:ext cx="4127118" cy="22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4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</a:t>
            </a:r>
            <a:r>
              <a:rPr lang="en-US" altLang="ko-KR" sz="1000" dirty="0"/>
              <a:t>         </a:t>
            </a:r>
            <a:r>
              <a:rPr lang="ko-KR" altLang="en-US" sz="1000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5939542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D706D33-D945-4B7A-9C55-3EA6A3721D25}"/>
              </a:ext>
            </a:extLst>
          </p:cNvPr>
          <p:cNvSpPr/>
          <p:nvPr/>
        </p:nvSpPr>
        <p:spPr>
          <a:xfrm>
            <a:off x="3213654" y="971781"/>
            <a:ext cx="3396466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DE1325-600A-40C6-838D-DB6432622EFC}"/>
              </a:ext>
            </a:extLst>
          </p:cNvPr>
          <p:cNvSpPr/>
          <p:nvPr/>
        </p:nvSpPr>
        <p:spPr>
          <a:xfrm>
            <a:off x="3213654" y="3569925"/>
            <a:ext cx="3396466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1C8881B-B863-4B3F-8839-A5A7D468E3E0}"/>
              </a:ext>
            </a:extLst>
          </p:cNvPr>
          <p:cNvSpPr/>
          <p:nvPr/>
        </p:nvSpPr>
        <p:spPr>
          <a:xfrm>
            <a:off x="5487324" y="688590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95DBE7E-84C0-43D7-AA1D-BC13D727BEFC}"/>
              </a:ext>
            </a:extLst>
          </p:cNvPr>
          <p:cNvSpPr/>
          <p:nvPr/>
        </p:nvSpPr>
        <p:spPr>
          <a:xfrm>
            <a:off x="6043676" y="687175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6610120" y="9080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639329" y="8518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3005386" y="7885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3005386" y="34208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5279056" y="5423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E641C-DB50-41C1-A3A1-CFDD43D50133}"/>
              </a:ext>
            </a:extLst>
          </p:cNvPr>
          <p:cNvSpPr txBox="1"/>
          <p:nvPr/>
        </p:nvSpPr>
        <p:spPr>
          <a:xfrm>
            <a:off x="3213654" y="100521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374E9B-657A-46B6-BB13-60319EDFE8F7}"/>
              </a:ext>
            </a:extLst>
          </p:cNvPr>
          <p:cNvSpPr txBox="1"/>
          <p:nvPr/>
        </p:nvSpPr>
        <p:spPr>
          <a:xfrm>
            <a:off x="3213654" y="358575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A394D145-0175-419D-AA7C-80AA0FDBB6A0}"/>
              </a:ext>
            </a:extLst>
          </p:cNvPr>
          <p:cNvSpPr/>
          <p:nvPr/>
        </p:nvSpPr>
        <p:spPr>
          <a:xfrm rot="16200000">
            <a:off x="2990833" y="2156669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627A69B8-7302-4F9C-BB28-AB082A28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8" y="966412"/>
            <a:ext cx="2097963" cy="37272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220F297-5B25-45CC-92C8-53FC450DE2F6}"/>
              </a:ext>
            </a:extLst>
          </p:cNvPr>
          <p:cNvSpPr txBox="1"/>
          <p:nvPr/>
        </p:nvSpPr>
        <p:spPr>
          <a:xfrm>
            <a:off x="896598" y="1005211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GIF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7A89A28-A2CF-4A5A-923F-F4BA1A5E4E2C}"/>
              </a:ext>
            </a:extLst>
          </p:cNvPr>
          <p:cNvSpPr/>
          <p:nvPr/>
        </p:nvSpPr>
        <p:spPr>
          <a:xfrm>
            <a:off x="5939542" y="49583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2FB8CA-6407-44B3-86C9-8494BB069416}"/>
              </a:ext>
            </a:extLst>
          </p:cNvPr>
          <p:cNvSpPr/>
          <p:nvPr/>
        </p:nvSpPr>
        <p:spPr>
          <a:xfrm>
            <a:off x="4011146" y="688999"/>
            <a:ext cx="1208495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9C0C92F-B035-48DB-97CF-EB3D4E77158F}"/>
              </a:ext>
            </a:extLst>
          </p:cNvPr>
          <p:cNvSpPr/>
          <p:nvPr/>
        </p:nvSpPr>
        <p:spPr>
          <a:xfrm>
            <a:off x="5018090" y="692099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483E8BB3-7436-475A-8990-6E6000D50F24}"/>
              </a:ext>
            </a:extLst>
          </p:cNvPr>
          <p:cNvSpPr/>
          <p:nvPr/>
        </p:nvSpPr>
        <p:spPr>
          <a:xfrm rot="10800000">
            <a:off x="5056649" y="74398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922411-A461-4DB9-94FE-74FD1B172F68}"/>
              </a:ext>
            </a:extLst>
          </p:cNvPr>
          <p:cNvSpPr txBox="1"/>
          <p:nvPr/>
        </p:nvSpPr>
        <p:spPr>
          <a:xfrm>
            <a:off x="3212950" y="656912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A6F2F1-EC4F-4A8A-A1A8-B369641ED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44" y="6215321"/>
            <a:ext cx="4812198" cy="22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9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11C5905-B38C-4D92-980B-E154373534C9}"/>
              </a:ext>
            </a:extLst>
          </p:cNvPr>
          <p:cNvSpPr/>
          <p:nvPr/>
        </p:nvSpPr>
        <p:spPr>
          <a:xfrm>
            <a:off x="982897" y="775194"/>
            <a:ext cx="5554284" cy="202340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DC40F6-2391-4507-B372-848A6CB7D8C6}"/>
              </a:ext>
            </a:extLst>
          </p:cNvPr>
          <p:cNvSpPr/>
          <p:nvPr/>
        </p:nvSpPr>
        <p:spPr>
          <a:xfrm>
            <a:off x="977034" y="2955531"/>
            <a:ext cx="5563602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48D0298-A084-4068-A437-E1ADA6E564E2}"/>
              </a:ext>
            </a:extLst>
          </p:cNvPr>
          <p:cNvSpPr/>
          <p:nvPr/>
        </p:nvSpPr>
        <p:spPr>
          <a:xfrm>
            <a:off x="5480399" y="456547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1EE0711-369F-4670-A11C-E36B6A38A927}"/>
              </a:ext>
            </a:extLst>
          </p:cNvPr>
          <p:cNvSpPr/>
          <p:nvPr/>
        </p:nvSpPr>
        <p:spPr>
          <a:xfrm>
            <a:off x="6036751" y="455132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제출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D8CDA4-D92F-43D4-9312-60153A4370D1}"/>
              </a:ext>
            </a:extLst>
          </p:cNvPr>
          <p:cNvSpPr txBox="1"/>
          <p:nvPr/>
        </p:nvSpPr>
        <p:spPr>
          <a:xfrm>
            <a:off x="1024110" y="81718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r>
              <a:rPr lang="ko-KR" altLang="en-US" sz="1200" dirty="0"/>
              <a:t>  </a:t>
            </a:r>
            <a:endParaRPr lang="ko-KR" altLang="en-US" sz="22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BABE20-A6B2-4197-9584-C1D92F147271}"/>
              </a:ext>
            </a:extLst>
          </p:cNvPr>
          <p:cNvSpPr txBox="1"/>
          <p:nvPr/>
        </p:nvSpPr>
        <p:spPr>
          <a:xfrm>
            <a:off x="1006816" y="2977063"/>
            <a:ext cx="66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4F04A88-D54E-4218-9DD5-E73806F07583}"/>
              </a:ext>
            </a:extLst>
          </p:cNvPr>
          <p:cNvSpPr/>
          <p:nvPr/>
        </p:nvSpPr>
        <p:spPr>
          <a:xfrm>
            <a:off x="1814315" y="452722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9FCC50D-9D7A-46A2-B422-38203A8352B9}"/>
              </a:ext>
            </a:extLst>
          </p:cNvPr>
          <p:cNvSpPr/>
          <p:nvPr/>
        </p:nvSpPr>
        <p:spPr>
          <a:xfrm>
            <a:off x="2717698" y="459621"/>
            <a:ext cx="198304" cy="194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2E274072-59FD-4BC4-B868-FA929115F8A9}"/>
              </a:ext>
            </a:extLst>
          </p:cNvPr>
          <p:cNvSpPr/>
          <p:nvPr/>
        </p:nvSpPr>
        <p:spPr>
          <a:xfrm rot="10800000">
            <a:off x="2763931" y="517057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95014D-004C-430A-A17D-89092C74E345}"/>
              </a:ext>
            </a:extLst>
          </p:cNvPr>
          <p:cNvSpPr txBox="1"/>
          <p:nvPr/>
        </p:nvSpPr>
        <p:spPr>
          <a:xfrm>
            <a:off x="1794092" y="399375"/>
            <a:ext cx="605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JAVA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80ECAD-2C64-4ECC-8B9E-37AF9D019B2B}"/>
              </a:ext>
            </a:extLst>
          </p:cNvPr>
          <p:cNvSpPr txBox="1"/>
          <p:nvPr/>
        </p:nvSpPr>
        <p:spPr>
          <a:xfrm>
            <a:off x="977034" y="427785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언어선택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CB5E82-4DBA-4B30-B1A2-333B347ADA14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3D01FF9-29B8-41B1-ACC5-F28872E87B20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DE0A8F24-4D53-4803-B2B0-A6FAC09C05A6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F3D940F-CB92-4745-BD8F-FA2E9E5F4445}"/>
              </a:ext>
            </a:extLst>
          </p:cNvPr>
          <p:cNvSpPr/>
          <p:nvPr/>
        </p:nvSpPr>
        <p:spPr>
          <a:xfrm>
            <a:off x="5681667" y="4180179"/>
            <a:ext cx="858969" cy="2030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수정하기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7869B41-612C-4981-A643-02202099341A}"/>
              </a:ext>
            </a:extLst>
          </p:cNvPr>
          <p:cNvSpPr/>
          <p:nvPr/>
        </p:nvSpPr>
        <p:spPr>
          <a:xfrm>
            <a:off x="1694256" y="1754042"/>
            <a:ext cx="4169619" cy="1368137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B78AB-C3F8-4451-B8E7-031C1BD8A7EC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결과</a:t>
            </a:r>
          </a:p>
        </p:txBody>
      </p:sp>
      <p:pic>
        <p:nvPicPr>
          <p:cNvPr id="35" name="그래픽 34" descr="닫기">
            <a:extLst>
              <a:ext uri="{FF2B5EF4-FFF2-40B4-BE49-F238E27FC236}">
                <a16:creationId xmlns:a16="http://schemas.microsoft.com/office/drawing/2014/main" id="{186359F7-7B28-4909-8418-FDCE0ACC0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17F6168-FD3C-41CA-A012-765102E6EB9A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정답입니다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86F06E-0CF7-41B8-B38C-B5F7486CEC3E}"/>
              </a:ext>
            </a:extLst>
          </p:cNvPr>
          <p:cNvSpPr/>
          <p:nvPr/>
        </p:nvSpPr>
        <p:spPr>
          <a:xfrm>
            <a:off x="3860579" y="264893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확인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474BA83-FC7A-4779-B733-75E9D675FCFA}"/>
              </a:ext>
            </a:extLst>
          </p:cNvPr>
          <p:cNvSpPr/>
          <p:nvPr/>
        </p:nvSpPr>
        <p:spPr>
          <a:xfrm>
            <a:off x="2703243" y="264893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퀴즈 페이지로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90735F4-F564-4195-B001-2EF6595087FE}"/>
              </a:ext>
            </a:extLst>
          </p:cNvPr>
          <p:cNvSpPr/>
          <p:nvPr/>
        </p:nvSpPr>
        <p:spPr>
          <a:xfrm>
            <a:off x="2494975" y="2673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310485D-A29E-4D9F-B939-354088303F72}"/>
              </a:ext>
            </a:extLst>
          </p:cNvPr>
          <p:cNvSpPr/>
          <p:nvPr/>
        </p:nvSpPr>
        <p:spPr>
          <a:xfrm>
            <a:off x="3932755" y="268057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972A32-8AAE-452F-9EFD-03C33B0AA50C}"/>
              </a:ext>
            </a:extLst>
          </p:cNvPr>
          <p:cNvSpPr txBox="1"/>
          <p:nvPr/>
        </p:nvSpPr>
        <p:spPr>
          <a:xfrm>
            <a:off x="2750077" y="2275623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FF0000"/>
                </a:solidFill>
              </a:rPr>
              <a:t>틀렸습니다</a:t>
            </a:r>
            <a:r>
              <a:rPr lang="en-US" altLang="ko-KR" sz="900" dirty="0">
                <a:solidFill>
                  <a:srgbClr val="FF0000"/>
                </a:solidFill>
              </a:rPr>
              <a:t>!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265922-2AE3-426C-BB11-ACA1C4761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52" y="5995510"/>
            <a:ext cx="27241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74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4699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096516"/>
            <a:ext cx="5556951" cy="1778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21655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475740" y="1746328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CF0703-FE2C-4C6B-BD29-4ED02CF113AC}"/>
              </a:ext>
            </a:extLst>
          </p:cNvPr>
          <p:cNvSpPr txBox="1"/>
          <p:nvPr/>
        </p:nvSpPr>
        <p:spPr>
          <a:xfrm>
            <a:off x="981076" y="1409249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9FEB30-67B5-455E-BAE5-6667C796FE23}"/>
              </a:ext>
            </a:extLst>
          </p:cNvPr>
          <p:cNvSpPr/>
          <p:nvPr/>
        </p:nvSpPr>
        <p:spPr>
          <a:xfrm>
            <a:off x="1503257" y="1442558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7D6977-D891-48A2-9C00-67CA2EA7F387}"/>
              </a:ext>
            </a:extLst>
          </p:cNvPr>
          <p:cNvSpPr/>
          <p:nvPr/>
        </p:nvSpPr>
        <p:spPr>
          <a:xfrm>
            <a:off x="2948184" y="1442558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9DB7368D-E51C-4DD8-8EB3-F182F9FE2CF6}"/>
              </a:ext>
            </a:extLst>
          </p:cNvPr>
          <p:cNvSpPr/>
          <p:nvPr/>
        </p:nvSpPr>
        <p:spPr>
          <a:xfrm rot="10800000">
            <a:off x="2988067" y="1506893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EC8452-E37D-4942-AFED-100A8429E0E0}"/>
              </a:ext>
            </a:extLst>
          </p:cNvPr>
          <p:cNvSpPr txBox="1"/>
          <p:nvPr/>
        </p:nvSpPr>
        <p:spPr>
          <a:xfrm>
            <a:off x="1527356" y="1423218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BB79AD2-D915-4197-8B41-B8DA2B4A6A30}"/>
              </a:ext>
            </a:extLst>
          </p:cNvPr>
          <p:cNvSpPr/>
          <p:nvPr/>
        </p:nvSpPr>
        <p:spPr>
          <a:xfrm>
            <a:off x="1455330" y="178217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3896F9A-15E0-40D1-80A8-AC35E1FA184D}"/>
              </a:ext>
            </a:extLst>
          </p:cNvPr>
          <p:cNvSpPr/>
          <p:nvPr/>
        </p:nvSpPr>
        <p:spPr>
          <a:xfrm>
            <a:off x="5902056" y="559330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3EF4FA-C16B-4CF6-A4E2-5BB80FDF34C1}"/>
              </a:ext>
            </a:extLst>
          </p:cNvPr>
          <p:cNvSpPr/>
          <p:nvPr/>
        </p:nvSpPr>
        <p:spPr>
          <a:xfrm>
            <a:off x="5061317" y="559330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1FA8B02-6773-4252-AFC5-B3073FE6BB04}"/>
              </a:ext>
            </a:extLst>
          </p:cNvPr>
          <p:cNvSpPr/>
          <p:nvPr/>
        </p:nvSpPr>
        <p:spPr>
          <a:xfrm>
            <a:off x="1503257" y="1643642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9F61A0-7A8B-4260-BA58-3440F77BCE61}"/>
              </a:ext>
            </a:extLst>
          </p:cNvPr>
          <p:cNvSpPr txBox="1"/>
          <p:nvPr/>
        </p:nvSpPr>
        <p:spPr>
          <a:xfrm>
            <a:off x="1522866" y="1641756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72DA128-DBFE-44B6-A4F5-FD7BEEDCB538}"/>
              </a:ext>
            </a:extLst>
          </p:cNvPr>
          <p:cNvSpPr/>
          <p:nvPr/>
        </p:nvSpPr>
        <p:spPr>
          <a:xfrm>
            <a:off x="4090582" y="1440448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122781-8435-4D32-91B4-E4A121535DE7}"/>
              </a:ext>
            </a:extLst>
          </p:cNvPr>
          <p:cNvSpPr/>
          <p:nvPr/>
        </p:nvSpPr>
        <p:spPr>
          <a:xfrm>
            <a:off x="5535509" y="1440448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13C9793A-5458-4411-A94A-8DB32B69A8AC}"/>
              </a:ext>
            </a:extLst>
          </p:cNvPr>
          <p:cNvSpPr/>
          <p:nvPr/>
        </p:nvSpPr>
        <p:spPr>
          <a:xfrm rot="10800000">
            <a:off x="5575392" y="1504783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4FC015-3A39-4CC7-BDD6-7E2870D1EC18}"/>
              </a:ext>
            </a:extLst>
          </p:cNvPr>
          <p:cNvSpPr txBox="1"/>
          <p:nvPr/>
        </p:nvSpPr>
        <p:spPr>
          <a:xfrm>
            <a:off x="4107207" y="1421107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초급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82FF974-A000-4FAF-B311-39203E6BC43F}"/>
              </a:ext>
            </a:extLst>
          </p:cNvPr>
          <p:cNvSpPr/>
          <p:nvPr/>
        </p:nvSpPr>
        <p:spPr>
          <a:xfrm>
            <a:off x="4090582" y="1641532"/>
            <a:ext cx="1643231" cy="581334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9D167B-6964-4FF3-8267-9F909DC8823B}"/>
              </a:ext>
            </a:extLst>
          </p:cNvPr>
          <p:cNvSpPr txBox="1"/>
          <p:nvPr/>
        </p:nvSpPr>
        <p:spPr>
          <a:xfrm>
            <a:off x="4107207" y="1648926"/>
            <a:ext cx="1112503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중급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고급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7A3536A-89F4-42D3-8630-7F7796992216}"/>
              </a:ext>
            </a:extLst>
          </p:cNvPr>
          <p:cNvSpPr txBox="1"/>
          <p:nvPr/>
        </p:nvSpPr>
        <p:spPr>
          <a:xfrm>
            <a:off x="3398204" y="140686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난이도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1B4150-BEF1-4DCF-840E-6323D49A813F}"/>
              </a:ext>
            </a:extLst>
          </p:cNvPr>
          <p:cNvSpPr txBox="1"/>
          <p:nvPr/>
        </p:nvSpPr>
        <p:spPr>
          <a:xfrm>
            <a:off x="991889" y="174916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1260C7C-CEAB-4DBF-9C41-D28ECD83F5AF}"/>
              </a:ext>
            </a:extLst>
          </p:cNvPr>
          <p:cNvSpPr/>
          <p:nvPr/>
        </p:nvSpPr>
        <p:spPr>
          <a:xfrm>
            <a:off x="777215" y="14485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9F638A6-35A9-4853-BC44-B93F6745D54F}"/>
              </a:ext>
            </a:extLst>
          </p:cNvPr>
          <p:cNvSpPr/>
          <p:nvPr/>
        </p:nvSpPr>
        <p:spPr>
          <a:xfrm>
            <a:off x="3235302" y="14485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5FE790-958E-4F62-96CC-6565E27F383E}"/>
              </a:ext>
            </a:extLst>
          </p:cNvPr>
          <p:cNvSpPr/>
          <p:nvPr/>
        </p:nvSpPr>
        <p:spPr>
          <a:xfrm>
            <a:off x="765116" y="178381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B498872-114A-4412-8E9B-BD8D020A5801}"/>
              </a:ext>
            </a:extLst>
          </p:cNvPr>
          <p:cNvSpPr/>
          <p:nvPr/>
        </p:nvSpPr>
        <p:spPr>
          <a:xfrm>
            <a:off x="749950" y="220768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311471A-516B-497E-8002-EAD89B23C681}"/>
              </a:ext>
            </a:extLst>
          </p:cNvPr>
          <p:cNvSpPr/>
          <p:nvPr/>
        </p:nvSpPr>
        <p:spPr>
          <a:xfrm>
            <a:off x="777215" y="40258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C64F194-0492-4076-A23B-071EB34E546D}"/>
              </a:ext>
            </a:extLst>
          </p:cNvPr>
          <p:cNvSpPr/>
          <p:nvPr/>
        </p:nvSpPr>
        <p:spPr>
          <a:xfrm>
            <a:off x="3710448" y="402590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0A694C-FFF8-411F-8F4A-2A9B65A41098}"/>
              </a:ext>
            </a:extLst>
          </p:cNvPr>
          <p:cNvSpPr/>
          <p:nvPr/>
        </p:nvSpPr>
        <p:spPr>
          <a:xfrm>
            <a:off x="1021648" y="3974619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C0E84B-DCDE-4D5A-AAD8-B52860D020DE}"/>
              </a:ext>
            </a:extLst>
          </p:cNvPr>
          <p:cNvSpPr txBox="1"/>
          <p:nvPr/>
        </p:nvSpPr>
        <p:spPr>
          <a:xfrm>
            <a:off x="1033233" y="3993995"/>
            <a:ext cx="138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</a:p>
          <a:p>
            <a:endParaRPr lang="ko-KR" altLang="en-US" sz="12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58FA1A7-521C-4512-B744-F045EA9D4237}"/>
              </a:ext>
            </a:extLst>
          </p:cNvPr>
          <p:cNvSpPr/>
          <p:nvPr/>
        </p:nvSpPr>
        <p:spPr>
          <a:xfrm>
            <a:off x="3949700" y="3983409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30BA5B-9EAA-4474-90D4-421A4B7C35DF}"/>
              </a:ext>
            </a:extLst>
          </p:cNvPr>
          <p:cNvSpPr txBox="1"/>
          <p:nvPr/>
        </p:nvSpPr>
        <p:spPr>
          <a:xfrm>
            <a:off x="3949700" y="402590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D288C58-641C-4AFA-8481-F22E3995DF90}"/>
              </a:ext>
            </a:extLst>
          </p:cNvPr>
          <p:cNvSpPr/>
          <p:nvPr/>
        </p:nvSpPr>
        <p:spPr>
          <a:xfrm>
            <a:off x="4809581" y="56303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CC8B2DF-78BD-4E9E-A55F-452D56B81B6A}"/>
              </a:ext>
            </a:extLst>
          </p:cNvPr>
          <p:cNvSpPr/>
          <p:nvPr/>
        </p:nvSpPr>
        <p:spPr>
          <a:xfrm>
            <a:off x="5717429" y="54097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C547319-E6F5-4B12-B37E-7BD258108B00}"/>
              </a:ext>
            </a:extLst>
          </p:cNvPr>
          <p:cNvSpPr/>
          <p:nvPr/>
        </p:nvSpPr>
        <p:spPr>
          <a:xfrm>
            <a:off x="0" y="6492910"/>
            <a:ext cx="7559675" cy="250662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F0E2D24-9A5F-4379-AFAC-F82B26F139C8}"/>
              </a:ext>
            </a:extLst>
          </p:cNvPr>
          <p:cNvSpPr/>
          <p:nvPr/>
        </p:nvSpPr>
        <p:spPr>
          <a:xfrm>
            <a:off x="0" y="6212157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B0B2F05-B604-4248-8E7A-BD46A5FE6E2D}"/>
              </a:ext>
            </a:extLst>
          </p:cNvPr>
          <p:cNvSpPr txBox="1"/>
          <p:nvPr/>
        </p:nvSpPr>
        <p:spPr>
          <a:xfrm>
            <a:off x="2870945" y="620393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D5E8B6-A01F-43E5-9503-CED663BFC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3" y="6595217"/>
            <a:ext cx="3552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4699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76B225-3983-42B1-A0B9-40D4B64EC3F2}"/>
              </a:ext>
            </a:extLst>
          </p:cNvPr>
          <p:cNvSpPr/>
          <p:nvPr/>
        </p:nvSpPr>
        <p:spPr>
          <a:xfrm>
            <a:off x="1021648" y="2096516"/>
            <a:ext cx="5556951" cy="1778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21655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475740" y="1746328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CF0703-FE2C-4C6B-BD29-4ED02CF113AC}"/>
              </a:ext>
            </a:extLst>
          </p:cNvPr>
          <p:cNvSpPr txBox="1"/>
          <p:nvPr/>
        </p:nvSpPr>
        <p:spPr>
          <a:xfrm>
            <a:off x="981076" y="1409249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9FEB30-67B5-455E-BAE5-6667C796FE23}"/>
              </a:ext>
            </a:extLst>
          </p:cNvPr>
          <p:cNvSpPr/>
          <p:nvPr/>
        </p:nvSpPr>
        <p:spPr>
          <a:xfrm>
            <a:off x="1503257" y="1442558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07D6977-D891-48A2-9C00-67CA2EA7F387}"/>
              </a:ext>
            </a:extLst>
          </p:cNvPr>
          <p:cNvSpPr/>
          <p:nvPr/>
        </p:nvSpPr>
        <p:spPr>
          <a:xfrm>
            <a:off x="2948184" y="1442558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9DB7368D-E51C-4DD8-8EB3-F182F9FE2CF6}"/>
              </a:ext>
            </a:extLst>
          </p:cNvPr>
          <p:cNvSpPr/>
          <p:nvPr/>
        </p:nvSpPr>
        <p:spPr>
          <a:xfrm rot="10800000">
            <a:off x="2988067" y="1506893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EC8452-E37D-4942-AFED-100A8429E0E0}"/>
              </a:ext>
            </a:extLst>
          </p:cNvPr>
          <p:cNvSpPr txBox="1"/>
          <p:nvPr/>
        </p:nvSpPr>
        <p:spPr>
          <a:xfrm>
            <a:off x="1527356" y="1423218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BB79AD2-D915-4197-8B41-B8DA2B4A6A30}"/>
              </a:ext>
            </a:extLst>
          </p:cNvPr>
          <p:cNvSpPr/>
          <p:nvPr/>
        </p:nvSpPr>
        <p:spPr>
          <a:xfrm>
            <a:off x="1455330" y="1782175"/>
            <a:ext cx="5123269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3896F9A-15E0-40D1-80A8-AC35E1FA184D}"/>
              </a:ext>
            </a:extLst>
          </p:cNvPr>
          <p:cNvSpPr/>
          <p:nvPr/>
        </p:nvSpPr>
        <p:spPr>
          <a:xfrm>
            <a:off x="5902056" y="559330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수정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53EF4FA-C16B-4CF6-A4E2-5BB80FDF34C1}"/>
              </a:ext>
            </a:extLst>
          </p:cNvPr>
          <p:cNvSpPr/>
          <p:nvPr/>
        </p:nvSpPr>
        <p:spPr>
          <a:xfrm>
            <a:off x="5061317" y="5593302"/>
            <a:ext cx="693137" cy="236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취소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1FA8B02-6773-4252-AFC5-B3073FE6BB04}"/>
              </a:ext>
            </a:extLst>
          </p:cNvPr>
          <p:cNvSpPr/>
          <p:nvPr/>
        </p:nvSpPr>
        <p:spPr>
          <a:xfrm>
            <a:off x="1503257" y="1643642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9F61A0-7A8B-4260-BA58-3440F77BCE61}"/>
              </a:ext>
            </a:extLst>
          </p:cNvPr>
          <p:cNvSpPr txBox="1"/>
          <p:nvPr/>
        </p:nvSpPr>
        <p:spPr>
          <a:xfrm>
            <a:off x="1522866" y="1641756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72DA128-DBFE-44B6-A4F5-FD7BEEDCB538}"/>
              </a:ext>
            </a:extLst>
          </p:cNvPr>
          <p:cNvSpPr/>
          <p:nvPr/>
        </p:nvSpPr>
        <p:spPr>
          <a:xfrm>
            <a:off x="4090582" y="1440448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122781-8435-4D32-91B4-E4A121535DE7}"/>
              </a:ext>
            </a:extLst>
          </p:cNvPr>
          <p:cNvSpPr/>
          <p:nvPr/>
        </p:nvSpPr>
        <p:spPr>
          <a:xfrm>
            <a:off x="5535509" y="1440448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13C9793A-5458-4411-A94A-8DB32B69A8AC}"/>
              </a:ext>
            </a:extLst>
          </p:cNvPr>
          <p:cNvSpPr/>
          <p:nvPr/>
        </p:nvSpPr>
        <p:spPr>
          <a:xfrm rot="10800000">
            <a:off x="5575392" y="1504783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4FC015-3A39-4CC7-BDD6-7E2870D1EC18}"/>
              </a:ext>
            </a:extLst>
          </p:cNvPr>
          <p:cNvSpPr txBox="1"/>
          <p:nvPr/>
        </p:nvSpPr>
        <p:spPr>
          <a:xfrm>
            <a:off x="4107207" y="1421107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초급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82FF974-A000-4FAF-B311-39203E6BC43F}"/>
              </a:ext>
            </a:extLst>
          </p:cNvPr>
          <p:cNvSpPr/>
          <p:nvPr/>
        </p:nvSpPr>
        <p:spPr>
          <a:xfrm>
            <a:off x="4090582" y="1641532"/>
            <a:ext cx="1643231" cy="581334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9D167B-6964-4FF3-8267-9F909DC8823B}"/>
              </a:ext>
            </a:extLst>
          </p:cNvPr>
          <p:cNvSpPr txBox="1"/>
          <p:nvPr/>
        </p:nvSpPr>
        <p:spPr>
          <a:xfrm>
            <a:off x="4107207" y="1648926"/>
            <a:ext cx="1112503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중급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고급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7A3536A-89F4-42D3-8630-7F7796992216}"/>
              </a:ext>
            </a:extLst>
          </p:cNvPr>
          <p:cNvSpPr txBox="1"/>
          <p:nvPr/>
        </p:nvSpPr>
        <p:spPr>
          <a:xfrm>
            <a:off x="3398204" y="140686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난이도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F1B4150-BEF1-4DCF-840E-6323D49A813F}"/>
              </a:ext>
            </a:extLst>
          </p:cNvPr>
          <p:cNvSpPr txBox="1"/>
          <p:nvPr/>
        </p:nvSpPr>
        <p:spPr>
          <a:xfrm>
            <a:off x="991889" y="1749163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1260C7C-CEAB-4DBF-9C41-D28ECD83F5AF}"/>
              </a:ext>
            </a:extLst>
          </p:cNvPr>
          <p:cNvSpPr/>
          <p:nvPr/>
        </p:nvSpPr>
        <p:spPr>
          <a:xfrm>
            <a:off x="777215" y="14485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9F638A6-35A9-4853-BC44-B93F6745D54F}"/>
              </a:ext>
            </a:extLst>
          </p:cNvPr>
          <p:cNvSpPr/>
          <p:nvPr/>
        </p:nvSpPr>
        <p:spPr>
          <a:xfrm>
            <a:off x="3235302" y="14485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5FE790-958E-4F62-96CC-6565E27F383E}"/>
              </a:ext>
            </a:extLst>
          </p:cNvPr>
          <p:cNvSpPr/>
          <p:nvPr/>
        </p:nvSpPr>
        <p:spPr>
          <a:xfrm>
            <a:off x="765116" y="178381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B498872-114A-4412-8E9B-BD8D020A5801}"/>
              </a:ext>
            </a:extLst>
          </p:cNvPr>
          <p:cNvSpPr/>
          <p:nvPr/>
        </p:nvSpPr>
        <p:spPr>
          <a:xfrm>
            <a:off x="749950" y="220768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311471A-516B-497E-8002-EAD89B23C681}"/>
              </a:ext>
            </a:extLst>
          </p:cNvPr>
          <p:cNvSpPr/>
          <p:nvPr/>
        </p:nvSpPr>
        <p:spPr>
          <a:xfrm>
            <a:off x="777215" y="402589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C64F194-0492-4076-A23B-071EB34E546D}"/>
              </a:ext>
            </a:extLst>
          </p:cNvPr>
          <p:cNvSpPr/>
          <p:nvPr/>
        </p:nvSpPr>
        <p:spPr>
          <a:xfrm>
            <a:off x="3710448" y="402590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0A694C-FFF8-411F-8F4A-2A9B65A41098}"/>
              </a:ext>
            </a:extLst>
          </p:cNvPr>
          <p:cNvSpPr/>
          <p:nvPr/>
        </p:nvSpPr>
        <p:spPr>
          <a:xfrm>
            <a:off x="1021648" y="3974619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C0E84B-DCDE-4D5A-AAD8-B52860D020DE}"/>
              </a:ext>
            </a:extLst>
          </p:cNvPr>
          <p:cNvSpPr txBox="1"/>
          <p:nvPr/>
        </p:nvSpPr>
        <p:spPr>
          <a:xfrm>
            <a:off x="1033233" y="3993995"/>
            <a:ext cx="138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입력</a:t>
            </a:r>
            <a:r>
              <a:rPr lang="en-US" altLang="ko-KR" sz="1200" dirty="0"/>
              <a:t>1</a:t>
            </a:r>
          </a:p>
          <a:p>
            <a:endParaRPr lang="ko-KR" altLang="en-US" sz="12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58FA1A7-521C-4512-B744-F045EA9D4237}"/>
              </a:ext>
            </a:extLst>
          </p:cNvPr>
          <p:cNvSpPr/>
          <p:nvPr/>
        </p:nvSpPr>
        <p:spPr>
          <a:xfrm>
            <a:off x="3949700" y="3983409"/>
            <a:ext cx="2628900" cy="150196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30BA5B-9EAA-4474-90D4-421A4B7C35DF}"/>
              </a:ext>
            </a:extLst>
          </p:cNvPr>
          <p:cNvSpPr txBox="1"/>
          <p:nvPr/>
        </p:nvSpPr>
        <p:spPr>
          <a:xfrm>
            <a:off x="3949700" y="4025900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예제 출력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D288C58-641C-4AFA-8481-F22E3995DF90}"/>
              </a:ext>
            </a:extLst>
          </p:cNvPr>
          <p:cNvSpPr/>
          <p:nvPr/>
        </p:nvSpPr>
        <p:spPr>
          <a:xfrm>
            <a:off x="4809581" y="56303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CC8B2DF-78BD-4E9E-A55F-452D56B81B6A}"/>
              </a:ext>
            </a:extLst>
          </p:cNvPr>
          <p:cNvSpPr/>
          <p:nvPr/>
        </p:nvSpPr>
        <p:spPr>
          <a:xfrm>
            <a:off x="5717429" y="54097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E4247CC-B2F4-4FB6-87B5-8F1326CAE08B}"/>
              </a:ext>
            </a:extLst>
          </p:cNvPr>
          <p:cNvSpPr/>
          <p:nvPr/>
        </p:nvSpPr>
        <p:spPr>
          <a:xfrm>
            <a:off x="0" y="6492910"/>
            <a:ext cx="7559675" cy="250662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73FDA5C-6DA2-4702-94FE-FFBCD73FEA8E}"/>
              </a:ext>
            </a:extLst>
          </p:cNvPr>
          <p:cNvSpPr/>
          <p:nvPr/>
        </p:nvSpPr>
        <p:spPr>
          <a:xfrm>
            <a:off x="0" y="6212157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BF2E1-E862-45A5-82AB-92A74E3BA1FE}"/>
              </a:ext>
            </a:extLst>
          </p:cNvPr>
          <p:cNvSpPr txBox="1"/>
          <p:nvPr/>
        </p:nvSpPr>
        <p:spPr>
          <a:xfrm>
            <a:off x="2870945" y="620393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0D228-322F-4A47-8F8F-C13A8C13B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3" y="6584174"/>
            <a:ext cx="3571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51519C5-B789-4FAF-BDCE-5B3186C3C918}"/>
              </a:ext>
            </a:extLst>
          </p:cNvPr>
          <p:cNvSpPr/>
          <p:nvPr/>
        </p:nvSpPr>
        <p:spPr>
          <a:xfrm>
            <a:off x="2407767" y="1389859"/>
            <a:ext cx="690794" cy="2290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524BC8B-8787-419F-B24A-95AC1423DD71}"/>
              </a:ext>
            </a:extLst>
          </p:cNvPr>
          <p:cNvSpPr/>
          <p:nvPr/>
        </p:nvSpPr>
        <p:spPr>
          <a:xfrm>
            <a:off x="3098561" y="1389859"/>
            <a:ext cx="110483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오타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오역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272" y="1329604"/>
            <a:ext cx="316880" cy="3168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606961B-FD37-44A1-A2E9-B7049DF62B7F}"/>
              </a:ext>
            </a:extLst>
          </p:cNvPr>
          <p:cNvSpPr txBox="1"/>
          <p:nvPr/>
        </p:nvSpPr>
        <p:spPr>
          <a:xfrm>
            <a:off x="6055889" y="140181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A6995-A476-415E-A82F-278AB22C6C42}"/>
              </a:ext>
            </a:extLst>
          </p:cNvPr>
          <p:cNvSpPr/>
          <p:nvPr/>
        </p:nvSpPr>
        <p:spPr>
          <a:xfrm>
            <a:off x="1721240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solidFill>
                  <a:schemeClr val="accent1"/>
                </a:solidFill>
              </a:rPr>
              <a:t>닉네임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2407D84-07F7-4568-9215-3EB7CE352A9B}"/>
              </a:ext>
            </a:extLst>
          </p:cNvPr>
          <p:cNvSpPr/>
          <p:nvPr/>
        </p:nvSpPr>
        <p:spPr>
          <a:xfrm>
            <a:off x="4197352" y="1389859"/>
            <a:ext cx="740696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정답자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0A5F51-FCC6-41E3-926F-CEC853C97EA9}"/>
              </a:ext>
            </a:extLst>
          </p:cNvPr>
          <p:cNvSpPr/>
          <p:nvPr/>
        </p:nvSpPr>
        <p:spPr>
          <a:xfrm>
            <a:off x="1185375" y="2139779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1F3CAC7-DB90-44E7-B50D-BC11CDCB3308}"/>
              </a:ext>
            </a:extLst>
          </p:cNvPr>
          <p:cNvSpPr/>
          <p:nvPr/>
        </p:nvSpPr>
        <p:spPr>
          <a:xfrm>
            <a:off x="5008429" y="5721107"/>
            <a:ext cx="496937" cy="18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A968DD-8D67-4797-B82A-9A59870444F5}"/>
              </a:ext>
            </a:extLst>
          </p:cNvPr>
          <p:cNvSpPr/>
          <p:nvPr/>
        </p:nvSpPr>
        <p:spPr>
          <a:xfrm>
            <a:off x="2829313" y="5716094"/>
            <a:ext cx="2108735" cy="200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2EE444-7083-435C-8953-1EA7824AF2E9}"/>
              </a:ext>
            </a:extLst>
          </p:cNvPr>
          <p:cNvSpPr txBox="1"/>
          <p:nvPr/>
        </p:nvSpPr>
        <p:spPr>
          <a:xfrm>
            <a:off x="2834521" y="5697565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53D215-7E11-400E-98FD-6764DDE7E1F2}"/>
              </a:ext>
            </a:extLst>
          </p:cNvPr>
          <p:cNvSpPr txBox="1"/>
          <p:nvPr/>
        </p:nvSpPr>
        <p:spPr>
          <a:xfrm>
            <a:off x="1062073" y="2132189"/>
            <a:ext cx="5459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              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글쓴이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</a:t>
            </a:r>
            <a:r>
              <a:rPr lang="ko-KR" alt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추천수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592CC6-3D99-46AD-B3CF-EB4B969096F9}"/>
              </a:ext>
            </a:extLst>
          </p:cNvPr>
          <p:cNvSpPr txBox="1"/>
          <p:nvPr/>
        </p:nvSpPr>
        <p:spPr>
          <a:xfrm>
            <a:off x="1075821" y="2439957"/>
            <a:ext cx="5298479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 startAt="111"/>
            </a:pPr>
            <a:r>
              <a:rPr lang="ko-KR" altLang="en-US" sz="1050" dirty="0"/>
              <a:t>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95EF83D-F542-4247-99DC-A5BDBDDD79C5}"/>
              </a:ext>
            </a:extLst>
          </p:cNvPr>
          <p:cNvSpPr/>
          <p:nvPr/>
        </p:nvSpPr>
        <p:spPr>
          <a:xfrm>
            <a:off x="1627832" y="5721021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16E81E-6A81-4A7E-AFBA-549E9CB19495}"/>
              </a:ext>
            </a:extLst>
          </p:cNvPr>
          <p:cNvSpPr/>
          <p:nvPr/>
        </p:nvSpPr>
        <p:spPr>
          <a:xfrm>
            <a:off x="2564266" y="5721021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43D3A621-4E32-46C8-8925-C767BE6B0C11}"/>
              </a:ext>
            </a:extLst>
          </p:cNvPr>
          <p:cNvSpPr/>
          <p:nvPr/>
        </p:nvSpPr>
        <p:spPr>
          <a:xfrm rot="10800000">
            <a:off x="2604149" y="5785356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EB14E4-446A-40D0-A3E9-C2D73FD124F5}"/>
              </a:ext>
            </a:extLst>
          </p:cNvPr>
          <p:cNvSpPr txBox="1"/>
          <p:nvPr/>
        </p:nvSpPr>
        <p:spPr>
          <a:xfrm>
            <a:off x="1665193" y="5713161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DDA998-415D-47B3-AA4C-4C608FE612E1}"/>
              </a:ext>
            </a:extLst>
          </p:cNvPr>
          <p:cNvSpPr txBox="1"/>
          <p:nvPr/>
        </p:nvSpPr>
        <p:spPr>
          <a:xfrm>
            <a:off x="2667451" y="5265183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7D2B44E-FAD3-4B6C-B947-6639EFDF7C11}"/>
              </a:ext>
            </a:extLst>
          </p:cNvPr>
          <p:cNvSpPr/>
          <p:nvPr/>
        </p:nvSpPr>
        <p:spPr>
          <a:xfrm>
            <a:off x="5630874" y="5082821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글작성</a:t>
            </a:r>
            <a:endParaRPr lang="ko-KR" altLang="en-US" sz="11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7EECC0C-94B3-409A-AF3E-77821A356399}"/>
              </a:ext>
            </a:extLst>
          </p:cNvPr>
          <p:cNvSpPr/>
          <p:nvPr/>
        </p:nvSpPr>
        <p:spPr>
          <a:xfrm>
            <a:off x="1627831" y="5933623"/>
            <a:ext cx="1134739" cy="619629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324EB0-9059-42AD-8E4A-D2DE1C0DCB4F}"/>
              </a:ext>
            </a:extLst>
          </p:cNvPr>
          <p:cNvSpPr txBox="1"/>
          <p:nvPr/>
        </p:nvSpPr>
        <p:spPr>
          <a:xfrm>
            <a:off x="1665192" y="5931737"/>
            <a:ext cx="1060141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내용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제목</a:t>
            </a:r>
            <a:r>
              <a:rPr lang="en-US" altLang="ko-KR" sz="1100" dirty="0"/>
              <a:t>+</a:t>
            </a:r>
            <a:r>
              <a:rPr lang="ko-KR" altLang="en-US" sz="1100" dirty="0"/>
              <a:t>내용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24BFE3-1B90-436B-AC02-DAA30F2FC1E6}"/>
              </a:ext>
            </a:extLst>
          </p:cNvPr>
          <p:cNvSpPr/>
          <p:nvPr/>
        </p:nvSpPr>
        <p:spPr>
          <a:xfrm>
            <a:off x="5186027" y="1823072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FDB91F-BCB5-4A94-B1FE-C5FDCAF6665C}"/>
              </a:ext>
            </a:extLst>
          </p:cNvPr>
          <p:cNvSpPr/>
          <p:nvPr/>
        </p:nvSpPr>
        <p:spPr>
          <a:xfrm>
            <a:off x="6122461" y="1823072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C9D88F1A-C636-45C4-8BB1-684F0CB2620B}"/>
              </a:ext>
            </a:extLst>
          </p:cNvPr>
          <p:cNvSpPr/>
          <p:nvPr/>
        </p:nvSpPr>
        <p:spPr>
          <a:xfrm rot="10800000">
            <a:off x="6162344" y="1887407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295FB5-EA58-4779-90AC-0A4578C37F6D}"/>
              </a:ext>
            </a:extLst>
          </p:cNvPr>
          <p:cNvSpPr txBox="1"/>
          <p:nvPr/>
        </p:nvSpPr>
        <p:spPr>
          <a:xfrm>
            <a:off x="5223388" y="1815212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정렬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1E7EB4-CF43-4D58-B970-A7C872C02202}"/>
              </a:ext>
            </a:extLst>
          </p:cNvPr>
          <p:cNvSpPr/>
          <p:nvPr/>
        </p:nvSpPr>
        <p:spPr>
          <a:xfrm>
            <a:off x="5186026" y="2035674"/>
            <a:ext cx="1134739" cy="850425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236F83-D783-45A5-A013-83EC0ECB3172}"/>
              </a:ext>
            </a:extLst>
          </p:cNvPr>
          <p:cNvSpPr txBox="1"/>
          <p:nvPr/>
        </p:nvSpPr>
        <p:spPr>
          <a:xfrm>
            <a:off x="5223387" y="2033788"/>
            <a:ext cx="1060141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/>
              <a:t>최신순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추천수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제목순</a:t>
            </a:r>
            <a:endParaRPr lang="en-US" altLang="ko-KR" sz="11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1B3F057-10DE-42E4-9A88-DD1A2D4FB69B}"/>
              </a:ext>
            </a:extLst>
          </p:cNvPr>
          <p:cNvSpPr/>
          <p:nvPr/>
        </p:nvSpPr>
        <p:spPr>
          <a:xfrm>
            <a:off x="863552" y="18573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92488CE-14E5-4C15-9E7B-5B4DC69CE533}"/>
              </a:ext>
            </a:extLst>
          </p:cNvPr>
          <p:cNvSpPr/>
          <p:nvPr/>
        </p:nvSpPr>
        <p:spPr>
          <a:xfrm>
            <a:off x="881349" y="247039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A73A79A-D5A5-40C3-9628-231335CBAABE}"/>
              </a:ext>
            </a:extLst>
          </p:cNvPr>
          <p:cNvSpPr/>
          <p:nvPr/>
        </p:nvSpPr>
        <p:spPr>
          <a:xfrm>
            <a:off x="4938048" y="183481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F245393-C253-4044-8A3E-8564B6F47361}"/>
              </a:ext>
            </a:extLst>
          </p:cNvPr>
          <p:cNvSpPr/>
          <p:nvPr/>
        </p:nvSpPr>
        <p:spPr>
          <a:xfrm>
            <a:off x="2634868" y="52944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210E113-A351-49C1-8314-52DD20C65560}"/>
              </a:ext>
            </a:extLst>
          </p:cNvPr>
          <p:cNvSpPr/>
          <p:nvPr/>
        </p:nvSpPr>
        <p:spPr>
          <a:xfrm>
            <a:off x="5397045" y="508282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386E88F-0D1E-4626-AC08-7EF0E81E432B}"/>
              </a:ext>
            </a:extLst>
          </p:cNvPr>
          <p:cNvSpPr/>
          <p:nvPr/>
        </p:nvSpPr>
        <p:spPr>
          <a:xfrm>
            <a:off x="2719323" y="555652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10E2623-00C2-4C4A-8353-FD5D4B18A2DF}"/>
              </a:ext>
            </a:extLst>
          </p:cNvPr>
          <p:cNvSpPr/>
          <p:nvPr/>
        </p:nvSpPr>
        <p:spPr>
          <a:xfrm>
            <a:off x="1369856" y="572093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8E1CE6F-F108-4DDA-AB31-4F35CF4E1323}"/>
              </a:ext>
            </a:extLst>
          </p:cNvPr>
          <p:cNvSpPr/>
          <p:nvPr/>
        </p:nvSpPr>
        <p:spPr>
          <a:xfrm>
            <a:off x="4869105" y="558591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6B68FC4-3814-4061-A303-1A5925E3F38B}"/>
              </a:ext>
            </a:extLst>
          </p:cNvPr>
          <p:cNvSpPr/>
          <p:nvPr/>
        </p:nvSpPr>
        <p:spPr>
          <a:xfrm>
            <a:off x="0" y="6922571"/>
            <a:ext cx="7559675" cy="207696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32D2BA4-7ADC-4171-9032-B144285CDEAC}"/>
              </a:ext>
            </a:extLst>
          </p:cNvPr>
          <p:cNvSpPr/>
          <p:nvPr/>
        </p:nvSpPr>
        <p:spPr>
          <a:xfrm>
            <a:off x="0" y="6641818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38AEB0-7442-476C-A767-20A03829D101}"/>
              </a:ext>
            </a:extLst>
          </p:cNvPr>
          <p:cNvSpPr txBox="1"/>
          <p:nvPr/>
        </p:nvSpPr>
        <p:spPr>
          <a:xfrm>
            <a:off x="2870945" y="6633596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4265BD-DE0D-49D9-A0CD-B55AB2B4B2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166" y="7105460"/>
            <a:ext cx="2181225" cy="1314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6CDE6B-FB67-4FA1-A067-9DF226270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885" y="7473276"/>
            <a:ext cx="28003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83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51519C5-B789-4FAF-BDCE-5B3186C3C918}"/>
              </a:ext>
            </a:extLst>
          </p:cNvPr>
          <p:cNvSpPr/>
          <p:nvPr/>
        </p:nvSpPr>
        <p:spPr>
          <a:xfrm>
            <a:off x="2407767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524BC8B-8787-419F-B24A-95AC1423DD71}"/>
              </a:ext>
            </a:extLst>
          </p:cNvPr>
          <p:cNvSpPr/>
          <p:nvPr/>
        </p:nvSpPr>
        <p:spPr>
          <a:xfrm>
            <a:off x="3098561" y="1389859"/>
            <a:ext cx="1104834" cy="2290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오타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오역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272" y="1329604"/>
            <a:ext cx="316880" cy="3168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606961B-FD37-44A1-A2E9-B7049DF62B7F}"/>
              </a:ext>
            </a:extLst>
          </p:cNvPr>
          <p:cNvSpPr txBox="1"/>
          <p:nvPr/>
        </p:nvSpPr>
        <p:spPr>
          <a:xfrm>
            <a:off x="6055889" y="140181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A6995-A476-415E-A82F-278AB22C6C42}"/>
              </a:ext>
            </a:extLst>
          </p:cNvPr>
          <p:cNvSpPr/>
          <p:nvPr/>
        </p:nvSpPr>
        <p:spPr>
          <a:xfrm>
            <a:off x="1721240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solidFill>
                  <a:schemeClr val="accent1"/>
                </a:solidFill>
              </a:rPr>
              <a:t>닉네임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2407D84-07F7-4568-9215-3EB7CE352A9B}"/>
              </a:ext>
            </a:extLst>
          </p:cNvPr>
          <p:cNvSpPr/>
          <p:nvPr/>
        </p:nvSpPr>
        <p:spPr>
          <a:xfrm>
            <a:off x="4197352" y="1389859"/>
            <a:ext cx="740696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정답자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80A5F51-FCC6-41E3-926F-CEC853C97EA9}"/>
              </a:ext>
            </a:extLst>
          </p:cNvPr>
          <p:cNvSpPr/>
          <p:nvPr/>
        </p:nvSpPr>
        <p:spPr>
          <a:xfrm>
            <a:off x="1185375" y="2169774"/>
            <a:ext cx="4561209" cy="3215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1F3CAC7-DB90-44E7-B50D-BC11CDCB3308}"/>
              </a:ext>
            </a:extLst>
          </p:cNvPr>
          <p:cNvSpPr/>
          <p:nvPr/>
        </p:nvSpPr>
        <p:spPr>
          <a:xfrm>
            <a:off x="5008429" y="5751102"/>
            <a:ext cx="496937" cy="182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A968DD-8D67-4797-B82A-9A59870444F5}"/>
              </a:ext>
            </a:extLst>
          </p:cNvPr>
          <p:cNvSpPr/>
          <p:nvPr/>
        </p:nvSpPr>
        <p:spPr>
          <a:xfrm>
            <a:off x="2829313" y="5746089"/>
            <a:ext cx="2108735" cy="200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2EE444-7083-435C-8953-1EA7824AF2E9}"/>
              </a:ext>
            </a:extLst>
          </p:cNvPr>
          <p:cNvSpPr txBox="1"/>
          <p:nvPr/>
        </p:nvSpPr>
        <p:spPr>
          <a:xfrm>
            <a:off x="2834521" y="5727560"/>
            <a:ext cx="96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검색키워드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53D215-7E11-400E-98FD-6764DDE7E1F2}"/>
              </a:ext>
            </a:extLst>
          </p:cNvPr>
          <p:cNvSpPr txBox="1"/>
          <p:nvPr/>
        </p:nvSpPr>
        <p:spPr>
          <a:xfrm>
            <a:off x="1062073" y="2162184"/>
            <a:ext cx="54591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번호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제목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               </a:t>
            </a:r>
            <a:r>
              <a:rPr lang="ko-KR" alt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글쓴이</a:t>
            </a:r>
            <a:r>
              <a:rPr lang="en-US" altLang="ko-KR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</a:t>
            </a:r>
            <a:r>
              <a:rPr lang="ko-KR" altLang="en-US" sz="105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추천수</a:t>
            </a:r>
            <a:endParaRPr lang="ko-KR" alt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592CC6-3D99-46AD-B3CF-EB4B969096F9}"/>
              </a:ext>
            </a:extLst>
          </p:cNvPr>
          <p:cNvSpPr txBox="1"/>
          <p:nvPr/>
        </p:nvSpPr>
        <p:spPr>
          <a:xfrm>
            <a:off x="1075821" y="2469952"/>
            <a:ext cx="5298479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 startAt="111"/>
            </a:pPr>
            <a:r>
              <a:rPr lang="ko-KR" altLang="en-US" sz="1050" dirty="0"/>
              <a:t>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pPr marL="228600" indent="-228600">
              <a:buFontTx/>
              <a:buAutoNum type="arabicPlain" startAt="111"/>
            </a:pPr>
            <a:r>
              <a:rPr lang="ko-KR" altLang="en-US" sz="1050" dirty="0"/>
              <a:t>          </a:t>
            </a:r>
            <a:r>
              <a:rPr lang="ko-KR" altLang="en-US" sz="1050" dirty="0" err="1"/>
              <a:t>이게뭐야</a:t>
            </a:r>
            <a:r>
              <a:rPr lang="ko-KR" altLang="en-US" sz="1050" dirty="0"/>
              <a:t> </a:t>
            </a:r>
            <a:r>
              <a:rPr lang="en-US" altLang="ko-KR" sz="1050" dirty="0"/>
              <a:t>(4)					</a:t>
            </a:r>
            <a:r>
              <a:rPr lang="ko-KR" altLang="en-US" sz="1050" dirty="0"/>
              <a:t>글쓴이</a:t>
            </a:r>
            <a:r>
              <a:rPr lang="en-US" altLang="ko-KR" sz="1050" dirty="0"/>
              <a:t>	             33</a:t>
            </a:r>
          </a:p>
          <a:p>
            <a:pPr marL="228600" indent="-228600">
              <a:buAutoNum type="arabicPlain" startAt="111"/>
            </a:pPr>
            <a:endParaRPr lang="en-US" altLang="ko-KR" sz="1050" dirty="0"/>
          </a:p>
          <a:p>
            <a:endParaRPr lang="en-US" altLang="ko-KR" sz="10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95EF83D-F542-4247-99DC-A5BDBDDD79C5}"/>
              </a:ext>
            </a:extLst>
          </p:cNvPr>
          <p:cNvSpPr/>
          <p:nvPr/>
        </p:nvSpPr>
        <p:spPr>
          <a:xfrm>
            <a:off x="1627832" y="5751016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316E81E-6A81-4A7E-AFBA-549E9CB19495}"/>
              </a:ext>
            </a:extLst>
          </p:cNvPr>
          <p:cNvSpPr/>
          <p:nvPr/>
        </p:nvSpPr>
        <p:spPr>
          <a:xfrm>
            <a:off x="2564266" y="5751016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43D3A621-4E32-46C8-8925-C767BE6B0C11}"/>
              </a:ext>
            </a:extLst>
          </p:cNvPr>
          <p:cNvSpPr/>
          <p:nvPr/>
        </p:nvSpPr>
        <p:spPr>
          <a:xfrm rot="10800000">
            <a:off x="2604149" y="5815351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EB14E4-446A-40D0-A3E9-C2D73FD124F5}"/>
              </a:ext>
            </a:extLst>
          </p:cNvPr>
          <p:cNvSpPr txBox="1"/>
          <p:nvPr/>
        </p:nvSpPr>
        <p:spPr>
          <a:xfrm>
            <a:off x="1665193" y="5743156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제목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DDA998-415D-47B3-AA4C-4C608FE612E1}"/>
              </a:ext>
            </a:extLst>
          </p:cNvPr>
          <p:cNvSpPr txBox="1"/>
          <p:nvPr/>
        </p:nvSpPr>
        <p:spPr>
          <a:xfrm>
            <a:off x="2667451" y="5295178"/>
            <a:ext cx="17524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◀   </a:t>
            </a:r>
            <a:r>
              <a:rPr lang="en-US" altLang="ko-KR" sz="1100" dirty="0"/>
              <a:t>1   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2    3    4    5   </a:t>
            </a:r>
            <a:r>
              <a:rPr lang="ko-KR" altLang="en-US" sz="1100" dirty="0"/>
              <a:t>▶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7D2B44E-FAD3-4B6C-B947-6639EFDF7C11}"/>
              </a:ext>
            </a:extLst>
          </p:cNvPr>
          <p:cNvSpPr/>
          <p:nvPr/>
        </p:nvSpPr>
        <p:spPr>
          <a:xfrm>
            <a:off x="5630874" y="5112816"/>
            <a:ext cx="693137" cy="17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글작성</a:t>
            </a:r>
            <a:endParaRPr lang="ko-KR" altLang="en-US" sz="11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7EECC0C-94B3-409A-AF3E-77821A356399}"/>
              </a:ext>
            </a:extLst>
          </p:cNvPr>
          <p:cNvSpPr/>
          <p:nvPr/>
        </p:nvSpPr>
        <p:spPr>
          <a:xfrm>
            <a:off x="1627831" y="5963618"/>
            <a:ext cx="1134739" cy="619629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324EB0-9059-42AD-8E4A-D2DE1C0DCB4F}"/>
              </a:ext>
            </a:extLst>
          </p:cNvPr>
          <p:cNvSpPr txBox="1"/>
          <p:nvPr/>
        </p:nvSpPr>
        <p:spPr>
          <a:xfrm>
            <a:off x="1665192" y="5961732"/>
            <a:ext cx="1060141" cy="572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내용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제목</a:t>
            </a:r>
            <a:r>
              <a:rPr lang="en-US" altLang="ko-KR" sz="1100" dirty="0"/>
              <a:t>+</a:t>
            </a:r>
            <a:r>
              <a:rPr lang="ko-KR" altLang="en-US" sz="1100" dirty="0"/>
              <a:t>내용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824BFE3-1B90-436B-AC02-DAA30F2FC1E6}"/>
              </a:ext>
            </a:extLst>
          </p:cNvPr>
          <p:cNvSpPr/>
          <p:nvPr/>
        </p:nvSpPr>
        <p:spPr>
          <a:xfrm>
            <a:off x="5186027" y="1853067"/>
            <a:ext cx="1101687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FDB91F-BCB5-4A94-B1FE-C5FDCAF6665C}"/>
              </a:ext>
            </a:extLst>
          </p:cNvPr>
          <p:cNvSpPr/>
          <p:nvPr/>
        </p:nvSpPr>
        <p:spPr>
          <a:xfrm>
            <a:off x="6122461" y="1853067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C9D88F1A-C636-45C4-8BB1-684F0CB2620B}"/>
              </a:ext>
            </a:extLst>
          </p:cNvPr>
          <p:cNvSpPr/>
          <p:nvPr/>
        </p:nvSpPr>
        <p:spPr>
          <a:xfrm rot="10800000">
            <a:off x="6162344" y="1917402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295FB5-EA58-4779-90AC-0A4578C37F6D}"/>
              </a:ext>
            </a:extLst>
          </p:cNvPr>
          <p:cNvSpPr txBox="1"/>
          <p:nvPr/>
        </p:nvSpPr>
        <p:spPr>
          <a:xfrm>
            <a:off x="5223388" y="1845207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정렬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31E7EB4-CF43-4D58-B970-A7C872C02202}"/>
              </a:ext>
            </a:extLst>
          </p:cNvPr>
          <p:cNvSpPr/>
          <p:nvPr/>
        </p:nvSpPr>
        <p:spPr>
          <a:xfrm>
            <a:off x="5186026" y="2065669"/>
            <a:ext cx="1134739" cy="850425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236F83-D783-45A5-A013-83EC0ECB3172}"/>
              </a:ext>
            </a:extLst>
          </p:cNvPr>
          <p:cNvSpPr txBox="1"/>
          <p:nvPr/>
        </p:nvSpPr>
        <p:spPr>
          <a:xfrm>
            <a:off x="5223387" y="2063783"/>
            <a:ext cx="1060141" cy="82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/>
              <a:t>최신순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추천수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제목순</a:t>
            </a:r>
            <a:endParaRPr lang="en-US" altLang="ko-KR" sz="11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1B3F057-10DE-42E4-9A88-DD1A2D4FB69B}"/>
              </a:ext>
            </a:extLst>
          </p:cNvPr>
          <p:cNvSpPr/>
          <p:nvPr/>
        </p:nvSpPr>
        <p:spPr>
          <a:xfrm>
            <a:off x="863552" y="18573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492488CE-14E5-4C15-9E7B-5B4DC69CE533}"/>
              </a:ext>
            </a:extLst>
          </p:cNvPr>
          <p:cNvSpPr/>
          <p:nvPr/>
        </p:nvSpPr>
        <p:spPr>
          <a:xfrm>
            <a:off x="881349" y="250039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A73A79A-D5A5-40C3-9628-231335CBAABE}"/>
              </a:ext>
            </a:extLst>
          </p:cNvPr>
          <p:cNvSpPr/>
          <p:nvPr/>
        </p:nvSpPr>
        <p:spPr>
          <a:xfrm>
            <a:off x="4938048" y="186481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F245393-C253-4044-8A3E-8564B6F47361}"/>
              </a:ext>
            </a:extLst>
          </p:cNvPr>
          <p:cNvSpPr/>
          <p:nvPr/>
        </p:nvSpPr>
        <p:spPr>
          <a:xfrm>
            <a:off x="2634868" y="532447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210E113-A351-49C1-8314-52DD20C65560}"/>
              </a:ext>
            </a:extLst>
          </p:cNvPr>
          <p:cNvSpPr/>
          <p:nvPr/>
        </p:nvSpPr>
        <p:spPr>
          <a:xfrm>
            <a:off x="5397045" y="511281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386E88F-0D1E-4626-AC08-7EF0E81E432B}"/>
              </a:ext>
            </a:extLst>
          </p:cNvPr>
          <p:cNvSpPr/>
          <p:nvPr/>
        </p:nvSpPr>
        <p:spPr>
          <a:xfrm>
            <a:off x="2719323" y="558651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10E2623-00C2-4C4A-8353-FD5D4B18A2DF}"/>
              </a:ext>
            </a:extLst>
          </p:cNvPr>
          <p:cNvSpPr/>
          <p:nvPr/>
        </p:nvSpPr>
        <p:spPr>
          <a:xfrm>
            <a:off x="1369856" y="575093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8E1CE6F-F108-4DDA-AB31-4F35CF4E1323}"/>
              </a:ext>
            </a:extLst>
          </p:cNvPr>
          <p:cNvSpPr/>
          <p:nvPr/>
        </p:nvSpPr>
        <p:spPr>
          <a:xfrm>
            <a:off x="4869105" y="561591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F4B6BB-0282-43DF-8F98-CABDF5FD2A34}"/>
              </a:ext>
            </a:extLst>
          </p:cNvPr>
          <p:cNvSpPr/>
          <p:nvPr/>
        </p:nvSpPr>
        <p:spPr>
          <a:xfrm>
            <a:off x="0" y="6922571"/>
            <a:ext cx="7559675" cy="207696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B8266C2-1FD7-41E2-9D21-1A75E9746A66}"/>
              </a:ext>
            </a:extLst>
          </p:cNvPr>
          <p:cNvSpPr/>
          <p:nvPr/>
        </p:nvSpPr>
        <p:spPr>
          <a:xfrm>
            <a:off x="0" y="6641818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8EEDCD-A61F-4F2A-AAA5-537CBF5DF041}"/>
              </a:ext>
            </a:extLst>
          </p:cNvPr>
          <p:cNvSpPr txBox="1"/>
          <p:nvPr/>
        </p:nvSpPr>
        <p:spPr>
          <a:xfrm>
            <a:off x="2870945" y="6633596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42A256-FD02-411F-840D-0BD88596C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29" y="7068578"/>
            <a:ext cx="3295650" cy="1543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BDDCAF-0039-4D5A-86BF-3E62923546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5979" y="7354960"/>
            <a:ext cx="27146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307A48-98E9-4FC8-9956-4F0F5D0BB169}"/>
              </a:ext>
            </a:extLst>
          </p:cNvPr>
          <p:cNvSpPr/>
          <p:nvPr/>
        </p:nvSpPr>
        <p:spPr>
          <a:xfrm>
            <a:off x="1043682" y="2650496"/>
            <a:ext cx="518935" cy="1994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4E2555-6EB4-4D5D-8783-4A6BBBC68F1E}"/>
              </a:ext>
            </a:extLst>
          </p:cNvPr>
          <p:cNvSpPr txBox="1"/>
          <p:nvPr/>
        </p:nvSpPr>
        <p:spPr>
          <a:xfrm>
            <a:off x="1020549" y="2565574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76646A-6130-4DC7-9743-77F57880F11E}"/>
              </a:ext>
            </a:extLst>
          </p:cNvPr>
          <p:cNvSpPr txBox="1"/>
          <p:nvPr/>
        </p:nvSpPr>
        <p:spPr>
          <a:xfrm>
            <a:off x="4359131" y="2811828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D55813F-4DDC-47E0-B8D5-6D0F238436FA}"/>
              </a:ext>
            </a:extLst>
          </p:cNvPr>
          <p:cNvSpPr txBox="1"/>
          <p:nvPr/>
        </p:nvSpPr>
        <p:spPr>
          <a:xfrm>
            <a:off x="1037643" y="2812299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82964F-2ADB-4865-99CE-CA1FE4572C88}"/>
              </a:ext>
            </a:extLst>
          </p:cNvPr>
          <p:cNvSpPr txBox="1"/>
          <p:nvPr/>
        </p:nvSpPr>
        <p:spPr>
          <a:xfrm>
            <a:off x="2703967" y="2812299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38D338-436C-42EA-A5E5-C1F1B74C2848}"/>
              </a:ext>
            </a:extLst>
          </p:cNvPr>
          <p:cNvSpPr txBox="1"/>
          <p:nvPr/>
        </p:nvSpPr>
        <p:spPr>
          <a:xfrm>
            <a:off x="4362585" y="3031586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3508BD7-5CB6-4AC5-B5FF-FF8E565A0329}"/>
              </a:ext>
            </a:extLst>
          </p:cNvPr>
          <p:cNvSpPr txBox="1"/>
          <p:nvPr/>
        </p:nvSpPr>
        <p:spPr>
          <a:xfrm>
            <a:off x="1041097" y="3032057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E80ED8F-E0BE-4DC2-BE56-1769A220F917}"/>
              </a:ext>
            </a:extLst>
          </p:cNvPr>
          <p:cNvSpPr txBox="1"/>
          <p:nvPr/>
        </p:nvSpPr>
        <p:spPr>
          <a:xfrm>
            <a:off x="2707421" y="3032057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77120C-D0AE-4BD8-9215-1269FEE355E3}"/>
              </a:ext>
            </a:extLst>
          </p:cNvPr>
          <p:cNvSpPr txBox="1"/>
          <p:nvPr/>
        </p:nvSpPr>
        <p:spPr>
          <a:xfrm>
            <a:off x="4378579" y="3281691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A052291-6A39-471D-BDE0-44E421F9CB38}"/>
              </a:ext>
            </a:extLst>
          </p:cNvPr>
          <p:cNvSpPr txBox="1"/>
          <p:nvPr/>
        </p:nvSpPr>
        <p:spPr>
          <a:xfrm>
            <a:off x="1057091" y="3282162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3AE9ACD-D5A2-4420-AE8A-ADC494DF9F41}"/>
              </a:ext>
            </a:extLst>
          </p:cNvPr>
          <p:cNvSpPr txBox="1"/>
          <p:nvPr/>
        </p:nvSpPr>
        <p:spPr>
          <a:xfrm>
            <a:off x="2723415" y="3282162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D203B2-3820-4B0D-B2BA-1B6E3C94BF53}"/>
              </a:ext>
            </a:extLst>
          </p:cNvPr>
          <p:cNvSpPr txBox="1"/>
          <p:nvPr/>
        </p:nvSpPr>
        <p:spPr>
          <a:xfrm>
            <a:off x="4382033" y="3501449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18077D6-E1E6-4342-A7AE-7CF87CF4E76D}"/>
              </a:ext>
            </a:extLst>
          </p:cNvPr>
          <p:cNvSpPr txBox="1"/>
          <p:nvPr/>
        </p:nvSpPr>
        <p:spPr>
          <a:xfrm>
            <a:off x="1060545" y="3501920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7FEC0BC-3F6B-41A9-A694-7FD13E02EDB9}"/>
              </a:ext>
            </a:extLst>
          </p:cNvPr>
          <p:cNvSpPr txBox="1"/>
          <p:nvPr/>
        </p:nvSpPr>
        <p:spPr>
          <a:xfrm>
            <a:off x="2726869" y="3501920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DB1ABD-8E1C-4D7B-B368-35C96F80CCFA}"/>
              </a:ext>
            </a:extLst>
          </p:cNvPr>
          <p:cNvSpPr txBox="1"/>
          <p:nvPr/>
        </p:nvSpPr>
        <p:spPr>
          <a:xfrm>
            <a:off x="4398027" y="3751554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DB4DFDB-6D6E-45C1-91D4-2CB6CFA2DCDA}"/>
              </a:ext>
            </a:extLst>
          </p:cNvPr>
          <p:cNvSpPr txBox="1"/>
          <p:nvPr/>
        </p:nvSpPr>
        <p:spPr>
          <a:xfrm>
            <a:off x="1076539" y="3752025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98A0DBB-2D35-4F76-B04E-A9992FD8BF56}"/>
              </a:ext>
            </a:extLst>
          </p:cNvPr>
          <p:cNvSpPr txBox="1"/>
          <p:nvPr/>
        </p:nvSpPr>
        <p:spPr>
          <a:xfrm>
            <a:off x="2742863" y="3752025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114372-D1A4-493B-B5BA-FAFC4B253EE8}"/>
              </a:ext>
            </a:extLst>
          </p:cNvPr>
          <p:cNvSpPr txBox="1"/>
          <p:nvPr/>
        </p:nvSpPr>
        <p:spPr>
          <a:xfrm>
            <a:off x="4343137" y="2561723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350806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1021648" y="1389859"/>
            <a:ext cx="690794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111</a:t>
            </a:r>
            <a:endParaRPr lang="ko-KR" altLang="en-US" sz="105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06996AC-EDEE-4547-9122-B70422CC424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6" name="그래픽 45" descr="낙엽수">
              <a:extLst>
                <a:ext uri="{FF2B5EF4-FFF2-40B4-BE49-F238E27FC236}">
                  <a16:creationId xmlns:a16="http://schemas.microsoft.com/office/drawing/2014/main" id="{13D98BD5-615A-4092-9BC4-17638A91B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7" name="그래픽 46" descr="낙엽수">
              <a:extLst>
                <a:ext uri="{FF2B5EF4-FFF2-40B4-BE49-F238E27FC236}">
                  <a16:creationId xmlns:a16="http://schemas.microsoft.com/office/drawing/2014/main" id="{5C0642CF-29AA-4778-A5C1-0B1552446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8" name="그래픽 47" descr="낙엽수">
              <a:extLst>
                <a:ext uri="{FF2B5EF4-FFF2-40B4-BE49-F238E27FC236}">
                  <a16:creationId xmlns:a16="http://schemas.microsoft.com/office/drawing/2014/main" id="{ED85E7BD-48E7-4969-99D6-DFEABFDB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ED8A950-41A2-40DD-A841-5513354E3AA4}"/>
              </a:ext>
            </a:extLst>
          </p:cNvPr>
          <p:cNvSpPr txBox="1"/>
          <p:nvPr/>
        </p:nvSpPr>
        <p:spPr>
          <a:xfrm>
            <a:off x="1062073" y="1809964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6A5A7-32AA-489C-8663-421554748D77}"/>
              </a:ext>
            </a:extLst>
          </p:cNvPr>
          <p:cNvSpPr txBox="1"/>
          <p:nvPr/>
        </p:nvSpPr>
        <p:spPr>
          <a:xfrm>
            <a:off x="1572232" y="1819517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미로찾기</a:t>
            </a:r>
            <a:endParaRPr lang="ko-KR" altLang="en-US" sz="1200" b="1" dirty="0"/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51519C5-B789-4FAF-BDCE-5B3186C3C918}"/>
              </a:ext>
            </a:extLst>
          </p:cNvPr>
          <p:cNvSpPr/>
          <p:nvPr/>
        </p:nvSpPr>
        <p:spPr>
          <a:xfrm>
            <a:off x="2407767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질문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524BC8B-8787-419F-B24A-95AC1423DD71}"/>
              </a:ext>
            </a:extLst>
          </p:cNvPr>
          <p:cNvSpPr/>
          <p:nvPr/>
        </p:nvSpPr>
        <p:spPr>
          <a:xfrm>
            <a:off x="3098561" y="1389859"/>
            <a:ext cx="110483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오타</a:t>
            </a:r>
            <a:r>
              <a:rPr lang="en-US" altLang="ko-KR" sz="1050" dirty="0">
                <a:solidFill>
                  <a:schemeClr val="tx1"/>
                </a:solidFill>
              </a:rPr>
              <a:t>/</a:t>
            </a:r>
            <a:r>
              <a:rPr lang="ko-KR" altLang="en-US" sz="1050" dirty="0">
                <a:solidFill>
                  <a:schemeClr val="tx1"/>
                </a:solidFill>
              </a:rPr>
              <a:t>오역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신고</a:t>
            </a:r>
          </a:p>
        </p:txBody>
      </p:sp>
      <p:pic>
        <p:nvPicPr>
          <p:cNvPr id="16" name="그래픽 15" descr="엄지손가락 위로 기호">
            <a:extLst>
              <a:ext uri="{FF2B5EF4-FFF2-40B4-BE49-F238E27FC236}">
                <a16:creationId xmlns:a16="http://schemas.microsoft.com/office/drawing/2014/main" id="{03F1C8E7-9FF8-443A-A563-E64C24CF4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5272" y="1329604"/>
            <a:ext cx="316880" cy="31688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606961B-FD37-44A1-A2E9-B7049DF62B7F}"/>
              </a:ext>
            </a:extLst>
          </p:cNvPr>
          <p:cNvSpPr txBox="1"/>
          <p:nvPr/>
        </p:nvSpPr>
        <p:spPr>
          <a:xfrm>
            <a:off x="6055889" y="1401815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추천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4CB13-9070-4CA7-AC0E-D752185AAD4A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A6995-A476-415E-A82F-278AB22C6C42}"/>
              </a:ext>
            </a:extLst>
          </p:cNvPr>
          <p:cNvSpPr/>
          <p:nvPr/>
        </p:nvSpPr>
        <p:spPr>
          <a:xfrm>
            <a:off x="1721240" y="1389859"/>
            <a:ext cx="690794" cy="2290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u="sng" dirty="0">
                <a:solidFill>
                  <a:schemeClr val="accent1"/>
                </a:solidFill>
              </a:rPr>
              <a:t>닉네임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2407D84-07F7-4568-9215-3EB7CE352A9B}"/>
              </a:ext>
            </a:extLst>
          </p:cNvPr>
          <p:cNvSpPr/>
          <p:nvPr/>
        </p:nvSpPr>
        <p:spPr>
          <a:xfrm>
            <a:off x="4197352" y="1389859"/>
            <a:ext cx="740696" cy="2290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정답자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DA261B-BC60-4DA0-8568-BC72C2BB3D93}"/>
              </a:ext>
            </a:extLst>
          </p:cNvPr>
          <p:cNvSpPr txBox="1"/>
          <p:nvPr/>
        </p:nvSpPr>
        <p:spPr>
          <a:xfrm>
            <a:off x="1062543" y="2208951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맞힌 사람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8E4F49A-18F9-4D82-93AF-7595CB668C5F}"/>
              </a:ext>
            </a:extLst>
          </p:cNvPr>
          <p:cNvCxnSpPr>
            <a:cxnSpLocks/>
          </p:cNvCxnSpPr>
          <p:nvPr/>
        </p:nvCxnSpPr>
        <p:spPr>
          <a:xfrm>
            <a:off x="1021649" y="2516872"/>
            <a:ext cx="57372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4026F4F-7894-414F-B19B-00A826088BD6}"/>
              </a:ext>
            </a:extLst>
          </p:cNvPr>
          <p:cNvSpPr txBox="1"/>
          <p:nvPr/>
        </p:nvSpPr>
        <p:spPr>
          <a:xfrm>
            <a:off x="4530711" y="1852368"/>
            <a:ext cx="2117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언어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EB67FF7-6920-4CB9-94C0-6FA607F41100}"/>
              </a:ext>
            </a:extLst>
          </p:cNvPr>
          <p:cNvSpPr/>
          <p:nvPr/>
        </p:nvSpPr>
        <p:spPr>
          <a:xfrm>
            <a:off x="5052892" y="1885677"/>
            <a:ext cx="1643231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DB89E7-DF1C-4F88-B9A6-FEED974B2BBD}"/>
              </a:ext>
            </a:extLst>
          </p:cNvPr>
          <p:cNvSpPr/>
          <p:nvPr/>
        </p:nvSpPr>
        <p:spPr>
          <a:xfrm>
            <a:off x="6497819" y="1885677"/>
            <a:ext cx="198304" cy="201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6551576D-5D9D-4148-BEF8-B7994176038D}"/>
              </a:ext>
            </a:extLst>
          </p:cNvPr>
          <p:cNvSpPr/>
          <p:nvPr/>
        </p:nvSpPr>
        <p:spPr>
          <a:xfrm rot="10800000">
            <a:off x="6537702" y="1950012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9BD35F-769C-4A89-9CE4-3F0BC49FD8D0}"/>
              </a:ext>
            </a:extLst>
          </p:cNvPr>
          <p:cNvSpPr txBox="1"/>
          <p:nvPr/>
        </p:nvSpPr>
        <p:spPr>
          <a:xfrm>
            <a:off x="5076991" y="1866337"/>
            <a:ext cx="605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33798C4-A378-4617-A0FA-917E74CC55B7}"/>
              </a:ext>
            </a:extLst>
          </p:cNvPr>
          <p:cNvSpPr/>
          <p:nvPr/>
        </p:nvSpPr>
        <p:spPr>
          <a:xfrm>
            <a:off x="5052892" y="2086761"/>
            <a:ext cx="1643231" cy="1366272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CF59EA-9EDB-4915-B35D-46427F4F87E6}"/>
              </a:ext>
            </a:extLst>
          </p:cNvPr>
          <p:cNvSpPr txBox="1"/>
          <p:nvPr/>
        </p:nvSpPr>
        <p:spPr>
          <a:xfrm>
            <a:off x="5113189" y="2070999"/>
            <a:ext cx="1112503" cy="158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JAVA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C++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/>
              <a:t>Pyhton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JavaScript</a:t>
            </a:r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8E8C922-26A2-43A1-BD32-D5C61E767B41}"/>
              </a:ext>
            </a:extLst>
          </p:cNvPr>
          <p:cNvSpPr/>
          <p:nvPr/>
        </p:nvSpPr>
        <p:spPr>
          <a:xfrm>
            <a:off x="4343137" y="18873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C40307C-0948-4E07-898F-3AFEF95A8B09}"/>
              </a:ext>
            </a:extLst>
          </p:cNvPr>
          <p:cNvSpPr/>
          <p:nvPr/>
        </p:nvSpPr>
        <p:spPr>
          <a:xfrm>
            <a:off x="881349" y="22373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058E60D-EFBB-44D6-A6CA-D3DA4F0ABCBA}"/>
              </a:ext>
            </a:extLst>
          </p:cNvPr>
          <p:cNvSpPr/>
          <p:nvPr/>
        </p:nvSpPr>
        <p:spPr>
          <a:xfrm>
            <a:off x="853805" y="263947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D321C85-05E7-442C-84DD-6C22D5A7DE55}"/>
              </a:ext>
            </a:extLst>
          </p:cNvPr>
          <p:cNvSpPr/>
          <p:nvPr/>
        </p:nvSpPr>
        <p:spPr>
          <a:xfrm>
            <a:off x="1962966" y="24958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ECE6BF4-BAA8-4EA7-850D-9282FB745AF2}"/>
              </a:ext>
            </a:extLst>
          </p:cNvPr>
          <p:cNvSpPr txBox="1"/>
          <p:nvPr/>
        </p:nvSpPr>
        <p:spPr>
          <a:xfrm>
            <a:off x="2687973" y="2562194"/>
            <a:ext cx="1842738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Asdf33	sdfka33  </a:t>
            </a:r>
            <a:r>
              <a:rPr lang="en-US" altLang="ko-KR" sz="1050" dirty="0"/>
              <a:t>gmnadkb00  </a:t>
            </a:r>
            <a:endParaRPr lang="ko-KR" altLang="en-US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67019A8-88E0-479C-9814-15CAB29FDB40}"/>
              </a:ext>
            </a:extLst>
          </p:cNvPr>
          <p:cNvSpPr/>
          <p:nvPr/>
        </p:nvSpPr>
        <p:spPr>
          <a:xfrm>
            <a:off x="857047" y="438848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987764C-5355-4AC7-84D4-962332241A15}"/>
              </a:ext>
            </a:extLst>
          </p:cNvPr>
          <p:cNvSpPr/>
          <p:nvPr/>
        </p:nvSpPr>
        <p:spPr>
          <a:xfrm>
            <a:off x="1076539" y="4319695"/>
            <a:ext cx="5556521" cy="1366272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56D818-6F7A-483B-B02A-189674153904}"/>
              </a:ext>
            </a:extLst>
          </p:cNvPr>
          <p:cNvSpPr txBox="1"/>
          <p:nvPr/>
        </p:nvSpPr>
        <p:spPr>
          <a:xfrm>
            <a:off x="1098987" y="4388482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코드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BBF51B-726C-4E3F-A943-F2AE18792220}"/>
              </a:ext>
            </a:extLst>
          </p:cNvPr>
          <p:cNvSpPr/>
          <p:nvPr/>
        </p:nvSpPr>
        <p:spPr>
          <a:xfrm>
            <a:off x="1537136" y="2849937"/>
            <a:ext cx="1643960" cy="56493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DCBB674-E455-416B-9856-41230E135DF8}"/>
              </a:ext>
            </a:extLst>
          </p:cNvPr>
          <p:cNvSpPr/>
          <p:nvPr/>
        </p:nvSpPr>
        <p:spPr>
          <a:xfrm>
            <a:off x="1572232" y="3168482"/>
            <a:ext cx="825537" cy="1994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54E7BC-426E-44F8-AB9F-72B206D7A0F4}"/>
              </a:ext>
            </a:extLst>
          </p:cNvPr>
          <p:cNvSpPr txBox="1"/>
          <p:nvPr/>
        </p:nvSpPr>
        <p:spPr>
          <a:xfrm>
            <a:off x="1597433" y="2834175"/>
            <a:ext cx="1112997" cy="57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유저 정보 보기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코드 보기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B5AC045-B320-4C58-A7E2-58B4F5824E95}"/>
              </a:ext>
            </a:extLst>
          </p:cNvPr>
          <p:cNvSpPr/>
          <p:nvPr/>
        </p:nvSpPr>
        <p:spPr>
          <a:xfrm>
            <a:off x="1409179" y="302275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DC4B7AB-7CDA-4A91-8ECF-F1CCE468D919}"/>
              </a:ext>
            </a:extLst>
          </p:cNvPr>
          <p:cNvSpPr/>
          <p:nvPr/>
        </p:nvSpPr>
        <p:spPr>
          <a:xfrm>
            <a:off x="0" y="6167553"/>
            <a:ext cx="7559675" cy="2831986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3F32C1-D6F0-4139-AC67-295228F40167}"/>
              </a:ext>
            </a:extLst>
          </p:cNvPr>
          <p:cNvSpPr/>
          <p:nvPr/>
        </p:nvSpPr>
        <p:spPr>
          <a:xfrm>
            <a:off x="0" y="5917918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602D9F-C3E1-4019-B78F-ECC166A0F957}"/>
              </a:ext>
            </a:extLst>
          </p:cNvPr>
          <p:cNvSpPr txBox="1"/>
          <p:nvPr/>
        </p:nvSpPr>
        <p:spPr>
          <a:xfrm>
            <a:off x="2870945" y="5909696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14421-01E9-49E6-AB6C-0C1AA5F64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2" y="6179178"/>
            <a:ext cx="4645986" cy="27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02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562655" y="138246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2AC36A-D784-4FDC-B42D-A9811A2C8723}"/>
              </a:ext>
            </a:extLst>
          </p:cNvPr>
          <p:cNvGrpSpPr/>
          <p:nvPr/>
        </p:nvGrpSpPr>
        <p:grpSpPr>
          <a:xfrm>
            <a:off x="860374" y="1346704"/>
            <a:ext cx="882373" cy="283040"/>
            <a:chOff x="-3343326" y="2543701"/>
            <a:chExt cx="882373" cy="28304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1FB4D66-19AE-42AE-A3AC-3A969EEEC25B}"/>
                </a:ext>
              </a:extLst>
            </p:cNvPr>
            <p:cNvSpPr txBox="1"/>
            <p:nvPr/>
          </p:nvSpPr>
          <p:spPr>
            <a:xfrm>
              <a:off x="-3084402" y="2565131"/>
              <a:ext cx="6234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/>
                <a:t>에옹이</a:t>
              </a:r>
              <a:endParaRPr lang="ko-KR" altLang="en-US" sz="1100" b="1" dirty="0"/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2992C494-684E-4939-9ACB-1C0229756FCF}"/>
                </a:ext>
              </a:extLst>
            </p:cNvPr>
            <p:cNvGrpSpPr/>
            <p:nvPr/>
          </p:nvGrpSpPr>
          <p:grpSpPr>
            <a:xfrm>
              <a:off x="-3343326" y="2543701"/>
              <a:ext cx="283846" cy="273806"/>
              <a:chOff x="537068" y="2495071"/>
              <a:chExt cx="380182" cy="303384"/>
            </a:xfrm>
          </p:grpSpPr>
          <p:pic>
            <p:nvPicPr>
              <p:cNvPr id="157" name="그래픽 156" descr="낙엽수">
                <a:extLst>
                  <a:ext uri="{FF2B5EF4-FFF2-40B4-BE49-F238E27FC236}">
                    <a16:creationId xmlns:a16="http://schemas.microsoft.com/office/drawing/2014/main" id="{8A7C8304-E604-4426-A41D-1D08B6981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7068" y="2592441"/>
                <a:ext cx="206014" cy="206014"/>
              </a:xfrm>
              <a:prstGeom prst="rect">
                <a:avLst/>
              </a:prstGeom>
            </p:spPr>
          </p:pic>
          <p:pic>
            <p:nvPicPr>
              <p:cNvPr id="158" name="그래픽 157" descr="낙엽수">
                <a:extLst>
                  <a:ext uri="{FF2B5EF4-FFF2-40B4-BE49-F238E27FC236}">
                    <a16:creationId xmlns:a16="http://schemas.microsoft.com/office/drawing/2014/main" id="{D6CC67DD-3864-4362-9122-37A77150F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7128" y="2495071"/>
                <a:ext cx="206014" cy="206014"/>
              </a:xfrm>
              <a:prstGeom prst="rect">
                <a:avLst/>
              </a:prstGeom>
            </p:spPr>
          </p:pic>
          <p:pic>
            <p:nvPicPr>
              <p:cNvPr id="159" name="그래픽 158" descr="낙엽수">
                <a:extLst>
                  <a:ext uri="{FF2B5EF4-FFF2-40B4-BE49-F238E27FC236}">
                    <a16:creationId xmlns:a16="http://schemas.microsoft.com/office/drawing/2014/main" id="{25E32999-0046-4766-A773-ECB1F279E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1236" y="2592441"/>
                <a:ext cx="206014" cy="206014"/>
              </a:xfrm>
              <a:prstGeom prst="rect">
                <a:avLst/>
              </a:prstGeom>
            </p:spPr>
          </p:pic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856797" y="1765390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맞힌 문제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>
            <a:cxnSpLocks/>
          </p:cNvCxnSpPr>
          <p:nvPr/>
        </p:nvCxnSpPr>
        <p:spPr>
          <a:xfrm>
            <a:off x="815903" y="2073311"/>
            <a:ext cx="57372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815902" y="2118633"/>
            <a:ext cx="5737297" cy="1268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 </a:t>
            </a:r>
            <a:r>
              <a:rPr lang="en-US" altLang="ko-KR" sz="100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</a:t>
            </a:r>
            <a:endParaRPr lang="ko-KR" altLang="en-US" sz="9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5223767" y="140553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711768" y="182251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684096" y="33241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15A76C0-3656-4F75-A690-D2516BEA2BE4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682998-2408-4B9B-AF31-E13274D1E7F4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55931A-4E22-4CD7-8B45-4418728BC7A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A2928C-8907-49B1-87E8-F0818744FED3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5C33A3D-86E3-431E-B8E4-D6F780BFD312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7" name="그래픽 66" descr="낙엽수">
              <a:extLst>
                <a:ext uri="{FF2B5EF4-FFF2-40B4-BE49-F238E27FC236}">
                  <a16:creationId xmlns:a16="http://schemas.microsoft.com/office/drawing/2014/main" id="{3B7FA7B2-F0ED-4F7E-BEF0-37519F4B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8" name="그래픽 67" descr="낙엽수">
              <a:extLst>
                <a:ext uri="{FF2B5EF4-FFF2-40B4-BE49-F238E27FC236}">
                  <a16:creationId xmlns:a16="http://schemas.microsoft.com/office/drawing/2014/main" id="{DD393DC9-F571-4133-B6BA-BEC4CC026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893E14C6-8CD3-4473-BF8B-0320BED20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37AA83F-7810-4973-A5BA-3DF1BD38EE11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6828A1-EE00-470B-8458-3F4991BD199A}"/>
              </a:ext>
            </a:extLst>
          </p:cNvPr>
          <p:cNvSpPr txBox="1"/>
          <p:nvPr/>
        </p:nvSpPr>
        <p:spPr>
          <a:xfrm>
            <a:off x="856797" y="3283318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틀린 문제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65D96BF-D075-47C4-A770-2C620AE499C7}"/>
              </a:ext>
            </a:extLst>
          </p:cNvPr>
          <p:cNvCxnSpPr>
            <a:cxnSpLocks/>
          </p:cNvCxnSpPr>
          <p:nvPr/>
        </p:nvCxnSpPr>
        <p:spPr>
          <a:xfrm>
            <a:off x="815903" y="3591239"/>
            <a:ext cx="57372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F7B55DC-1A0A-4CAC-9BCE-05076F7D6E9B}"/>
              </a:ext>
            </a:extLst>
          </p:cNvPr>
          <p:cNvSpPr txBox="1"/>
          <p:nvPr/>
        </p:nvSpPr>
        <p:spPr>
          <a:xfrm>
            <a:off x="815902" y="3636561"/>
            <a:ext cx="5737297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1"/>
                </a:solidFill>
              </a:rPr>
              <a:t>101 999 685 242 4852 26642 5213 65659 32222 5555 75 15 1 336 4548 659 3345 8873 3296 832 111 2564 6973 656999 3545418 216 2148 35972 024 95231 886347 23569 2528 936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37353F6-4E46-43A5-8555-1EA1DA4C1552}"/>
              </a:ext>
            </a:extLst>
          </p:cNvPr>
          <p:cNvSpPr/>
          <p:nvPr/>
        </p:nvSpPr>
        <p:spPr>
          <a:xfrm>
            <a:off x="5461859" y="1408325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accent6">
                    <a:lumMod val="75000"/>
                  </a:schemeClr>
                </a:solidFill>
              </a:rPr>
              <a:t>팔로우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</a:rPr>
              <a:t> 하기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60AA15C-E82F-4D54-BAC5-1A0F11310451}"/>
              </a:ext>
            </a:extLst>
          </p:cNvPr>
          <p:cNvSpPr/>
          <p:nvPr/>
        </p:nvSpPr>
        <p:spPr>
          <a:xfrm>
            <a:off x="5461859" y="1600589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bg1">
                    <a:lumMod val="65000"/>
                  </a:schemeClr>
                </a:solidFill>
              </a:rPr>
              <a:t>팔로우</a:t>
            </a:r>
            <a:r>
              <a:rPr lang="ko-KR" altLang="en-US" sz="900" b="1" dirty="0">
                <a:solidFill>
                  <a:schemeClr val="bg1">
                    <a:lumMod val="65000"/>
                  </a:schemeClr>
                </a:solidFill>
              </a:rPr>
              <a:t> 취소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F5613B-BC18-4488-BB87-D15B08CD8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87" y="5961413"/>
            <a:ext cx="2905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21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4200219" y="755870"/>
            <a:ext cx="8075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56136" y="773057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722D4-0324-43B9-B3BD-EE81CD05212D}"/>
              </a:ext>
            </a:extLst>
          </p:cNvPr>
          <p:cNvSpPr/>
          <p:nvPr/>
        </p:nvSpPr>
        <p:spPr>
          <a:xfrm>
            <a:off x="1001357" y="1619480"/>
            <a:ext cx="968890" cy="2489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08CF229-6D4D-470D-B135-35ADDD961C6C}"/>
              </a:ext>
            </a:extLst>
          </p:cNvPr>
          <p:cNvSpPr/>
          <p:nvPr/>
        </p:nvSpPr>
        <p:spPr>
          <a:xfrm>
            <a:off x="2469963" y="1368129"/>
            <a:ext cx="2619745" cy="229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Forest</a:t>
            </a:r>
            <a:r>
              <a:rPr lang="ko-KR" altLang="en-US" dirty="0"/>
              <a:t> </a:t>
            </a:r>
            <a:r>
              <a:rPr lang="en-US" altLang="ko-KR" dirty="0"/>
              <a:t>Ranking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2894740" y="158279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3D2A4D-D9B0-4111-8C3B-88A47D361DA3}"/>
              </a:ext>
            </a:extLst>
          </p:cNvPr>
          <p:cNvSpPr txBox="1"/>
          <p:nvPr/>
        </p:nvSpPr>
        <p:spPr>
          <a:xfrm>
            <a:off x="1974725" y="2080144"/>
            <a:ext cx="325207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1		</a:t>
            </a:r>
            <a:r>
              <a:rPr lang="ko-KR" altLang="en-US" sz="1050" u="sng" dirty="0" err="1">
                <a:solidFill>
                  <a:schemeClr val="accent5"/>
                </a:solidFill>
              </a:rPr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2		</a:t>
            </a:r>
            <a:r>
              <a:rPr lang="ko-KR" altLang="en-US" sz="1050" dirty="0"/>
              <a:t>태성이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3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4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5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6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7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marL="228600" indent="-228600" algn="ctr">
              <a:buFontTx/>
              <a:buAutoNum type="arabicPlain" startAt="8"/>
            </a:pPr>
            <a:r>
              <a:rPr lang="en-US" altLang="ko-KR" sz="1050" dirty="0"/>
              <a:t>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9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marL="228600" indent="-228600" algn="ctr">
              <a:buAutoNum type="arabicPlain" startAt="8"/>
            </a:pPr>
            <a:endParaRPr lang="en-US" altLang="ko-KR" sz="1050" dirty="0"/>
          </a:p>
          <a:p>
            <a:pPr algn="ctr"/>
            <a:r>
              <a:rPr lang="en-US" altLang="ko-KR" sz="1050" dirty="0"/>
              <a:t>10		</a:t>
            </a:r>
            <a:r>
              <a:rPr lang="ko-KR" altLang="en-US" sz="1050" dirty="0" err="1"/>
              <a:t>에옹이</a:t>
            </a:r>
            <a:r>
              <a:rPr lang="en-US" altLang="ko-KR" sz="1050" dirty="0"/>
              <a:t>			300</a:t>
            </a:r>
          </a:p>
          <a:p>
            <a:pPr marL="228600" indent="-228600" algn="ctr">
              <a:buAutoNum type="arabicPlain" startAt="8"/>
            </a:pPr>
            <a:endParaRPr lang="en-US" altLang="ko-KR" sz="1050" dirty="0"/>
          </a:p>
          <a:p>
            <a:pPr algn="ctr"/>
            <a:endParaRPr lang="ko-KR" altLang="en-US" sz="1050" dirty="0"/>
          </a:p>
          <a:p>
            <a:pPr algn="ctr"/>
            <a:endParaRPr lang="en-US" altLang="ko-KR" sz="105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FBB412-BDA1-4710-84BC-AE644607D6C4}"/>
              </a:ext>
            </a:extLst>
          </p:cNvPr>
          <p:cNvSpPr/>
          <p:nvPr/>
        </p:nvSpPr>
        <p:spPr>
          <a:xfrm>
            <a:off x="3028280" y="1768035"/>
            <a:ext cx="501038" cy="163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일간</a:t>
            </a:r>
          </a:p>
        </p:txBody>
      </p:sp>
      <p:sp>
        <p:nvSpPr>
          <p:cNvPr id="3" name="웃는 얼굴 2">
            <a:extLst>
              <a:ext uri="{FF2B5EF4-FFF2-40B4-BE49-F238E27FC236}">
                <a16:creationId xmlns:a16="http://schemas.microsoft.com/office/drawing/2014/main" id="{62418082-5752-4568-9D4C-C63D8D54490E}"/>
              </a:ext>
            </a:extLst>
          </p:cNvPr>
          <p:cNvSpPr/>
          <p:nvPr/>
        </p:nvSpPr>
        <p:spPr>
          <a:xfrm>
            <a:off x="2714048" y="208045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>
            <a:extLst>
              <a:ext uri="{FF2B5EF4-FFF2-40B4-BE49-F238E27FC236}">
                <a16:creationId xmlns:a16="http://schemas.microsoft.com/office/drawing/2014/main" id="{0E3E682B-22A4-49E9-9163-9F04173368AE}"/>
              </a:ext>
            </a:extLst>
          </p:cNvPr>
          <p:cNvSpPr/>
          <p:nvPr/>
        </p:nvSpPr>
        <p:spPr>
          <a:xfrm>
            <a:off x="2714048" y="243089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웃는 얼굴 45">
            <a:extLst>
              <a:ext uri="{FF2B5EF4-FFF2-40B4-BE49-F238E27FC236}">
                <a16:creationId xmlns:a16="http://schemas.microsoft.com/office/drawing/2014/main" id="{0E389860-425B-4FEF-98F0-A07C12362C0A}"/>
              </a:ext>
            </a:extLst>
          </p:cNvPr>
          <p:cNvSpPr/>
          <p:nvPr/>
        </p:nvSpPr>
        <p:spPr>
          <a:xfrm>
            <a:off x="2714048" y="278133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웃는 얼굴 46">
            <a:extLst>
              <a:ext uri="{FF2B5EF4-FFF2-40B4-BE49-F238E27FC236}">
                <a16:creationId xmlns:a16="http://schemas.microsoft.com/office/drawing/2014/main" id="{0CD77EF6-A1A3-49B3-BCAA-B60675D88841}"/>
              </a:ext>
            </a:extLst>
          </p:cNvPr>
          <p:cNvSpPr/>
          <p:nvPr/>
        </p:nvSpPr>
        <p:spPr>
          <a:xfrm>
            <a:off x="2714048" y="313177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웃는 얼굴 47">
            <a:extLst>
              <a:ext uri="{FF2B5EF4-FFF2-40B4-BE49-F238E27FC236}">
                <a16:creationId xmlns:a16="http://schemas.microsoft.com/office/drawing/2014/main" id="{544A1D6A-B9F3-481F-B8DD-D2D80CA15FDE}"/>
              </a:ext>
            </a:extLst>
          </p:cNvPr>
          <p:cNvSpPr/>
          <p:nvPr/>
        </p:nvSpPr>
        <p:spPr>
          <a:xfrm>
            <a:off x="2714048" y="348221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>
            <a:extLst>
              <a:ext uri="{FF2B5EF4-FFF2-40B4-BE49-F238E27FC236}">
                <a16:creationId xmlns:a16="http://schemas.microsoft.com/office/drawing/2014/main" id="{017F9591-33DC-4202-B946-1F448DD60D66}"/>
              </a:ext>
            </a:extLst>
          </p:cNvPr>
          <p:cNvSpPr/>
          <p:nvPr/>
        </p:nvSpPr>
        <p:spPr>
          <a:xfrm>
            <a:off x="2714048" y="383265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웃는 얼굴 49">
            <a:extLst>
              <a:ext uri="{FF2B5EF4-FFF2-40B4-BE49-F238E27FC236}">
                <a16:creationId xmlns:a16="http://schemas.microsoft.com/office/drawing/2014/main" id="{074554AF-4523-4ED7-84D2-F8F80F02F65B}"/>
              </a:ext>
            </a:extLst>
          </p:cNvPr>
          <p:cNvSpPr/>
          <p:nvPr/>
        </p:nvSpPr>
        <p:spPr>
          <a:xfrm>
            <a:off x="2714048" y="418309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>
            <a:extLst>
              <a:ext uri="{FF2B5EF4-FFF2-40B4-BE49-F238E27FC236}">
                <a16:creationId xmlns:a16="http://schemas.microsoft.com/office/drawing/2014/main" id="{C1A96706-73BD-4A32-B780-DE547303614C}"/>
              </a:ext>
            </a:extLst>
          </p:cNvPr>
          <p:cNvSpPr/>
          <p:nvPr/>
        </p:nvSpPr>
        <p:spPr>
          <a:xfrm>
            <a:off x="2714048" y="453353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웃는 얼굴 51">
            <a:extLst>
              <a:ext uri="{FF2B5EF4-FFF2-40B4-BE49-F238E27FC236}">
                <a16:creationId xmlns:a16="http://schemas.microsoft.com/office/drawing/2014/main" id="{6744AF54-D613-4876-A4AA-3E25DCA99CC7}"/>
              </a:ext>
            </a:extLst>
          </p:cNvPr>
          <p:cNvSpPr/>
          <p:nvPr/>
        </p:nvSpPr>
        <p:spPr>
          <a:xfrm>
            <a:off x="2714048" y="4883974"/>
            <a:ext cx="267681" cy="267681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FCBD53C-994A-49B7-BEF9-E15CBD787C1C}"/>
              </a:ext>
            </a:extLst>
          </p:cNvPr>
          <p:cNvSpPr/>
          <p:nvPr/>
        </p:nvSpPr>
        <p:spPr>
          <a:xfrm>
            <a:off x="3529318" y="1768035"/>
            <a:ext cx="501038" cy="163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월간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EA9325F-BDBF-4969-BEBB-74828AA1C6B7}"/>
              </a:ext>
            </a:extLst>
          </p:cNvPr>
          <p:cNvSpPr/>
          <p:nvPr/>
        </p:nvSpPr>
        <p:spPr>
          <a:xfrm>
            <a:off x="4030356" y="1767896"/>
            <a:ext cx="501038" cy="163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별: 꼭짓점 8개 12">
            <a:extLst>
              <a:ext uri="{FF2B5EF4-FFF2-40B4-BE49-F238E27FC236}">
                <a16:creationId xmlns:a16="http://schemas.microsoft.com/office/drawing/2014/main" id="{036D9337-3937-476F-90B9-E1B2A46B2293}"/>
              </a:ext>
            </a:extLst>
          </p:cNvPr>
          <p:cNvSpPr/>
          <p:nvPr/>
        </p:nvSpPr>
        <p:spPr>
          <a:xfrm>
            <a:off x="5022850" y="2107026"/>
            <a:ext cx="210304" cy="214535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금</a:t>
            </a:r>
          </a:p>
        </p:txBody>
      </p:sp>
      <p:sp>
        <p:nvSpPr>
          <p:cNvPr id="56" name="별: 꼭짓점 8개 55">
            <a:extLst>
              <a:ext uri="{FF2B5EF4-FFF2-40B4-BE49-F238E27FC236}">
                <a16:creationId xmlns:a16="http://schemas.microsoft.com/office/drawing/2014/main" id="{1A5BE149-E1DE-4EDB-AFCD-15E9AE2735E2}"/>
              </a:ext>
            </a:extLst>
          </p:cNvPr>
          <p:cNvSpPr/>
          <p:nvPr/>
        </p:nvSpPr>
        <p:spPr>
          <a:xfrm>
            <a:off x="5022850" y="2417387"/>
            <a:ext cx="210304" cy="214535"/>
          </a:xfrm>
          <a:prstGeom prst="star8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은</a:t>
            </a:r>
          </a:p>
        </p:txBody>
      </p:sp>
      <p:sp>
        <p:nvSpPr>
          <p:cNvPr id="57" name="별: 꼭짓점 8개 56">
            <a:extLst>
              <a:ext uri="{FF2B5EF4-FFF2-40B4-BE49-F238E27FC236}">
                <a16:creationId xmlns:a16="http://schemas.microsoft.com/office/drawing/2014/main" id="{27E631EC-BC03-4146-B2D1-25D066F9FEBD}"/>
              </a:ext>
            </a:extLst>
          </p:cNvPr>
          <p:cNvSpPr/>
          <p:nvPr/>
        </p:nvSpPr>
        <p:spPr>
          <a:xfrm>
            <a:off x="5022850" y="2727748"/>
            <a:ext cx="210304" cy="214535"/>
          </a:xfrm>
          <a:prstGeom prst="star8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동</a:t>
            </a:r>
          </a:p>
        </p:txBody>
      </p:sp>
      <p:pic>
        <p:nvPicPr>
          <p:cNvPr id="61" name="그래픽 60" descr="낙엽수">
            <a:extLst>
              <a:ext uri="{FF2B5EF4-FFF2-40B4-BE49-F238E27FC236}">
                <a16:creationId xmlns:a16="http://schemas.microsoft.com/office/drawing/2014/main" id="{2D67B0CA-EC3E-46EF-8EA2-3A77A3863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2728779"/>
            <a:ext cx="180161" cy="180161"/>
          </a:xfrm>
          <a:prstGeom prst="rect">
            <a:avLst/>
          </a:prstGeom>
        </p:spPr>
      </p:pic>
      <p:pic>
        <p:nvPicPr>
          <p:cNvPr id="62" name="그래픽 61" descr="낙엽수">
            <a:extLst>
              <a:ext uri="{FF2B5EF4-FFF2-40B4-BE49-F238E27FC236}">
                <a16:creationId xmlns:a16="http://schemas.microsoft.com/office/drawing/2014/main" id="{6C192B6F-FD03-49EE-AFBD-CD7C125D5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043103"/>
            <a:ext cx="180161" cy="180161"/>
          </a:xfrm>
          <a:prstGeom prst="rect">
            <a:avLst/>
          </a:prstGeom>
        </p:spPr>
      </p:pic>
      <p:pic>
        <p:nvPicPr>
          <p:cNvPr id="63" name="그래픽 62" descr="낙엽수">
            <a:extLst>
              <a:ext uri="{FF2B5EF4-FFF2-40B4-BE49-F238E27FC236}">
                <a16:creationId xmlns:a16="http://schemas.microsoft.com/office/drawing/2014/main" id="{9A29AE60-EAB5-4392-810D-E8F78EF7F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357427"/>
            <a:ext cx="180161" cy="180161"/>
          </a:xfrm>
          <a:prstGeom prst="rect">
            <a:avLst/>
          </a:prstGeom>
        </p:spPr>
      </p:pic>
      <p:pic>
        <p:nvPicPr>
          <p:cNvPr id="64" name="그래픽 63" descr="낙엽수">
            <a:extLst>
              <a:ext uri="{FF2B5EF4-FFF2-40B4-BE49-F238E27FC236}">
                <a16:creationId xmlns:a16="http://schemas.microsoft.com/office/drawing/2014/main" id="{5608DBE0-6C50-4CBD-937E-59AD58FB4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671751"/>
            <a:ext cx="180161" cy="180161"/>
          </a:xfrm>
          <a:prstGeom prst="rect">
            <a:avLst/>
          </a:prstGeom>
        </p:spPr>
      </p:pic>
      <p:pic>
        <p:nvPicPr>
          <p:cNvPr id="65" name="그래픽 64" descr="낙엽수">
            <a:extLst>
              <a:ext uri="{FF2B5EF4-FFF2-40B4-BE49-F238E27FC236}">
                <a16:creationId xmlns:a16="http://schemas.microsoft.com/office/drawing/2014/main" id="{E38BAB33-B652-4546-9488-3A7B64A2E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3986075"/>
            <a:ext cx="180161" cy="180161"/>
          </a:xfrm>
          <a:prstGeom prst="rect">
            <a:avLst/>
          </a:prstGeom>
        </p:spPr>
      </p:pic>
      <p:pic>
        <p:nvPicPr>
          <p:cNvPr id="66" name="그래픽 65" descr="낙엽수">
            <a:extLst>
              <a:ext uri="{FF2B5EF4-FFF2-40B4-BE49-F238E27FC236}">
                <a16:creationId xmlns:a16="http://schemas.microsoft.com/office/drawing/2014/main" id="{57AACE49-5E98-4344-B0C1-2F4EDBCF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4300399"/>
            <a:ext cx="180161" cy="180161"/>
          </a:xfrm>
          <a:prstGeom prst="rect">
            <a:avLst/>
          </a:prstGeom>
        </p:spPr>
      </p:pic>
      <p:pic>
        <p:nvPicPr>
          <p:cNvPr id="67" name="그래픽 66" descr="낙엽수">
            <a:extLst>
              <a:ext uri="{FF2B5EF4-FFF2-40B4-BE49-F238E27FC236}">
                <a16:creationId xmlns:a16="http://schemas.microsoft.com/office/drawing/2014/main" id="{726576AF-05FD-46F9-BA17-9BC0B2E6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4614723"/>
            <a:ext cx="180161" cy="180161"/>
          </a:xfrm>
          <a:prstGeom prst="rect">
            <a:avLst/>
          </a:prstGeom>
        </p:spPr>
      </p:pic>
      <p:pic>
        <p:nvPicPr>
          <p:cNvPr id="68" name="그래픽 67" descr="낙엽수">
            <a:extLst>
              <a:ext uri="{FF2B5EF4-FFF2-40B4-BE49-F238E27FC236}">
                <a16:creationId xmlns:a16="http://schemas.microsoft.com/office/drawing/2014/main" id="{D10B6A55-CDCB-4B7E-8837-632432BFF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1052" y="4929047"/>
            <a:ext cx="180161" cy="180161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2042766" y="210702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ADADF3-19A5-471C-9DE8-2620313B1F85}"/>
              </a:ext>
            </a:extLst>
          </p:cNvPr>
          <p:cNvGrpSpPr/>
          <p:nvPr/>
        </p:nvGrpSpPr>
        <p:grpSpPr>
          <a:xfrm>
            <a:off x="3689953" y="2088704"/>
            <a:ext cx="255019" cy="203505"/>
            <a:chOff x="537068" y="2495070"/>
            <a:chExt cx="380182" cy="303385"/>
          </a:xfrm>
        </p:grpSpPr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43CA0AE3-AAD9-4A30-A315-5D874759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71" name="그래픽 70" descr="낙엽수">
              <a:extLst>
                <a:ext uri="{FF2B5EF4-FFF2-40B4-BE49-F238E27FC236}">
                  <a16:creationId xmlns:a16="http://schemas.microsoft.com/office/drawing/2014/main" id="{578D1EDC-4EA0-4FCB-8C14-FB779F059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72" name="그래픽 71" descr="낙엽수">
              <a:extLst>
                <a:ext uri="{FF2B5EF4-FFF2-40B4-BE49-F238E27FC236}">
                  <a16:creationId xmlns:a16="http://schemas.microsoft.com/office/drawing/2014/main" id="{F013913A-345D-4B8E-BB5A-181D83329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964C4E-4F10-4862-B996-443E5B37C8C6}"/>
              </a:ext>
            </a:extLst>
          </p:cNvPr>
          <p:cNvGrpSpPr/>
          <p:nvPr/>
        </p:nvGrpSpPr>
        <p:grpSpPr>
          <a:xfrm>
            <a:off x="3721052" y="2445514"/>
            <a:ext cx="205442" cy="165521"/>
            <a:chOff x="3715955" y="2413710"/>
            <a:chExt cx="285304" cy="206014"/>
          </a:xfrm>
        </p:grpSpPr>
        <p:pic>
          <p:nvPicPr>
            <p:cNvPr id="60" name="그래픽 59" descr="낙엽수">
              <a:extLst>
                <a:ext uri="{FF2B5EF4-FFF2-40B4-BE49-F238E27FC236}">
                  <a16:creationId xmlns:a16="http://schemas.microsoft.com/office/drawing/2014/main" id="{FCADB460-815D-4D20-89CF-E788E55F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5955" y="2413710"/>
              <a:ext cx="206014" cy="206014"/>
            </a:xfrm>
            <a:prstGeom prst="rect">
              <a:avLst/>
            </a:prstGeom>
          </p:spPr>
        </p:pic>
        <p:pic>
          <p:nvPicPr>
            <p:cNvPr id="73" name="그래픽 72" descr="낙엽수">
              <a:extLst>
                <a:ext uri="{FF2B5EF4-FFF2-40B4-BE49-F238E27FC236}">
                  <a16:creationId xmlns:a16="http://schemas.microsoft.com/office/drawing/2014/main" id="{5C16CF12-2F69-45EE-BF93-D2624709F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95245" y="2413710"/>
              <a:ext cx="206014" cy="206014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E3D0436-1846-444B-A7C4-8E3E60C01855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57CAB33-C3A6-45B5-9CB1-CBCBD82CBF0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15112805-5B24-4EE2-B27A-75D286356192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4643C584-3F22-4203-AD5D-5050BDC0DEA7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타원 88">
            <a:extLst>
              <a:ext uri="{FF2B5EF4-FFF2-40B4-BE49-F238E27FC236}">
                <a16:creationId xmlns:a16="http://schemas.microsoft.com/office/drawing/2014/main" id="{7EDBB252-7C77-4420-96CE-842976287671}"/>
              </a:ext>
            </a:extLst>
          </p:cNvPr>
          <p:cNvSpPr/>
          <p:nvPr/>
        </p:nvSpPr>
        <p:spPr>
          <a:xfrm>
            <a:off x="3031366" y="21023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025980-642A-43CA-90E1-FA5F83E43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4" y="5911896"/>
            <a:ext cx="3800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6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300231" y="6609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568143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592136" y="950011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인생은함박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BB2A76-DA64-4639-89DA-20AEB34C5083}"/>
              </a:ext>
            </a:extLst>
          </p:cNvPr>
          <p:cNvSpPr txBox="1"/>
          <p:nvPr/>
        </p:nvSpPr>
        <p:spPr>
          <a:xfrm>
            <a:off x="2364651" y="970371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 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0197D01-3E70-4214-A9E9-2209EACEE871}"/>
              </a:ext>
            </a:extLst>
          </p:cNvPr>
          <p:cNvSpPr/>
          <p:nvPr/>
        </p:nvSpPr>
        <p:spPr>
          <a:xfrm>
            <a:off x="1601635" y="1187021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85492" y="1249678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맞췄습니다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2808BB-B3B1-4897-9ED9-05A834AC12DD}"/>
              </a:ext>
            </a:extLst>
          </p:cNvPr>
          <p:cNvSpPr txBox="1"/>
          <p:nvPr/>
        </p:nvSpPr>
        <p:spPr>
          <a:xfrm>
            <a:off x="1601635" y="1618175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생생정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554815-B3A9-4516-9C07-6BB0EEF48327}"/>
              </a:ext>
            </a:extLst>
          </p:cNvPr>
          <p:cNvSpPr txBox="1"/>
          <p:nvPr/>
        </p:nvSpPr>
        <p:spPr>
          <a:xfrm>
            <a:off x="2374150" y="1638535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 전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C8A02C2-4976-4A0F-AC40-9ED4D6DCDE92}"/>
              </a:ext>
            </a:extLst>
          </p:cNvPr>
          <p:cNvSpPr/>
          <p:nvPr/>
        </p:nvSpPr>
        <p:spPr>
          <a:xfrm>
            <a:off x="1611134" y="1855185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8A3C2E-4700-4E25-B33E-A1FA7A382478}"/>
              </a:ext>
            </a:extLst>
          </p:cNvPr>
          <p:cNvSpPr txBox="1"/>
          <p:nvPr/>
        </p:nvSpPr>
        <p:spPr>
          <a:xfrm>
            <a:off x="1694991" y="1917842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틀렸습니다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184939-81FC-4204-8065-1C51A11EC336}"/>
              </a:ext>
            </a:extLst>
          </p:cNvPr>
          <p:cNvSpPr txBox="1"/>
          <p:nvPr/>
        </p:nvSpPr>
        <p:spPr>
          <a:xfrm>
            <a:off x="1617665" y="2287741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태성꺼얌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DFD923-BA94-41C6-8A6E-4B2869F6B703}"/>
              </a:ext>
            </a:extLst>
          </p:cNvPr>
          <p:cNvSpPr txBox="1"/>
          <p:nvPr/>
        </p:nvSpPr>
        <p:spPr>
          <a:xfrm>
            <a:off x="2390180" y="2308101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시간 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C1702FD-7953-4D03-AC23-4C0B3BFAA53B}"/>
              </a:ext>
            </a:extLst>
          </p:cNvPr>
          <p:cNvSpPr/>
          <p:nvPr/>
        </p:nvSpPr>
        <p:spPr>
          <a:xfrm>
            <a:off x="1627164" y="2524751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CF95FC-37E3-438F-A573-C37684B9C9C4}"/>
              </a:ext>
            </a:extLst>
          </p:cNvPr>
          <p:cNvSpPr txBox="1"/>
          <p:nvPr/>
        </p:nvSpPr>
        <p:spPr>
          <a:xfrm>
            <a:off x="1711021" y="2587408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틀렸습니다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BB7A56-4204-46FD-A5A6-FAD4E3E2EEE2}"/>
              </a:ext>
            </a:extLst>
          </p:cNvPr>
          <p:cNvSpPr txBox="1"/>
          <p:nvPr/>
        </p:nvSpPr>
        <p:spPr>
          <a:xfrm>
            <a:off x="1627164" y="2955905"/>
            <a:ext cx="898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latin typeface="+mj-ea"/>
                <a:ea typeface="+mj-ea"/>
              </a:rPr>
              <a:t>김치새우튀김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9993B3-0B81-4FF7-B1DF-401CE2122D48}"/>
              </a:ext>
            </a:extLst>
          </p:cNvPr>
          <p:cNvSpPr txBox="1"/>
          <p:nvPr/>
        </p:nvSpPr>
        <p:spPr>
          <a:xfrm>
            <a:off x="2561604" y="2976265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시간 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A2ABD38-53DA-4E45-81A4-7F7C324ADFC9}"/>
              </a:ext>
            </a:extLst>
          </p:cNvPr>
          <p:cNvSpPr/>
          <p:nvPr/>
        </p:nvSpPr>
        <p:spPr>
          <a:xfrm>
            <a:off x="1636663" y="3192915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3DBD9E-8EF3-4C8A-8DE7-691F42CC061C}"/>
              </a:ext>
            </a:extLst>
          </p:cNvPr>
          <p:cNvSpPr txBox="1"/>
          <p:nvPr/>
        </p:nvSpPr>
        <p:spPr>
          <a:xfrm>
            <a:off x="1720520" y="3255572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맞췄습니다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3D62F-59A3-4539-9510-3DF619E60DD5}"/>
              </a:ext>
            </a:extLst>
          </p:cNvPr>
          <p:cNvSpPr txBox="1"/>
          <p:nvPr/>
        </p:nvSpPr>
        <p:spPr>
          <a:xfrm>
            <a:off x="1636663" y="3624069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latin typeface="+mj-ea"/>
                <a:ea typeface="+mj-ea"/>
              </a:rPr>
              <a:t>쬐이뇨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AA477E-E155-4941-8CB2-89F4915AFD7C}"/>
              </a:ext>
            </a:extLst>
          </p:cNvPr>
          <p:cNvSpPr txBox="1"/>
          <p:nvPr/>
        </p:nvSpPr>
        <p:spPr>
          <a:xfrm>
            <a:off x="2182023" y="3634349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일 전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14F3047-5E6D-4067-BE43-961D808A2F77}"/>
              </a:ext>
            </a:extLst>
          </p:cNvPr>
          <p:cNvSpPr/>
          <p:nvPr/>
        </p:nvSpPr>
        <p:spPr>
          <a:xfrm>
            <a:off x="1646162" y="3861079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AC0596-CE3E-4E6C-9D93-DB8B33D40723}"/>
              </a:ext>
            </a:extLst>
          </p:cNvPr>
          <p:cNvSpPr txBox="1"/>
          <p:nvPr/>
        </p:nvSpPr>
        <p:spPr>
          <a:xfrm>
            <a:off x="1730019" y="3923736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틀렸습니다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B111EB-748D-44A4-8126-5D3B0A8FD7A1}"/>
              </a:ext>
            </a:extLst>
          </p:cNvPr>
          <p:cNvSpPr txBox="1"/>
          <p:nvPr/>
        </p:nvSpPr>
        <p:spPr>
          <a:xfrm>
            <a:off x="1646162" y="4292233"/>
            <a:ext cx="781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ea"/>
                <a:ea typeface="+mj-ea"/>
              </a:rPr>
              <a:t>jblog10</a:t>
            </a:r>
            <a:endParaRPr lang="ko-KR" altLang="en-US" sz="9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882506-306B-4969-9E62-EF3BADF9481B}"/>
              </a:ext>
            </a:extLst>
          </p:cNvPr>
          <p:cNvSpPr txBox="1"/>
          <p:nvPr/>
        </p:nvSpPr>
        <p:spPr>
          <a:xfrm>
            <a:off x="2418677" y="4312593"/>
            <a:ext cx="1897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한달 전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DE6FBD2-B267-4514-91A7-86FB24C2DF3A}"/>
              </a:ext>
            </a:extLst>
          </p:cNvPr>
          <p:cNvSpPr/>
          <p:nvPr/>
        </p:nvSpPr>
        <p:spPr>
          <a:xfrm>
            <a:off x="1655661" y="4529243"/>
            <a:ext cx="4412053" cy="328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F2E663-BD67-4344-809D-1E59798D7BDC}"/>
              </a:ext>
            </a:extLst>
          </p:cNvPr>
          <p:cNvSpPr txBox="1"/>
          <p:nvPr/>
        </p:nvSpPr>
        <p:spPr>
          <a:xfrm>
            <a:off x="1739518" y="4591900"/>
            <a:ext cx="2312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</a:rPr>
              <a:t>198    </a:t>
            </a:r>
            <a:r>
              <a:rPr lang="ko-KR" altLang="en-US" sz="800" dirty="0">
                <a:solidFill>
                  <a:schemeClr val="accent1">
                    <a:lumMod val="75000"/>
                  </a:schemeClr>
                </a:solidFill>
              </a:rPr>
              <a:t>피보나치 수열   </a:t>
            </a:r>
            <a:r>
              <a:rPr lang="ko-KR" altLang="en-US" sz="800" dirty="0"/>
              <a:t>문제를  맞췄습니다</a:t>
            </a:r>
            <a:r>
              <a:rPr lang="en-US" altLang="ko-KR" sz="800" dirty="0"/>
              <a:t>!</a:t>
            </a:r>
            <a:endParaRPr lang="ko-KR" altLang="en-US" sz="8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837B052-E807-4CA6-A05F-D8DDE51AB39E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4FD54BF7-EB86-47EA-9187-7EABA9C76F29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D0A6C3-BCCF-489D-BC80-DE275CA88564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이등변 삼각형 87">
            <a:extLst>
              <a:ext uri="{FF2B5EF4-FFF2-40B4-BE49-F238E27FC236}">
                <a16:creationId xmlns:a16="http://schemas.microsoft.com/office/drawing/2014/main" id="{35A5117F-B856-4455-9A9D-F32D1AA112AF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D51CAA8-04EB-4D20-8F63-E8843DD532B9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BE548E5-2AF7-4F92-8C3B-B03195A5AD57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92" name="그래픽 91" descr="낙엽수">
              <a:extLst>
                <a:ext uri="{FF2B5EF4-FFF2-40B4-BE49-F238E27FC236}">
                  <a16:creationId xmlns:a16="http://schemas.microsoft.com/office/drawing/2014/main" id="{093B809B-1750-47EE-8AF0-76BA5240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93" name="그래픽 92" descr="낙엽수">
              <a:extLst>
                <a:ext uri="{FF2B5EF4-FFF2-40B4-BE49-F238E27FC236}">
                  <a16:creationId xmlns:a16="http://schemas.microsoft.com/office/drawing/2014/main" id="{037EB336-54F3-4E4F-BB57-A222E8094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94" name="그래픽 93" descr="낙엽수">
              <a:extLst>
                <a:ext uri="{FF2B5EF4-FFF2-40B4-BE49-F238E27FC236}">
                  <a16:creationId xmlns:a16="http://schemas.microsoft.com/office/drawing/2014/main" id="{CFC7875A-1B61-4BA1-8DCC-C6594C345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09E31215-1FCD-4809-A9B6-6EDF76C2CDCD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6650509" y="568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15367" y="6222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10705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8787" y="9644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21185" y="16596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5795887" y="872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6267631" y="26784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0CD42B9-112D-4E70-9590-46F84AF8AAFC}"/>
              </a:ext>
            </a:extLst>
          </p:cNvPr>
          <p:cNvSpPr/>
          <p:nvPr/>
        </p:nvSpPr>
        <p:spPr>
          <a:xfrm>
            <a:off x="12691" y="195629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496842A-09BD-4727-BBF5-D2863E7D30C6}"/>
              </a:ext>
            </a:extLst>
          </p:cNvPr>
          <p:cNvSpPr txBox="1"/>
          <p:nvPr/>
        </p:nvSpPr>
        <p:spPr>
          <a:xfrm>
            <a:off x="1326016" y="859412"/>
            <a:ext cx="33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AD8FD9-8F34-481D-98AC-8821ABD08633}"/>
              </a:ext>
            </a:extLst>
          </p:cNvPr>
          <p:cNvSpPr txBox="1"/>
          <p:nvPr/>
        </p:nvSpPr>
        <p:spPr>
          <a:xfrm>
            <a:off x="6473637" y="5026419"/>
            <a:ext cx="41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3B878A6-1307-4CEE-B9F9-9CF4B2FE41DC}"/>
              </a:ext>
            </a:extLst>
          </p:cNvPr>
          <p:cNvSpPr txBox="1"/>
          <p:nvPr/>
        </p:nvSpPr>
        <p:spPr>
          <a:xfrm>
            <a:off x="3453468" y="4949524"/>
            <a:ext cx="41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2936CB-6B2F-48CA-ADDC-A04CDB25B18D}"/>
              </a:ext>
            </a:extLst>
          </p:cNvPr>
          <p:cNvSpPr txBox="1"/>
          <p:nvPr/>
        </p:nvSpPr>
        <p:spPr>
          <a:xfrm>
            <a:off x="1641565" y="50955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에옹이</a:t>
            </a:r>
            <a:endParaRPr lang="ko-KR" altLang="en-US" sz="1100" b="1" dirty="0">
              <a:latin typeface="+mj-ea"/>
              <a:ea typeface="+mj-ea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524BF82-EE2D-4444-9E57-D01E2CA065E5}"/>
              </a:ext>
            </a:extLst>
          </p:cNvPr>
          <p:cNvCxnSpPr/>
          <p:nvPr/>
        </p:nvCxnSpPr>
        <p:spPr>
          <a:xfrm>
            <a:off x="1600671" y="81748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3F85832-E3C3-4364-8745-B5769A8089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073"/>
          <a:stretch/>
        </p:blipFill>
        <p:spPr>
          <a:xfrm>
            <a:off x="133583" y="5902691"/>
            <a:ext cx="6873783" cy="28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55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251331" y="15358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5212407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818178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469478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777399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317825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48617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421236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3365" y="4217027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53149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419014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418084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21721" y="2851028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9274" y="2443581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8380" y="2751502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653555" y="114188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466973" y="214292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478240" y="285899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1472083" y="41853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5156E38-F26B-4BE9-AF30-2F1B87BC6DE3}"/>
              </a:ext>
            </a:extLst>
          </p:cNvPr>
          <p:cNvSpPr/>
          <p:nvPr/>
        </p:nvSpPr>
        <p:spPr>
          <a:xfrm>
            <a:off x="-1445351" y="131838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1496537" y="521859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A0A2FB2-4D47-4DEE-82F0-8CA90C50C607}"/>
              </a:ext>
            </a:extLst>
          </p:cNvPr>
          <p:cNvSpPr/>
          <p:nvPr/>
        </p:nvSpPr>
        <p:spPr>
          <a:xfrm>
            <a:off x="-1190850" y="131622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FD8BD05-1DE1-4E38-B5B1-0D956440D770}"/>
              </a:ext>
            </a:extLst>
          </p:cNvPr>
          <p:cNvSpPr/>
          <p:nvPr/>
        </p:nvSpPr>
        <p:spPr>
          <a:xfrm>
            <a:off x="1716860" y="2136507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70C0"/>
                </a:solidFill>
              </a:rPr>
              <a:t>닉네임 변경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864B4-7EF1-4BBD-ADB6-958F678A8088}"/>
              </a:ext>
            </a:extLst>
          </p:cNvPr>
          <p:cNvSpPr txBox="1"/>
          <p:nvPr/>
        </p:nvSpPr>
        <p:spPr>
          <a:xfrm>
            <a:off x="1644413" y="1729060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닉네임 변경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5A2B38-9702-427A-B000-B70CD8446586}"/>
              </a:ext>
            </a:extLst>
          </p:cNvPr>
          <p:cNvCxnSpPr/>
          <p:nvPr/>
        </p:nvCxnSpPr>
        <p:spPr>
          <a:xfrm>
            <a:off x="1603519" y="2036981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AC1B88-28A6-44A9-A98C-EE87674F6BD2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D51E69-A76D-40EE-8E4A-D630CA51EC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30" y="5902783"/>
            <a:ext cx="6172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4762316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627086" y="1524001"/>
            <a:ext cx="2061642" cy="184404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762047" y="1673500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로그인</a:t>
            </a:r>
            <a:endParaRPr lang="ko-KR" alt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F7B8B-8687-4ACB-9FEB-A70592DC0322}"/>
              </a:ext>
            </a:extLst>
          </p:cNvPr>
          <p:cNvSpPr txBox="1"/>
          <p:nvPr/>
        </p:nvSpPr>
        <p:spPr>
          <a:xfrm>
            <a:off x="2762047" y="194758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26609-E02D-4B64-8372-D1A5EEDCE2CF}"/>
              </a:ext>
            </a:extLst>
          </p:cNvPr>
          <p:cNvSpPr txBox="1"/>
          <p:nvPr/>
        </p:nvSpPr>
        <p:spPr>
          <a:xfrm>
            <a:off x="2724552" y="2292458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11B246-8C6F-4B35-91A1-41ACB30E685A}"/>
              </a:ext>
            </a:extLst>
          </p:cNvPr>
          <p:cNvSpPr/>
          <p:nvPr/>
        </p:nvSpPr>
        <p:spPr>
          <a:xfrm>
            <a:off x="3842950" y="2806781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3F9D2-9B58-463D-BEAD-615A4A5F2CF6}"/>
              </a:ext>
            </a:extLst>
          </p:cNvPr>
          <p:cNvSpPr/>
          <p:nvPr/>
        </p:nvSpPr>
        <p:spPr>
          <a:xfrm>
            <a:off x="2665033" y="19868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13A72BA-0877-473D-97D8-AAA4993749DA}"/>
              </a:ext>
            </a:extLst>
          </p:cNvPr>
          <p:cNvSpPr/>
          <p:nvPr/>
        </p:nvSpPr>
        <p:spPr>
          <a:xfrm>
            <a:off x="2663587" y="2332206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72354D-C43A-4062-AD59-4CD32B4B4C23}"/>
              </a:ext>
            </a:extLst>
          </p:cNvPr>
          <p:cNvSpPr/>
          <p:nvPr/>
        </p:nvSpPr>
        <p:spPr>
          <a:xfrm>
            <a:off x="3696157" y="28226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A02CB8-C897-4F98-B5B5-49D04663AE4C}"/>
              </a:ext>
            </a:extLst>
          </p:cNvPr>
          <p:cNvSpPr/>
          <p:nvPr/>
        </p:nvSpPr>
        <p:spPr>
          <a:xfrm>
            <a:off x="2988592" y="2806781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732F20-CB8C-472B-82E5-6C674877812F}"/>
              </a:ext>
            </a:extLst>
          </p:cNvPr>
          <p:cNvSpPr/>
          <p:nvPr/>
        </p:nvSpPr>
        <p:spPr>
          <a:xfrm>
            <a:off x="2841799" y="28226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4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79543E-02A8-4717-8D8C-FF23F53FC3B9}"/>
              </a:ext>
            </a:extLst>
          </p:cNvPr>
          <p:cNvSpPr txBox="1"/>
          <p:nvPr/>
        </p:nvSpPr>
        <p:spPr>
          <a:xfrm>
            <a:off x="3336309" y="3085613"/>
            <a:ext cx="179172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50" dirty="0"/>
              <a:t>비밀번호 찾기 </a:t>
            </a:r>
            <a:r>
              <a:rPr lang="en-US" altLang="ko-KR" sz="550" dirty="0"/>
              <a:t> </a:t>
            </a:r>
            <a:endParaRPr lang="ko-KR" altLang="en-US" sz="55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F66C6E-387E-4567-841A-6FB6B174C3BD}"/>
              </a:ext>
            </a:extLst>
          </p:cNvPr>
          <p:cNvSpPr/>
          <p:nvPr/>
        </p:nvSpPr>
        <p:spPr>
          <a:xfrm>
            <a:off x="3249782" y="3109352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5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AB960F-1D4F-43C7-8EB0-B37122D51F55}"/>
              </a:ext>
            </a:extLst>
          </p:cNvPr>
          <p:cNvCxnSpPr/>
          <p:nvPr/>
        </p:nvCxnSpPr>
        <p:spPr>
          <a:xfrm>
            <a:off x="3336309" y="2163033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/>
          <p:nvPr/>
        </p:nvCxnSpPr>
        <p:spPr>
          <a:xfrm>
            <a:off x="3336309" y="2486449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BC584E9-4F13-4712-A613-62C9322C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47" y="5673774"/>
            <a:ext cx="4057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57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829D9E37-33C1-4D99-BE2A-4984E8736CF2}"/>
              </a:ext>
            </a:extLst>
          </p:cNvPr>
          <p:cNvSpPr/>
          <p:nvPr/>
        </p:nvSpPr>
        <p:spPr>
          <a:xfrm>
            <a:off x="1694256" y="1754042"/>
            <a:ext cx="4169619" cy="178636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A9DF005-8419-43D8-8752-9B59DC65B223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변경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DD28E7-27F1-4A25-909C-E9ABF34B4159}"/>
              </a:ext>
            </a:extLst>
          </p:cNvPr>
          <p:cNvSpPr/>
          <p:nvPr/>
        </p:nvSpPr>
        <p:spPr>
          <a:xfrm>
            <a:off x="1919265" y="2610334"/>
            <a:ext cx="2528168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61C1474-536A-43D4-839B-18FE81EA2A00}"/>
              </a:ext>
            </a:extLst>
          </p:cNvPr>
          <p:cNvSpPr txBox="1"/>
          <p:nvPr/>
        </p:nvSpPr>
        <p:spPr>
          <a:xfrm>
            <a:off x="1949745" y="263070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닉네임 입력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EB61F9D9-7351-4EE5-B431-145A8184CF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D4304F11-3784-4884-B082-85E3181242DF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변경하실 닉네임을 입력해 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6F671E9D-5B3C-41F5-8946-E5CEEA3C2176}"/>
              </a:ext>
            </a:extLst>
          </p:cNvPr>
          <p:cNvSpPr/>
          <p:nvPr/>
        </p:nvSpPr>
        <p:spPr>
          <a:xfrm>
            <a:off x="4603154" y="2611321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중복확인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48B431BA-131D-40C3-A1EF-4FF1D139986C}"/>
              </a:ext>
            </a:extLst>
          </p:cNvPr>
          <p:cNvSpPr/>
          <p:nvPr/>
        </p:nvSpPr>
        <p:spPr>
          <a:xfrm>
            <a:off x="2703243" y="3020412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9932C47-6F7E-4742-9659-3BD1D51CE304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65478E-F3D2-4D80-A849-F38B66DC002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A0D007-79DE-4681-A9D3-FC176D261D9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3" name="그래픽 62" descr="낙엽수">
              <a:extLst>
                <a:ext uri="{FF2B5EF4-FFF2-40B4-BE49-F238E27FC236}">
                  <a16:creationId xmlns:a16="http://schemas.microsoft.com/office/drawing/2014/main" id="{81970C99-C3DA-44DF-B0BD-50DFD28C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4" name="그래픽 63" descr="낙엽수">
              <a:extLst>
                <a:ext uri="{FF2B5EF4-FFF2-40B4-BE49-F238E27FC236}">
                  <a16:creationId xmlns:a16="http://schemas.microsoft.com/office/drawing/2014/main" id="{6653CE69-6384-4CC5-BB05-FC75ECCBE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5" name="그래픽 64" descr="낙엽수">
              <a:extLst>
                <a:ext uri="{FF2B5EF4-FFF2-40B4-BE49-F238E27FC236}">
                  <a16:creationId xmlns:a16="http://schemas.microsoft.com/office/drawing/2014/main" id="{9DD7CAE0-2329-489B-BBCC-CB09B008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9C9515C-F47C-4A4C-BF71-8EF6B041DD6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F23DDF9F-DE62-4165-BFF5-DA0FBFC96D8D}"/>
              </a:ext>
            </a:extLst>
          </p:cNvPr>
          <p:cNvSpPr/>
          <p:nvPr/>
        </p:nvSpPr>
        <p:spPr>
          <a:xfrm>
            <a:off x="3819500" y="3030250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70338" y="265955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4551112" y="264730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2743719" y="30494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3861541" y="307005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4A17E5-545E-479E-A6AE-15B879226A80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9DDF92-12DD-4594-96ED-91B1FAFE67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18" y="5904648"/>
            <a:ext cx="2933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0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5D84DE4-F998-4F5F-B4CA-4137510C4DEE}"/>
              </a:ext>
            </a:extLst>
          </p:cNvPr>
          <p:cNvSpPr/>
          <p:nvPr/>
        </p:nvSpPr>
        <p:spPr>
          <a:xfrm>
            <a:off x="3034051" y="2481432"/>
            <a:ext cx="2490504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9CB8C8E-E9BB-4253-9BC6-5C7BBBBA3A63}"/>
              </a:ext>
            </a:extLst>
          </p:cNvPr>
          <p:cNvSpPr/>
          <p:nvPr/>
        </p:nvSpPr>
        <p:spPr>
          <a:xfrm>
            <a:off x="3034051" y="2886532"/>
            <a:ext cx="2490504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7542100-6952-422D-B87C-19037ADFE363}"/>
              </a:ext>
            </a:extLst>
          </p:cNvPr>
          <p:cNvSpPr/>
          <p:nvPr/>
        </p:nvSpPr>
        <p:spPr>
          <a:xfrm>
            <a:off x="3256176" y="3291632"/>
            <a:ext cx="2268379" cy="217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5437F69D-95B7-45C9-9A05-C6877A8BD476}"/>
              </a:ext>
            </a:extLst>
          </p:cNvPr>
          <p:cNvSpPr/>
          <p:nvPr/>
        </p:nvSpPr>
        <p:spPr>
          <a:xfrm>
            <a:off x="1694256" y="1754042"/>
            <a:ext cx="4169619" cy="2839572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4DDBE78-4D5A-4426-892B-58773697BA2F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비밀번호 변경</a:t>
            </a:r>
          </a:p>
        </p:txBody>
      </p:sp>
      <p:sp>
        <p:nvSpPr>
          <p:cNvPr id="180" name="사각형: 둥근 모서리 179">
            <a:extLst>
              <a:ext uri="{FF2B5EF4-FFF2-40B4-BE49-F238E27FC236}">
                <a16:creationId xmlns:a16="http://schemas.microsoft.com/office/drawing/2014/main" id="{B9C85D67-4E31-4D84-B0E3-E8A11FD9F0FA}"/>
              </a:ext>
            </a:extLst>
          </p:cNvPr>
          <p:cNvSpPr/>
          <p:nvPr/>
        </p:nvSpPr>
        <p:spPr>
          <a:xfrm>
            <a:off x="1919265" y="2587474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ABCAFA8-71EF-4A10-B951-5CBD71C535D3}"/>
              </a:ext>
            </a:extLst>
          </p:cNvPr>
          <p:cNvSpPr txBox="1"/>
          <p:nvPr/>
        </p:nvSpPr>
        <p:spPr>
          <a:xfrm>
            <a:off x="1949745" y="260784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비밀번호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pic>
        <p:nvPicPr>
          <p:cNvPr id="182" name="그래픽 181" descr="닫기">
            <a:extLst>
              <a:ext uri="{FF2B5EF4-FFF2-40B4-BE49-F238E27FC236}">
                <a16:creationId xmlns:a16="http://schemas.microsoft.com/office/drawing/2014/main" id="{8172B1AF-F9FB-4A79-9A56-23C57DFB2E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D0B6A1CA-4982-4EC2-824B-EB26BDF7C48F}"/>
              </a:ext>
            </a:extLst>
          </p:cNvPr>
          <p:cNvSpPr txBox="1"/>
          <p:nvPr/>
        </p:nvSpPr>
        <p:spPr>
          <a:xfrm>
            <a:off x="1891312" y="2267461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비밀번호를 변경하시려면 현재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8B9BF238-632E-48E8-9ADD-3A584EC0EA4F}"/>
              </a:ext>
            </a:extLst>
          </p:cNvPr>
          <p:cNvSpPr/>
          <p:nvPr/>
        </p:nvSpPr>
        <p:spPr>
          <a:xfrm>
            <a:off x="3860579" y="411197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>
                    <a:lumMod val="75000"/>
                  </a:schemeClr>
                </a:solidFill>
              </a:rPr>
              <a:t>변경</a:t>
            </a: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E112454E-FD60-4848-BA31-79C5E3298898}"/>
              </a:ext>
            </a:extLst>
          </p:cNvPr>
          <p:cNvSpPr/>
          <p:nvPr/>
        </p:nvSpPr>
        <p:spPr>
          <a:xfrm>
            <a:off x="2703243" y="411197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DCC14983-73C4-4472-A7BF-23718BF906DF}"/>
              </a:ext>
            </a:extLst>
          </p:cNvPr>
          <p:cNvSpPr/>
          <p:nvPr/>
        </p:nvSpPr>
        <p:spPr>
          <a:xfrm>
            <a:off x="1938746" y="3324959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65B294E9-6487-4728-9F47-86EEC7578564}"/>
              </a:ext>
            </a:extLst>
          </p:cNvPr>
          <p:cNvSpPr txBox="1"/>
          <p:nvPr/>
        </p:nvSpPr>
        <p:spPr>
          <a:xfrm>
            <a:off x="1969226" y="3340566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변경 비밀번호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990E6B0-FDA0-407F-B75A-3188D6BBD489}"/>
              </a:ext>
            </a:extLst>
          </p:cNvPr>
          <p:cNvSpPr txBox="1"/>
          <p:nvPr/>
        </p:nvSpPr>
        <p:spPr>
          <a:xfrm>
            <a:off x="1910793" y="3004946"/>
            <a:ext cx="3687666" cy="27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변경하시려는 비밀번호를 입력해주세요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9FB780E6-E90A-40CE-9DCA-A91C63864E68}"/>
              </a:ext>
            </a:extLst>
          </p:cNvPr>
          <p:cNvSpPr/>
          <p:nvPr/>
        </p:nvSpPr>
        <p:spPr>
          <a:xfrm>
            <a:off x="1946411" y="3667428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5F0AF13-310F-4376-A347-90DF660D8538}"/>
              </a:ext>
            </a:extLst>
          </p:cNvPr>
          <p:cNvSpPr txBox="1"/>
          <p:nvPr/>
        </p:nvSpPr>
        <p:spPr>
          <a:xfrm>
            <a:off x="1976891" y="3687798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 확인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939A11D7-AFA3-4442-9BBC-BF3F600014D9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EC50A3E3-CB9F-41D7-B16B-73E610E0A5E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6DF2AF4-DFDF-4F07-BDEA-010060CA59E8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9" name="그래픽 68" descr="낙엽수">
              <a:extLst>
                <a:ext uri="{FF2B5EF4-FFF2-40B4-BE49-F238E27FC236}">
                  <a16:creationId xmlns:a16="http://schemas.microsoft.com/office/drawing/2014/main" id="{0534C433-5D7E-47C9-B989-2CFC7D261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71" name="그래픽 70" descr="낙엽수">
              <a:extLst>
                <a:ext uri="{FF2B5EF4-FFF2-40B4-BE49-F238E27FC236}">
                  <a16:creationId xmlns:a16="http://schemas.microsoft.com/office/drawing/2014/main" id="{CD967809-E77D-4CBA-B3F9-0485353F2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72" name="그래픽 71" descr="낙엽수">
              <a:extLst>
                <a:ext uri="{FF2B5EF4-FFF2-40B4-BE49-F238E27FC236}">
                  <a16:creationId xmlns:a16="http://schemas.microsoft.com/office/drawing/2014/main" id="{522F108B-E462-4B22-9C69-226218FC3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0AA47D8-C193-41E0-BDC9-CFDFC9F91F29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33C0E7-D3B5-45CD-835B-58A9BCEE8FDA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24997" y="260410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1755432" y="336222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763237" y="368022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2499672" y="41480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3889353" y="414806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A6464D-61C9-4992-B9D6-30EC429509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811" y="5925428"/>
            <a:ext cx="5638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95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1663820" y="601946"/>
            <a:ext cx="955096" cy="949983"/>
          </a:xfrm>
          <a:prstGeom prst="ellipse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1FB4D66-19AE-42AE-A3AC-3A969EEEC25B}"/>
              </a:ext>
            </a:extLst>
          </p:cNvPr>
          <p:cNvSpPr txBox="1"/>
          <p:nvPr/>
        </p:nvSpPr>
        <p:spPr>
          <a:xfrm>
            <a:off x="3057100" y="1298306"/>
            <a:ext cx="62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에옹이</a:t>
            </a:r>
            <a:endParaRPr lang="ko-KR" altLang="en-US" sz="1100" b="1" dirty="0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992C494-684E-4939-9ACB-1C0229756FCF}"/>
              </a:ext>
            </a:extLst>
          </p:cNvPr>
          <p:cNvGrpSpPr/>
          <p:nvPr/>
        </p:nvGrpSpPr>
        <p:grpSpPr>
          <a:xfrm>
            <a:off x="2798176" y="1276876"/>
            <a:ext cx="283846" cy="273806"/>
            <a:chOff x="537068" y="2495071"/>
            <a:chExt cx="380182" cy="303384"/>
          </a:xfrm>
        </p:grpSpPr>
        <p:pic>
          <p:nvPicPr>
            <p:cNvPr id="157" name="그래픽 156" descr="낙엽수">
              <a:extLst>
                <a:ext uri="{FF2B5EF4-FFF2-40B4-BE49-F238E27FC236}">
                  <a16:creationId xmlns:a16="http://schemas.microsoft.com/office/drawing/2014/main" id="{8A7C8304-E604-4426-A41D-1D08B6981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158" name="그래픽 157" descr="낙엽수">
              <a:extLst>
                <a:ext uri="{FF2B5EF4-FFF2-40B4-BE49-F238E27FC236}">
                  <a16:creationId xmlns:a16="http://schemas.microsoft.com/office/drawing/2014/main" id="{D6CC67DD-3864-4362-9122-37A77150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1"/>
              <a:ext cx="206014" cy="206014"/>
            </a:xfrm>
            <a:prstGeom prst="rect">
              <a:avLst/>
            </a:prstGeom>
          </p:spPr>
        </p:pic>
        <p:pic>
          <p:nvPicPr>
            <p:cNvPr id="159" name="그래픽 158" descr="낙엽수">
              <a:extLst>
                <a:ext uri="{FF2B5EF4-FFF2-40B4-BE49-F238E27FC236}">
                  <a16:creationId xmlns:a16="http://schemas.microsoft.com/office/drawing/2014/main" id="{25E32999-0046-4766-A773-ECB1F279E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A758B66-B5CC-4410-9689-B65E3BF5E982}"/>
              </a:ext>
            </a:extLst>
          </p:cNvPr>
          <p:cNvGrpSpPr/>
          <p:nvPr/>
        </p:nvGrpSpPr>
        <p:grpSpPr>
          <a:xfrm>
            <a:off x="2346887" y="1338855"/>
            <a:ext cx="225425" cy="225425"/>
            <a:chOff x="3772685" y="1812950"/>
            <a:chExt cx="225425" cy="22542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2315C5B-6A3A-4D67-9F68-591FE29466BD}"/>
                </a:ext>
              </a:extLst>
            </p:cNvPr>
            <p:cNvSpPr/>
            <p:nvPr/>
          </p:nvSpPr>
          <p:spPr>
            <a:xfrm>
              <a:off x="3779836" y="1816188"/>
              <a:ext cx="211125" cy="21112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래픽 25" descr="단일 톱니바퀴">
              <a:extLst>
                <a:ext uri="{FF2B5EF4-FFF2-40B4-BE49-F238E27FC236}">
                  <a16:creationId xmlns:a16="http://schemas.microsoft.com/office/drawing/2014/main" id="{5957B261-7A82-469F-89E1-B051792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72685" y="1812950"/>
              <a:ext cx="225425" cy="225425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C18D5DE5-3B2B-4531-9C07-76C5D4F6AE9D}"/>
              </a:ext>
            </a:extLst>
          </p:cNvPr>
          <p:cNvSpPr/>
          <p:nvPr/>
        </p:nvSpPr>
        <p:spPr>
          <a:xfrm>
            <a:off x="1721723" y="4840932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회원 탈퇴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1E0B7-AC7F-4FBD-96DB-C17C1A7F69C7}"/>
              </a:ext>
            </a:extLst>
          </p:cNvPr>
          <p:cNvSpPr txBox="1"/>
          <p:nvPr/>
        </p:nvSpPr>
        <p:spPr>
          <a:xfrm>
            <a:off x="1621482" y="4446703"/>
            <a:ext cx="3687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탈퇴를 하시겠습니까</a:t>
            </a:r>
            <a:r>
              <a:rPr lang="en-US" altLang="ko-KR" sz="900" dirty="0"/>
              <a:t>?</a:t>
            </a:r>
          </a:p>
          <a:p>
            <a:r>
              <a:rPr lang="ko-KR" altLang="en-US" sz="800" dirty="0"/>
              <a:t>회원 탈퇴를 하시면 문제를 푼 기록이 다 사라집니다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213BA53-4F1D-4CC7-BECD-EBB22CE8DFD1}"/>
              </a:ext>
            </a:extLst>
          </p:cNvPr>
          <p:cNvSpPr txBox="1"/>
          <p:nvPr/>
        </p:nvSpPr>
        <p:spPr>
          <a:xfrm>
            <a:off x="1649274" y="4098003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0B01A22-C7BC-4C82-AA32-F56B089006F6}"/>
              </a:ext>
            </a:extLst>
          </p:cNvPr>
          <p:cNvCxnSpPr/>
          <p:nvPr/>
        </p:nvCxnSpPr>
        <p:spPr>
          <a:xfrm>
            <a:off x="1608380" y="4405924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4B2D811-D379-4072-96B6-CAC436686FA7}"/>
              </a:ext>
            </a:extLst>
          </p:cNvPr>
          <p:cNvSpPr txBox="1"/>
          <p:nvPr/>
        </p:nvSpPr>
        <p:spPr>
          <a:xfrm>
            <a:off x="1649274" y="2740102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계정 공개 설정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EB803D62-2515-4AC0-B2D0-587167F7BC9C}"/>
              </a:ext>
            </a:extLst>
          </p:cNvPr>
          <p:cNvCxnSpPr/>
          <p:nvPr/>
        </p:nvCxnSpPr>
        <p:spPr>
          <a:xfrm>
            <a:off x="1608380" y="3048023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F02652D-F730-4DD0-A5AC-079BE08C7345}"/>
              </a:ext>
            </a:extLst>
          </p:cNvPr>
          <p:cNvSpPr/>
          <p:nvPr/>
        </p:nvSpPr>
        <p:spPr>
          <a:xfrm>
            <a:off x="2393365" y="3774215"/>
            <a:ext cx="251103" cy="12150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4A18CF-DB4D-46F0-95D8-A8B7C7EECEC7}"/>
              </a:ext>
            </a:extLst>
          </p:cNvPr>
          <p:cNvSpPr/>
          <p:nvPr/>
        </p:nvSpPr>
        <p:spPr>
          <a:xfrm>
            <a:off x="2398127" y="3778370"/>
            <a:ext cx="109889" cy="1141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8421E24-3F3E-4504-B53B-FE343F31EECF}"/>
              </a:ext>
            </a:extLst>
          </p:cNvPr>
          <p:cNvSpPr txBox="1"/>
          <p:nvPr/>
        </p:nvSpPr>
        <p:spPr>
          <a:xfrm>
            <a:off x="1608380" y="3093345"/>
            <a:ext cx="3687666" cy="64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계정 비공개를 설정하시겠습니까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계정 공개를 설정하시면 문제를 푼 기록</a:t>
            </a:r>
            <a:r>
              <a:rPr lang="en-US" altLang="ko-KR" sz="800" dirty="0"/>
              <a:t>, </a:t>
            </a:r>
            <a:r>
              <a:rPr lang="ko-KR" altLang="en-US" sz="800" dirty="0"/>
              <a:t>팔로우와 관련된 모든 기록을 다른 사람이 열람 할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pic>
        <p:nvPicPr>
          <p:cNvPr id="41" name="그래픽 40" descr="잠금">
            <a:extLst>
              <a:ext uri="{FF2B5EF4-FFF2-40B4-BE49-F238E27FC236}">
                <a16:creationId xmlns:a16="http://schemas.microsoft.com/office/drawing/2014/main" id="{B6253CB1-1F27-4342-980F-1F923E3DB5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7695" y="3751997"/>
            <a:ext cx="152020" cy="15202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76238" y="3742690"/>
            <a:ext cx="6585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0070C0"/>
                </a:solidFill>
              </a:rPr>
              <a:t>비공개 설정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067395E-57BB-4ADB-B864-1EA55D096C63}"/>
              </a:ext>
            </a:extLst>
          </p:cNvPr>
          <p:cNvSpPr/>
          <p:nvPr/>
        </p:nvSpPr>
        <p:spPr>
          <a:xfrm>
            <a:off x="1714012" y="2345756"/>
            <a:ext cx="978518" cy="193854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0070C0"/>
                </a:solidFill>
              </a:rPr>
              <a:t>비밀번호 변경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1641565" y="1938309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비밀번호 변경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AA482B1A-CED9-4CC8-8359-828E4412105A}"/>
              </a:ext>
            </a:extLst>
          </p:cNvPr>
          <p:cNvCxnSpPr/>
          <p:nvPr/>
        </p:nvCxnSpPr>
        <p:spPr>
          <a:xfrm>
            <a:off x="1600671" y="2246230"/>
            <a:ext cx="4418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8170C4C-5233-491D-AE69-7DAC8BA91890}"/>
              </a:ext>
            </a:extLst>
          </p:cNvPr>
          <p:cNvGrpSpPr/>
          <p:nvPr/>
        </p:nvGrpSpPr>
        <p:grpSpPr>
          <a:xfrm>
            <a:off x="1694256" y="1754042"/>
            <a:ext cx="4169619" cy="2037644"/>
            <a:chOff x="1694256" y="1754042"/>
            <a:chExt cx="4169619" cy="2037644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829D9E37-33C1-4D99-BE2A-4984E8736CF2}"/>
                </a:ext>
              </a:extLst>
            </p:cNvPr>
            <p:cNvSpPr/>
            <p:nvPr/>
          </p:nvSpPr>
          <p:spPr>
            <a:xfrm>
              <a:off x="1694256" y="1754042"/>
              <a:ext cx="4169619" cy="2037644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A9DF005-8419-43D8-8752-9B59DC65B223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회원 탈퇴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7DD28E7-27F1-4A25-909C-E9ABF34B4159}"/>
                </a:ext>
              </a:extLst>
            </p:cNvPr>
            <p:cNvSpPr/>
            <p:nvPr/>
          </p:nvSpPr>
          <p:spPr>
            <a:xfrm>
              <a:off x="1919265" y="3029434"/>
              <a:ext cx="3687666" cy="2679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1C1474-536A-43D4-839B-18FE81EA2A00}"/>
                </a:ext>
              </a:extLst>
            </p:cNvPr>
            <p:cNvSpPr txBox="1"/>
            <p:nvPr/>
          </p:nvSpPr>
          <p:spPr>
            <a:xfrm>
              <a:off x="1949745" y="3049804"/>
              <a:ext cx="1791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비밀번호 입력 </a:t>
              </a:r>
              <a:r>
                <a:rPr lang="en-US" altLang="ko-KR" sz="1000" dirty="0"/>
                <a:t>: </a:t>
              </a:r>
              <a:endParaRPr lang="ko-KR" altLang="en-US" sz="1000" dirty="0"/>
            </a:p>
          </p:txBody>
        </p:sp>
        <p:pic>
          <p:nvPicPr>
            <p:cNvPr id="176" name="그래픽 175" descr="닫기">
              <a:extLst>
                <a:ext uri="{FF2B5EF4-FFF2-40B4-BE49-F238E27FC236}">
                  <a16:creationId xmlns:a16="http://schemas.microsoft.com/office/drawing/2014/main" id="{EB61F9D9-7351-4EE5-B431-145A8184C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4304F11-3784-4884-B082-85E3181242DF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692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회원 탈퇴를 하시겠습니까</a:t>
              </a:r>
              <a:r>
                <a:rPr lang="en-US" altLang="ko-KR" sz="900" dirty="0"/>
                <a:t>?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회원 탈퇴를 하시면 문제를 푼 기록이 다 사라집니다</a:t>
              </a:r>
              <a:r>
                <a:rPr lang="en-US" altLang="ko-KR" sz="900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/>
                <a:t>아래 비밀번호를 입력하세요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6F671E9D-5B3C-41F5-8946-E5CEEA3C2176}"/>
                </a:ext>
              </a:extLst>
            </p:cNvPr>
            <p:cNvSpPr/>
            <p:nvPr/>
          </p:nvSpPr>
          <p:spPr>
            <a:xfrm>
              <a:off x="3860579" y="3410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회원 탈퇴</a:t>
              </a: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48B431BA-131D-40C3-A1EF-4FF1D139986C}"/>
                </a:ext>
              </a:extLst>
            </p:cNvPr>
            <p:cNvSpPr/>
            <p:nvPr/>
          </p:nvSpPr>
          <p:spPr>
            <a:xfrm>
              <a:off x="2703243" y="3410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9932C47-6F7E-4742-9659-3BD1D51CE304}"/>
              </a:ext>
            </a:extLst>
          </p:cNvPr>
          <p:cNvSpPr/>
          <p:nvPr/>
        </p:nvSpPr>
        <p:spPr>
          <a:xfrm>
            <a:off x="114718" y="90786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965478E-F3D2-4D80-A849-F38B66DC002A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FA0D007-79DE-4681-A9D3-FC176D261D9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63" name="그래픽 62" descr="낙엽수">
              <a:extLst>
                <a:ext uri="{FF2B5EF4-FFF2-40B4-BE49-F238E27FC236}">
                  <a16:creationId xmlns:a16="http://schemas.microsoft.com/office/drawing/2014/main" id="{81970C99-C3DA-44DF-B0BD-50DFD28C5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64" name="그래픽 63" descr="낙엽수">
              <a:extLst>
                <a:ext uri="{FF2B5EF4-FFF2-40B4-BE49-F238E27FC236}">
                  <a16:creationId xmlns:a16="http://schemas.microsoft.com/office/drawing/2014/main" id="{6653CE69-6384-4CC5-BB05-FC75ECCBE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65" name="그래픽 64" descr="낙엽수">
              <a:extLst>
                <a:ext uri="{FF2B5EF4-FFF2-40B4-BE49-F238E27FC236}">
                  <a16:creationId xmlns:a16="http://schemas.microsoft.com/office/drawing/2014/main" id="{9DD7CAE0-2329-489B-BBCC-CB09B008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9C9515C-F47C-4A4C-BF71-8EF6B041DD6F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FCD274-3AD6-42FD-8CB8-B7DBB40FBAD8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58094" y="306968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484262" y="345189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3692474" y="343991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FA3CB8-DF35-4174-AB6D-71F80EF100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984" y="5947221"/>
            <a:ext cx="59150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07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025356" y="5906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60723" y="5987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4426914" y="5906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898925" y="93378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4764358" y="96041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팔로워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팔로잉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요청</a:t>
            </a:r>
          </a:p>
        </p:txBody>
      </p:sp>
      <p:pic>
        <p:nvPicPr>
          <p:cNvPr id="30" name="그래픽 29" descr="닫기">
            <a:extLst>
              <a:ext uri="{FF2B5EF4-FFF2-40B4-BE49-F238E27FC236}">
                <a16:creationId xmlns:a16="http://schemas.microsoft.com/office/drawing/2014/main" id="{AACAB1EE-F35A-480F-9EF2-E8BE2458F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811" y="1133227"/>
            <a:ext cx="173643" cy="173643"/>
          </a:xfrm>
          <a:prstGeom prst="rect">
            <a:avLst/>
          </a:prstGeom>
        </p:spPr>
      </p:pic>
      <p:pic>
        <p:nvPicPr>
          <p:cNvPr id="116" name="그래픽 115" descr="닫기">
            <a:extLst>
              <a:ext uri="{FF2B5EF4-FFF2-40B4-BE49-F238E27FC236}">
                <a16:creationId xmlns:a16="http://schemas.microsoft.com/office/drawing/2014/main" id="{C62CABA5-B95F-454C-956E-D235578BE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6" y="1608962"/>
            <a:ext cx="173643" cy="173643"/>
          </a:xfrm>
          <a:prstGeom prst="rect">
            <a:avLst/>
          </a:prstGeom>
        </p:spPr>
      </p:pic>
      <p:pic>
        <p:nvPicPr>
          <p:cNvPr id="117" name="그래픽 116" descr="닫기">
            <a:extLst>
              <a:ext uri="{FF2B5EF4-FFF2-40B4-BE49-F238E27FC236}">
                <a16:creationId xmlns:a16="http://schemas.microsoft.com/office/drawing/2014/main" id="{D7CCBAB1-9B41-4423-9087-B4E814D6C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5" y="2099937"/>
            <a:ext cx="173643" cy="173643"/>
          </a:xfrm>
          <a:prstGeom prst="rect">
            <a:avLst/>
          </a:prstGeom>
        </p:spPr>
      </p:pic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771763C3-C533-41CB-A598-E595160A2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4" y="2575672"/>
            <a:ext cx="173643" cy="173643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985C4092-1667-4A2B-8575-9FECA13B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3" y="3097127"/>
            <a:ext cx="173643" cy="173643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A30FBEA7-ACDB-4700-98D0-57BFFBE90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2" y="3572862"/>
            <a:ext cx="173643" cy="173643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BCC3C07F-1D59-45CB-9350-874FDEE6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1" y="4048597"/>
            <a:ext cx="173643" cy="1736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그래픽 129" descr="닫기">
            <a:extLst>
              <a:ext uri="{FF2B5EF4-FFF2-40B4-BE49-F238E27FC236}">
                <a16:creationId xmlns:a16="http://schemas.microsoft.com/office/drawing/2014/main" id="{4F05A81C-44A1-48D2-870C-AEC84DBC2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9" y="4533861"/>
            <a:ext cx="173643" cy="173643"/>
          </a:xfrm>
          <a:prstGeom prst="rect">
            <a:avLst/>
          </a:prstGeom>
        </p:spPr>
      </p:pic>
      <p:pic>
        <p:nvPicPr>
          <p:cNvPr id="131" name="그래픽 130" descr="닫기">
            <a:extLst>
              <a:ext uri="{FF2B5EF4-FFF2-40B4-BE49-F238E27FC236}">
                <a16:creationId xmlns:a16="http://schemas.microsoft.com/office/drawing/2014/main" id="{79EFD0A5-8801-4C89-A9F1-4251A237A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8" y="5009596"/>
            <a:ext cx="173643" cy="17364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6457519E-ED09-4620-BA2A-2A59839ADCA4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923338-CB77-4990-B41F-9307F4E8C1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18" y="5946190"/>
            <a:ext cx="6667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02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025356" y="5906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60723" y="5987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4426914" y="5906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898925" y="93378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4764358" y="96041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팔로워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팔로잉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요청</a:t>
            </a:r>
          </a:p>
        </p:txBody>
      </p:sp>
      <p:pic>
        <p:nvPicPr>
          <p:cNvPr id="30" name="그래픽 29" descr="닫기">
            <a:extLst>
              <a:ext uri="{FF2B5EF4-FFF2-40B4-BE49-F238E27FC236}">
                <a16:creationId xmlns:a16="http://schemas.microsoft.com/office/drawing/2014/main" id="{AACAB1EE-F35A-480F-9EF2-E8BE2458F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811" y="1133227"/>
            <a:ext cx="173643" cy="173643"/>
          </a:xfrm>
          <a:prstGeom prst="rect">
            <a:avLst/>
          </a:prstGeom>
        </p:spPr>
      </p:pic>
      <p:pic>
        <p:nvPicPr>
          <p:cNvPr id="116" name="그래픽 115" descr="닫기">
            <a:extLst>
              <a:ext uri="{FF2B5EF4-FFF2-40B4-BE49-F238E27FC236}">
                <a16:creationId xmlns:a16="http://schemas.microsoft.com/office/drawing/2014/main" id="{C62CABA5-B95F-454C-956E-D235578BE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6" y="1608962"/>
            <a:ext cx="173643" cy="173643"/>
          </a:xfrm>
          <a:prstGeom prst="rect">
            <a:avLst/>
          </a:prstGeom>
        </p:spPr>
      </p:pic>
      <p:pic>
        <p:nvPicPr>
          <p:cNvPr id="117" name="그래픽 116" descr="닫기">
            <a:extLst>
              <a:ext uri="{FF2B5EF4-FFF2-40B4-BE49-F238E27FC236}">
                <a16:creationId xmlns:a16="http://schemas.microsoft.com/office/drawing/2014/main" id="{D7CCBAB1-9B41-4423-9087-B4E814D6C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5" y="2099937"/>
            <a:ext cx="173643" cy="173643"/>
          </a:xfrm>
          <a:prstGeom prst="rect">
            <a:avLst/>
          </a:prstGeom>
        </p:spPr>
      </p:pic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771763C3-C533-41CB-A598-E595160A2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4" y="2575672"/>
            <a:ext cx="173643" cy="173643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985C4092-1667-4A2B-8575-9FECA13B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3" y="3097127"/>
            <a:ext cx="173643" cy="173643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A30FBEA7-ACDB-4700-98D0-57BFFBE90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2" y="3572862"/>
            <a:ext cx="173643" cy="173643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BCC3C07F-1D59-45CB-9350-874FDEE6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1" y="4048597"/>
            <a:ext cx="173643" cy="1736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그래픽 129" descr="닫기">
            <a:extLst>
              <a:ext uri="{FF2B5EF4-FFF2-40B4-BE49-F238E27FC236}">
                <a16:creationId xmlns:a16="http://schemas.microsoft.com/office/drawing/2014/main" id="{4F05A81C-44A1-48D2-870C-AEC84DBC2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9" y="4533861"/>
            <a:ext cx="173643" cy="173643"/>
          </a:xfrm>
          <a:prstGeom prst="rect">
            <a:avLst/>
          </a:prstGeom>
        </p:spPr>
      </p:pic>
      <p:pic>
        <p:nvPicPr>
          <p:cNvPr id="131" name="그래픽 130" descr="닫기">
            <a:extLst>
              <a:ext uri="{FF2B5EF4-FFF2-40B4-BE49-F238E27FC236}">
                <a16:creationId xmlns:a16="http://schemas.microsoft.com/office/drawing/2014/main" id="{79EFD0A5-8801-4C89-A9F1-4251A237A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8" y="5009596"/>
            <a:ext cx="173643" cy="17364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3FECD2E-BDDA-4E74-9A4C-4B08A7212501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7DB900-6BBF-4CED-8B87-891683230E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271" y="5931267"/>
            <a:ext cx="56102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7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팔로워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solidFill>
                  <a:schemeClr val="accent2"/>
                </a:solidFill>
                <a:latin typeface="+mj-ea"/>
                <a:ea typeface="+mj-ea"/>
              </a:rPr>
              <a:t>팔로잉</a:t>
            </a:r>
            <a:endParaRPr lang="ko-KR" altLang="en-US" sz="11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요청</a:t>
            </a:r>
          </a:p>
        </p:txBody>
      </p:sp>
      <p:pic>
        <p:nvPicPr>
          <p:cNvPr id="30" name="그래픽 29" descr="닫기">
            <a:extLst>
              <a:ext uri="{FF2B5EF4-FFF2-40B4-BE49-F238E27FC236}">
                <a16:creationId xmlns:a16="http://schemas.microsoft.com/office/drawing/2014/main" id="{AACAB1EE-F35A-480F-9EF2-E8BE2458F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811" y="1133227"/>
            <a:ext cx="173643" cy="173643"/>
          </a:xfrm>
          <a:prstGeom prst="rect">
            <a:avLst/>
          </a:prstGeom>
        </p:spPr>
      </p:pic>
      <p:pic>
        <p:nvPicPr>
          <p:cNvPr id="116" name="그래픽 115" descr="닫기">
            <a:extLst>
              <a:ext uri="{FF2B5EF4-FFF2-40B4-BE49-F238E27FC236}">
                <a16:creationId xmlns:a16="http://schemas.microsoft.com/office/drawing/2014/main" id="{C62CABA5-B95F-454C-956E-D235578BE2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6" y="1608962"/>
            <a:ext cx="173643" cy="173643"/>
          </a:xfrm>
          <a:prstGeom prst="rect">
            <a:avLst/>
          </a:prstGeom>
        </p:spPr>
      </p:pic>
      <p:pic>
        <p:nvPicPr>
          <p:cNvPr id="117" name="그래픽 116" descr="닫기">
            <a:extLst>
              <a:ext uri="{FF2B5EF4-FFF2-40B4-BE49-F238E27FC236}">
                <a16:creationId xmlns:a16="http://schemas.microsoft.com/office/drawing/2014/main" id="{D7CCBAB1-9B41-4423-9087-B4E814D6C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5" y="2099937"/>
            <a:ext cx="173643" cy="173643"/>
          </a:xfrm>
          <a:prstGeom prst="rect">
            <a:avLst/>
          </a:prstGeom>
        </p:spPr>
      </p:pic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771763C3-C533-41CB-A598-E595160A26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4" y="2575672"/>
            <a:ext cx="173643" cy="173643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985C4092-1667-4A2B-8575-9FECA13BA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3" y="3097127"/>
            <a:ext cx="173643" cy="173643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A30FBEA7-ACDB-4700-98D0-57BFFBE90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2" y="3572862"/>
            <a:ext cx="173643" cy="173643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BCC3C07F-1D59-45CB-9350-874FDEE60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21" y="4048597"/>
            <a:ext cx="173643" cy="17364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0" name="그래픽 129" descr="닫기">
            <a:extLst>
              <a:ext uri="{FF2B5EF4-FFF2-40B4-BE49-F238E27FC236}">
                <a16:creationId xmlns:a16="http://schemas.microsoft.com/office/drawing/2014/main" id="{4F05A81C-44A1-48D2-870C-AEC84DBC20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9" y="4533861"/>
            <a:ext cx="173643" cy="173643"/>
          </a:xfrm>
          <a:prstGeom prst="rect">
            <a:avLst/>
          </a:prstGeom>
        </p:spPr>
      </p:pic>
      <p:pic>
        <p:nvPicPr>
          <p:cNvPr id="131" name="그래픽 130" descr="닫기">
            <a:extLst>
              <a:ext uri="{FF2B5EF4-FFF2-40B4-BE49-F238E27FC236}">
                <a16:creationId xmlns:a16="http://schemas.microsoft.com/office/drawing/2014/main" id="{79EFD0A5-8801-4C89-A9F1-4251A237A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9748" y="5009596"/>
            <a:ext cx="173643" cy="173643"/>
          </a:xfrm>
          <a:prstGeom prst="rect">
            <a:avLst/>
          </a:pr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432E501D-69DF-4481-9248-129212400F6A}"/>
              </a:ext>
            </a:extLst>
          </p:cNvPr>
          <p:cNvGrpSpPr/>
          <p:nvPr/>
        </p:nvGrpSpPr>
        <p:grpSpPr>
          <a:xfrm>
            <a:off x="1694256" y="1754042"/>
            <a:ext cx="4169619" cy="1368137"/>
            <a:chOff x="1694256" y="1754042"/>
            <a:chExt cx="4169619" cy="1368137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4A8D0E93-9DFC-47A5-B3B0-16C43611AD9E}"/>
                </a:ext>
              </a:extLst>
            </p:cNvPr>
            <p:cNvSpPr/>
            <p:nvPr/>
          </p:nvSpPr>
          <p:spPr>
            <a:xfrm>
              <a:off x="1694256" y="1754042"/>
              <a:ext cx="4169619" cy="1368137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70FB7AA-E1E5-4A7D-A800-A706335EDAA8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삭제</a:t>
              </a:r>
            </a:p>
          </p:txBody>
        </p:sp>
        <p:pic>
          <p:nvPicPr>
            <p:cNvPr id="90" name="그래픽 89" descr="닫기">
              <a:extLst>
                <a:ext uri="{FF2B5EF4-FFF2-40B4-BE49-F238E27FC236}">
                  <a16:creationId xmlns:a16="http://schemas.microsoft.com/office/drawing/2014/main" id="{0391F4BA-E727-4AF8-A1C8-E51E6520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E13D5F6-7DE2-4187-81AB-E866F3B68799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27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정말 삭제하시겠습니까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D021BF27-C6E1-4EB6-BC85-4D8E04A49964}"/>
                </a:ext>
              </a:extLst>
            </p:cNvPr>
            <p:cNvSpPr/>
            <p:nvPr/>
          </p:nvSpPr>
          <p:spPr>
            <a:xfrm>
              <a:off x="3860579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삭제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E76CB382-3533-43D3-AC2F-7C8DA5ABA449}"/>
                </a:ext>
              </a:extLst>
            </p:cNvPr>
            <p:cNvSpPr/>
            <p:nvPr/>
          </p:nvSpPr>
          <p:spPr>
            <a:xfrm>
              <a:off x="2703243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754627" y="19826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2513108" y="2676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3871896" y="268670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0D1CFD-17FA-4D68-8AF5-C6AE015B512D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15CE68-E68B-41A7-BF58-012C8E6968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527" y="5946910"/>
            <a:ext cx="47053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77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C4A1FF-CC6F-4FC6-9D76-961E7185A112}"/>
              </a:ext>
            </a:extLst>
          </p:cNvPr>
          <p:cNvSpPr/>
          <p:nvPr/>
        </p:nvSpPr>
        <p:spPr>
          <a:xfrm>
            <a:off x="1844041" y="906782"/>
            <a:ext cx="3558539" cy="4419598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199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2025356" y="5906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60723" y="5987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4426914" y="59064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1898925" y="93378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926434A-2B15-4848-940F-AE4F83F5D861}"/>
              </a:ext>
            </a:extLst>
          </p:cNvPr>
          <p:cNvSpPr/>
          <p:nvPr/>
        </p:nvSpPr>
        <p:spPr>
          <a:xfrm>
            <a:off x="3913189" y="96824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5041A08-B7D4-4098-8EF5-4DF3098B81C9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84" name="그래픽 83" descr="낙엽수">
              <a:extLst>
                <a:ext uri="{FF2B5EF4-FFF2-40B4-BE49-F238E27FC236}">
                  <a16:creationId xmlns:a16="http://schemas.microsoft.com/office/drawing/2014/main" id="{8EB3084B-C02A-4F6B-B45D-005D5E5C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85" name="그래픽 84" descr="낙엽수">
              <a:extLst>
                <a:ext uri="{FF2B5EF4-FFF2-40B4-BE49-F238E27FC236}">
                  <a16:creationId xmlns:a16="http://schemas.microsoft.com/office/drawing/2014/main" id="{D26F7073-4B97-474E-AE62-D88012AEC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86" name="그래픽 85" descr="낙엽수">
              <a:extLst>
                <a:ext uri="{FF2B5EF4-FFF2-40B4-BE49-F238E27FC236}">
                  <a16:creationId xmlns:a16="http://schemas.microsoft.com/office/drawing/2014/main" id="{DCDAFE6B-517B-4155-91D5-2C18735B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2444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실내, 앉아있는, 고양이, 빨간색이(가) 표시된 사진&#10;&#10;자동 생성된 설명">
            <a:extLst>
              <a:ext uri="{FF2B5EF4-FFF2-40B4-BE49-F238E27FC236}">
                <a16:creationId xmlns:a16="http://schemas.microsoft.com/office/drawing/2014/main" id="{E6A733DB-5932-489A-8BB3-9CF637433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1" t="11891" r="38049" b="25894"/>
          <a:stretch/>
        </p:blipFill>
        <p:spPr>
          <a:xfrm>
            <a:off x="2114085" y="1040023"/>
            <a:ext cx="279280" cy="277784"/>
          </a:xfrm>
          <a:prstGeom prst="ellipse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B493D5B-736A-4995-A69E-0639D88EC5CA}"/>
              </a:ext>
            </a:extLst>
          </p:cNvPr>
          <p:cNvSpPr txBox="1"/>
          <p:nvPr/>
        </p:nvSpPr>
        <p:spPr>
          <a:xfrm>
            <a:off x="222162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팔로워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B59EB0-EEB1-4A1D-9FB5-11F59D69F646}"/>
              </a:ext>
            </a:extLst>
          </p:cNvPr>
          <p:cNvSpPr txBox="1"/>
          <p:nvPr/>
        </p:nvSpPr>
        <p:spPr>
          <a:xfrm>
            <a:off x="3348392" y="572077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>
                <a:latin typeface="+mj-ea"/>
                <a:ea typeface="+mj-ea"/>
              </a:rPr>
              <a:t>팔로잉</a:t>
            </a:r>
            <a:endParaRPr lang="ko-KR" altLang="en-US" sz="1100" b="1" dirty="0"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2C8AE9-362B-4F69-8BC4-2D96C3D23698}"/>
              </a:ext>
            </a:extLst>
          </p:cNvPr>
          <p:cNvSpPr txBox="1"/>
          <p:nvPr/>
        </p:nvSpPr>
        <p:spPr>
          <a:xfrm>
            <a:off x="2491199" y="1085248"/>
            <a:ext cx="623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엙옹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AC990-5298-4729-BBA2-045C2EB5FE43}"/>
              </a:ext>
            </a:extLst>
          </p:cNvPr>
          <p:cNvSpPr txBox="1"/>
          <p:nvPr/>
        </p:nvSpPr>
        <p:spPr>
          <a:xfrm>
            <a:off x="2491199" y="1566830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인생은함박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7D213-2F34-4D1F-95D9-A265DC404EA6}"/>
              </a:ext>
            </a:extLst>
          </p:cNvPr>
          <p:cNvSpPr txBox="1"/>
          <p:nvPr/>
        </p:nvSpPr>
        <p:spPr>
          <a:xfrm>
            <a:off x="2491199" y="2048412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생생정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A92CCD-D520-4408-995C-374BD759E3BE}"/>
              </a:ext>
            </a:extLst>
          </p:cNvPr>
          <p:cNvSpPr txBox="1"/>
          <p:nvPr/>
        </p:nvSpPr>
        <p:spPr>
          <a:xfrm>
            <a:off x="2491199" y="2529994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카트메이저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B4D506-6BEF-4F08-8ECC-6912DC1219D0}"/>
              </a:ext>
            </a:extLst>
          </p:cNvPr>
          <p:cNvSpPr txBox="1"/>
          <p:nvPr/>
        </p:nvSpPr>
        <p:spPr>
          <a:xfrm>
            <a:off x="2491199" y="3011576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태성꺼얌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44241A-71D7-4F8E-A46D-E58078D33BF7}"/>
              </a:ext>
            </a:extLst>
          </p:cNvPr>
          <p:cNvSpPr txBox="1"/>
          <p:nvPr/>
        </p:nvSpPr>
        <p:spPr>
          <a:xfrm>
            <a:off x="2491199" y="3493158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834C75-5866-4023-A4D3-0CB475ABE6C7}"/>
              </a:ext>
            </a:extLst>
          </p:cNvPr>
          <p:cNvSpPr txBox="1"/>
          <p:nvPr/>
        </p:nvSpPr>
        <p:spPr>
          <a:xfrm>
            <a:off x="2491199" y="3974738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쬐이뇨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DE51EB-6DD2-426A-B233-F24032744A00}"/>
              </a:ext>
            </a:extLst>
          </p:cNvPr>
          <p:cNvGrpSpPr/>
          <p:nvPr/>
        </p:nvGrpSpPr>
        <p:grpSpPr>
          <a:xfrm>
            <a:off x="2114085" y="1505830"/>
            <a:ext cx="279280" cy="300441"/>
            <a:chOff x="1617316" y="4218634"/>
            <a:chExt cx="279280" cy="300441"/>
          </a:xfrm>
        </p:grpSpPr>
        <p:pic>
          <p:nvPicPr>
            <p:cNvPr id="97" name="그래픽 96" descr="사용자">
              <a:extLst>
                <a:ext uri="{FF2B5EF4-FFF2-40B4-BE49-F238E27FC236}">
                  <a16:creationId xmlns:a16="http://schemas.microsoft.com/office/drawing/2014/main" id="{1EF75954-8FE1-4F43-BCE7-8060DFCE2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D06400B-EE73-4345-A43B-259CBA4820EC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64E914F-0F97-42D0-AF0C-0970C11C2ACD}"/>
              </a:ext>
            </a:extLst>
          </p:cNvPr>
          <p:cNvGrpSpPr/>
          <p:nvPr/>
        </p:nvGrpSpPr>
        <p:grpSpPr>
          <a:xfrm>
            <a:off x="2107193" y="1990682"/>
            <a:ext cx="279280" cy="300441"/>
            <a:chOff x="1617316" y="4218634"/>
            <a:chExt cx="279280" cy="300441"/>
          </a:xfrm>
        </p:grpSpPr>
        <p:pic>
          <p:nvPicPr>
            <p:cNvPr id="100" name="그래픽 99" descr="사용자">
              <a:extLst>
                <a:ext uri="{FF2B5EF4-FFF2-40B4-BE49-F238E27FC236}">
                  <a16:creationId xmlns:a16="http://schemas.microsoft.com/office/drawing/2014/main" id="{43D5B064-0EBE-4C4A-8F15-98836D857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B24AAD5-F0B1-4E0D-A3D7-5421BDAEFECD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5A241F4-8A4B-4401-8DF4-04AFEDD63AAF}"/>
              </a:ext>
            </a:extLst>
          </p:cNvPr>
          <p:cNvGrpSpPr/>
          <p:nvPr/>
        </p:nvGrpSpPr>
        <p:grpSpPr>
          <a:xfrm>
            <a:off x="2100301" y="2475534"/>
            <a:ext cx="279280" cy="300441"/>
            <a:chOff x="1617316" y="4218634"/>
            <a:chExt cx="279280" cy="300441"/>
          </a:xfrm>
        </p:grpSpPr>
        <p:pic>
          <p:nvPicPr>
            <p:cNvPr id="103" name="그래픽 102" descr="사용자">
              <a:extLst>
                <a:ext uri="{FF2B5EF4-FFF2-40B4-BE49-F238E27FC236}">
                  <a16:creationId xmlns:a16="http://schemas.microsoft.com/office/drawing/2014/main" id="{AC25230C-40D5-4F62-8316-30726C15E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13A9581-01B7-46B6-993A-63A5BC081F47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9A677845-9020-4ABF-8D21-DF20D08D7415}"/>
              </a:ext>
            </a:extLst>
          </p:cNvPr>
          <p:cNvGrpSpPr/>
          <p:nvPr/>
        </p:nvGrpSpPr>
        <p:grpSpPr>
          <a:xfrm>
            <a:off x="2093409" y="2960386"/>
            <a:ext cx="279280" cy="300441"/>
            <a:chOff x="1617316" y="4218634"/>
            <a:chExt cx="279280" cy="300441"/>
          </a:xfrm>
        </p:grpSpPr>
        <p:pic>
          <p:nvPicPr>
            <p:cNvPr id="106" name="그래픽 105" descr="사용자">
              <a:extLst>
                <a:ext uri="{FF2B5EF4-FFF2-40B4-BE49-F238E27FC236}">
                  <a16:creationId xmlns:a16="http://schemas.microsoft.com/office/drawing/2014/main" id="{B1C76309-ECD0-410A-88BC-4C41EB3AB0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6C1C5F-2955-42A3-B07E-C0FB48682E8F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3BC35A-74A2-48ED-9E7D-C2166A2BC5AB}"/>
              </a:ext>
            </a:extLst>
          </p:cNvPr>
          <p:cNvGrpSpPr/>
          <p:nvPr/>
        </p:nvGrpSpPr>
        <p:grpSpPr>
          <a:xfrm>
            <a:off x="2086517" y="3445238"/>
            <a:ext cx="279280" cy="300441"/>
            <a:chOff x="1617316" y="4218634"/>
            <a:chExt cx="279280" cy="300441"/>
          </a:xfrm>
        </p:grpSpPr>
        <p:pic>
          <p:nvPicPr>
            <p:cNvPr id="109" name="그래픽 108" descr="사용자">
              <a:extLst>
                <a:ext uri="{FF2B5EF4-FFF2-40B4-BE49-F238E27FC236}">
                  <a16:creationId xmlns:a16="http://schemas.microsoft.com/office/drawing/2014/main" id="{0E2E0359-BE99-47F2-8FF6-19A54BC6E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EE06821-6C60-43F3-B66F-CB81E46CB56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8E69A2A-D77C-48E4-8B64-29D4C64D5558}"/>
              </a:ext>
            </a:extLst>
          </p:cNvPr>
          <p:cNvGrpSpPr/>
          <p:nvPr/>
        </p:nvGrpSpPr>
        <p:grpSpPr>
          <a:xfrm>
            <a:off x="2093409" y="3930090"/>
            <a:ext cx="279280" cy="300441"/>
            <a:chOff x="1617316" y="4218634"/>
            <a:chExt cx="279280" cy="300441"/>
          </a:xfrm>
        </p:grpSpPr>
        <p:pic>
          <p:nvPicPr>
            <p:cNvPr id="112" name="그래픽 111" descr="사용자">
              <a:extLst>
                <a:ext uri="{FF2B5EF4-FFF2-40B4-BE49-F238E27FC236}">
                  <a16:creationId xmlns:a16="http://schemas.microsoft.com/office/drawing/2014/main" id="{D49FBB95-32D3-4A23-BE3C-F98290959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AEF3D2-5DC8-43D1-BE9A-E4EC170A4ABA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66F08321-60C4-4560-9468-24601FF98810}"/>
              </a:ext>
            </a:extLst>
          </p:cNvPr>
          <p:cNvSpPr txBox="1"/>
          <p:nvPr/>
        </p:nvSpPr>
        <p:spPr>
          <a:xfrm>
            <a:off x="4635182" y="567663"/>
            <a:ext cx="6063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2"/>
                </a:solidFill>
                <a:latin typeface="+mj-ea"/>
                <a:ea typeface="+mj-ea"/>
              </a:rPr>
              <a:t>요청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D033E7-9754-41CF-AE95-CC4B6BD534DC}"/>
              </a:ext>
            </a:extLst>
          </p:cNvPr>
          <p:cNvSpPr txBox="1"/>
          <p:nvPr/>
        </p:nvSpPr>
        <p:spPr>
          <a:xfrm>
            <a:off x="2508326" y="4454157"/>
            <a:ext cx="898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김치새우튀김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B1AD35-6628-4B6A-8B81-CEAD6225EA00}"/>
              </a:ext>
            </a:extLst>
          </p:cNvPr>
          <p:cNvSpPr txBox="1"/>
          <p:nvPr/>
        </p:nvSpPr>
        <p:spPr>
          <a:xfrm>
            <a:off x="2508326" y="4935737"/>
            <a:ext cx="781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jblog10</a:t>
            </a:r>
            <a:endParaRPr lang="ko-KR" altLang="en-US" sz="800" b="1" dirty="0">
              <a:latin typeface="+mj-ea"/>
              <a:ea typeface="+mj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6B3A398-FD66-46B8-A708-761D74A6109B}"/>
              </a:ext>
            </a:extLst>
          </p:cNvPr>
          <p:cNvGrpSpPr/>
          <p:nvPr/>
        </p:nvGrpSpPr>
        <p:grpSpPr>
          <a:xfrm>
            <a:off x="2103644" y="4406237"/>
            <a:ext cx="279280" cy="300441"/>
            <a:chOff x="1617316" y="4218634"/>
            <a:chExt cx="279280" cy="300441"/>
          </a:xfrm>
        </p:grpSpPr>
        <p:pic>
          <p:nvPicPr>
            <p:cNvPr id="125" name="그래픽 124" descr="사용자">
              <a:extLst>
                <a:ext uri="{FF2B5EF4-FFF2-40B4-BE49-F238E27FC236}">
                  <a16:creationId xmlns:a16="http://schemas.microsoft.com/office/drawing/2014/main" id="{CA4744CB-9F1E-4DB8-81B7-F68104585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D2620FC-5145-4B55-94A7-8025BA8D5269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6A33D47-20B7-4FC6-AD53-758313862E19}"/>
              </a:ext>
            </a:extLst>
          </p:cNvPr>
          <p:cNvGrpSpPr/>
          <p:nvPr/>
        </p:nvGrpSpPr>
        <p:grpSpPr>
          <a:xfrm>
            <a:off x="2110536" y="4891089"/>
            <a:ext cx="279280" cy="300441"/>
            <a:chOff x="1617316" y="4218634"/>
            <a:chExt cx="279280" cy="300441"/>
          </a:xfrm>
        </p:grpSpPr>
        <p:pic>
          <p:nvPicPr>
            <p:cNvPr id="128" name="그래픽 127" descr="사용자">
              <a:extLst>
                <a:ext uri="{FF2B5EF4-FFF2-40B4-BE49-F238E27FC236}">
                  <a16:creationId xmlns:a16="http://schemas.microsoft.com/office/drawing/2014/main" id="{BF838E37-E9DA-4646-B8B7-7EA739A63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326" t="-4927" r="8935" b="15919"/>
            <a:stretch/>
          </p:blipFill>
          <p:spPr>
            <a:xfrm>
              <a:off x="1617316" y="4218634"/>
              <a:ext cx="279280" cy="300441"/>
            </a:xfrm>
            <a:prstGeom prst="ellipse">
              <a:avLst/>
            </a:prstGeom>
          </p:spPr>
        </p:pic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353F2A92-0247-44A6-A494-F74C5FE5A251}"/>
                </a:ext>
              </a:extLst>
            </p:cNvPr>
            <p:cNvSpPr/>
            <p:nvPr/>
          </p:nvSpPr>
          <p:spPr>
            <a:xfrm>
              <a:off x="1617316" y="4233447"/>
              <a:ext cx="279280" cy="277783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F0DB20F-A2E0-4ED2-B849-5452B65B4039}"/>
              </a:ext>
            </a:extLst>
          </p:cNvPr>
          <p:cNvSpPr/>
          <p:nvPr/>
        </p:nvSpPr>
        <p:spPr>
          <a:xfrm>
            <a:off x="4641359" y="1093249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1C3ADE0-9F97-43F0-91F6-3DC15A6671F4}"/>
              </a:ext>
            </a:extLst>
          </p:cNvPr>
          <p:cNvSpPr/>
          <p:nvPr/>
        </p:nvSpPr>
        <p:spPr>
          <a:xfrm>
            <a:off x="4044938" y="108534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178974CB-52D3-4E29-9BFF-3AC3552A6CC3}"/>
              </a:ext>
            </a:extLst>
          </p:cNvPr>
          <p:cNvSpPr/>
          <p:nvPr/>
        </p:nvSpPr>
        <p:spPr>
          <a:xfrm>
            <a:off x="4635182" y="1575794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BC0A224-2931-4954-BC43-FE395608393A}"/>
              </a:ext>
            </a:extLst>
          </p:cNvPr>
          <p:cNvSpPr/>
          <p:nvPr/>
        </p:nvSpPr>
        <p:spPr>
          <a:xfrm>
            <a:off x="4038761" y="1566830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0C34683D-C7C8-4959-8654-B8A2AADEF31D}"/>
              </a:ext>
            </a:extLst>
          </p:cNvPr>
          <p:cNvSpPr/>
          <p:nvPr/>
        </p:nvSpPr>
        <p:spPr>
          <a:xfrm>
            <a:off x="4635182" y="2058339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EC2EA9D2-E328-478A-A5A8-6F33095CE37A}"/>
              </a:ext>
            </a:extLst>
          </p:cNvPr>
          <p:cNvSpPr/>
          <p:nvPr/>
        </p:nvSpPr>
        <p:spPr>
          <a:xfrm>
            <a:off x="4038761" y="205043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38C81266-0C15-48BD-902A-9AC20BF56624}"/>
              </a:ext>
            </a:extLst>
          </p:cNvPr>
          <p:cNvSpPr/>
          <p:nvPr/>
        </p:nvSpPr>
        <p:spPr>
          <a:xfrm>
            <a:off x="4635182" y="254543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6FFEA48-B6F8-445A-BDD5-A3678119CBE3}"/>
              </a:ext>
            </a:extLst>
          </p:cNvPr>
          <p:cNvSpPr/>
          <p:nvPr/>
        </p:nvSpPr>
        <p:spPr>
          <a:xfrm>
            <a:off x="4038761" y="253752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E1E6503-CA36-47DA-9C25-E055B3B5BC88}"/>
              </a:ext>
            </a:extLst>
          </p:cNvPr>
          <p:cNvSpPr/>
          <p:nvPr/>
        </p:nvSpPr>
        <p:spPr>
          <a:xfrm>
            <a:off x="4629005" y="3027978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9AD46B2-DA5F-404C-AE91-6BDD85BFEAC1}"/>
              </a:ext>
            </a:extLst>
          </p:cNvPr>
          <p:cNvSpPr/>
          <p:nvPr/>
        </p:nvSpPr>
        <p:spPr>
          <a:xfrm>
            <a:off x="4032584" y="3019014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EB486D1-8AD5-434B-B87E-1A4082BDFC96}"/>
              </a:ext>
            </a:extLst>
          </p:cNvPr>
          <p:cNvSpPr/>
          <p:nvPr/>
        </p:nvSpPr>
        <p:spPr>
          <a:xfrm>
            <a:off x="4629005" y="351052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7902115-3453-40E6-B02F-844DA8889F11}"/>
              </a:ext>
            </a:extLst>
          </p:cNvPr>
          <p:cNvSpPr/>
          <p:nvPr/>
        </p:nvSpPr>
        <p:spPr>
          <a:xfrm>
            <a:off x="4032584" y="350261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061A0690-1288-44DC-B592-59DB1CF4EDE1}"/>
              </a:ext>
            </a:extLst>
          </p:cNvPr>
          <p:cNvSpPr/>
          <p:nvPr/>
        </p:nvSpPr>
        <p:spPr>
          <a:xfrm>
            <a:off x="4629614" y="394112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4EB01AE-5FCE-4DAE-864A-BA0A97CA07F2}"/>
              </a:ext>
            </a:extLst>
          </p:cNvPr>
          <p:cNvSpPr/>
          <p:nvPr/>
        </p:nvSpPr>
        <p:spPr>
          <a:xfrm>
            <a:off x="4033193" y="393321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116803D-335C-4482-9318-A7BE6A21C130}"/>
              </a:ext>
            </a:extLst>
          </p:cNvPr>
          <p:cNvSpPr/>
          <p:nvPr/>
        </p:nvSpPr>
        <p:spPr>
          <a:xfrm>
            <a:off x="4623437" y="4423668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968D65D-F683-4D88-9DFC-021831BF32C7}"/>
              </a:ext>
            </a:extLst>
          </p:cNvPr>
          <p:cNvSpPr/>
          <p:nvPr/>
        </p:nvSpPr>
        <p:spPr>
          <a:xfrm>
            <a:off x="4027016" y="4414704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110C9AC4-CEEC-4D68-9486-4CA40DC222E0}"/>
              </a:ext>
            </a:extLst>
          </p:cNvPr>
          <p:cNvSpPr/>
          <p:nvPr/>
        </p:nvSpPr>
        <p:spPr>
          <a:xfrm>
            <a:off x="4623437" y="4906213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accent1"/>
                </a:solidFill>
              </a:rPr>
              <a:t>수락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E9A45D8B-9037-489D-BE6D-319D90971431}"/>
              </a:ext>
            </a:extLst>
          </p:cNvPr>
          <p:cNvSpPr/>
          <p:nvPr/>
        </p:nvSpPr>
        <p:spPr>
          <a:xfrm>
            <a:off x="4027016" y="4898307"/>
            <a:ext cx="492488" cy="20734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삭제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FB58E56-526D-49A1-A622-260CF246A73A}"/>
              </a:ext>
            </a:extLst>
          </p:cNvPr>
          <p:cNvSpPr/>
          <p:nvPr/>
        </p:nvSpPr>
        <p:spPr>
          <a:xfrm>
            <a:off x="4519303" y="97546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5165C29-EEB6-4633-9BFA-DC9F10E2F157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EE2E1C-1726-40CB-82EF-1306C4C61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23" y="5924359"/>
            <a:ext cx="55911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29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61A04ED-40C1-4DF6-9F60-3CCE18FADD41}"/>
              </a:ext>
            </a:extLst>
          </p:cNvPr>
          <p:cNvSpPr/>
          <p:nvPr/>
        </p:nvSpPr>
        <p:spPr>
          <a:xfrm>
            <a:off x="4754479" y="3070056"/>
            <a:ext cx="395875" cy="395875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5873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864B4-7EF1-4BBD-ADB6-958F678A8088}"/>
              </a:ext>
            </a:extLst>
          </p:cNvPr>
          <p:cNvSpPr txBox="1"/>
          <p:nvPr/>
        </p:nvSpPr>
        <p:spPr>
          <a:xfrm>
            <a:off x="1614282" y="535026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컨테이너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5A2B38-9702-427A-B000-B70CD8446586}"/>
              </a:ext>
            </a:extLst>
          </p:cNvPr>
          <p:cNvCxnSpPr>
            <a:cxnSpLocks/>
          </p:cNvCxnSpPr>
          <p:nvPr/>
        </p:nvCxnSpPr>
        <p:spPr>
          <a:xfrm>
            <a:off x="1573388" y="842947"/>
            <a:ext cx="4491621" cy="20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D25C48-BD40-48F3-B6C5-FBA4197231E4}"/>
              </a:ext>
            </a:extLst>
          </p:cNvPr>
          <p:cNvSpPr/>
          <p:nvPr/>
        </p:nvSpPr>
        <p:spPr>
          <a:xfrm>
            <a:off x="1757277" y="1096263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5194669-5211-45DE-9B24-67BB167683AA}"/>
              </a:ext>
            </a:extLst>
          </p:cNvPr>
          <p:cNvSpPr/>
          <p:nvPr/>
        </p:nvSpPr>
        <p:spPr>
          <a:xfrm>
            <a:off x="3976312" y="1096262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BC1FF6D-C204-4101-9CFE-BA327E777807}"/>
              </a:ext>
            </a:extLst>
          </p:cNvPr>
          <p:cNvSpPr/>
          <p:nvPr/>
        </p:nvSpPr>
        <p:spPr>
          <a:xfrm>
            <a:off x="1760522" y="2638541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3" name="그래픽 72" descr="닫기">
            <a:extLst>
              <a:ext uri="{FF2B5EF4-FFF2-40B4-BE49-F238E27FC236}">
                <a16:creationId xmlns:a16="http://schemas.microsoft.com/office/drawing/2014/main" id="{5F4D5A7E-82EF-4960-8788-3DC739D93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1177048"/>
            <a:ext cx="162024" cy="162024"/>
          </a:xfrm>
          <a:prstGeom prst="rect">
            <a:avLst/>
          </a:prstGeom>
        </p:spPr>
      </p:pic>
      <p:pic>
        <p:nvPicPr>
          <p:cNvPr id="63" name="그래픽 62" descr="닫기">
            <a:extLst>
              <a:ext uri="{FF2B5EF4-FFF2-40B4-BE49-F238E27FC236}">
                <a16:creationId xmlns:a16="http://schemas.microsoft.com/office/drawing/2014/main" id="{3AA1E143-4E12-4ACB-BB55-415622AA8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0374" y="1177048"/>
            <a:ext cx="162024" cy="162024"/>
          </a:xfrm>
          <a:prstGeom prst="rect">
            <a:avLst/>
          </a:prstGeom>
        </p:spPr>
      </p:pic>
      <p:pic>
        <p:nvPicPr>
          <p:cNvPr id="83" name="그래픽 82" descr="닫기">
            <a:extLst>
              <a:ext uri="{FF2B5EF4-FFF2-40B4-BE49-F238E27FC236}">
                <a16:creationId xmlns:a16="http://schemas.microsoft.com/office/drawing/2014/main" id="{13C73052-562E-48B9-9195-5C5CA9335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2708662"/>
            <a:ext cx="162024" cy="16202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92636" y="115447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Container01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6BBE78-E169-4901-BD56-E10B05D4C23B}"/>
              </a:ext>
            </a:extLst>
          </p:cNvPr>
          <p:cNvSpPr txBox="1"/>
          <p:nvPr/>
        </p:nvSpPr>
        <p:spPr>
          <a:xfrm>
            <a:off x="4022508" y="1153639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Container02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2A56C7-5225-42A6-82E1-A8A2391CC015}"/>
              </a:ext>
            </a:extLst>
          </p:cNvPr>
          <p:cNvSpPr txBox="1"/>
          <p:nvPr/>
        </p:nvSpPr>
        <p:spPr>
          <a:xfrm>
            <a:off x="1792636" y="2689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Container03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C14D93-8880-4A1D-81D9-5B3F928E936A}"/>
              </a:ext>
            </a:extLst>
          </p:cNvPr>
          <p:cNvSpPr txBox="1"/>
          <p:nvPr/>
        </p:nvSpPr>
        <p:spPr>
          <a:xfrm>
            <a:off x="1792636" y="1380450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8C6980-B8F9-467D-9FE8-5B317013AA02}"/>
              </a:ext>
            </a:extLst>
          </p:cNvPr>
          <p:cNvSpPr txBox="1"/>
          <p:nvPr/>
        </p:nvSpPr>
        <p:spPr>
          <a:xfrm>
            <a:off x="4023147" y="138871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F7BDDC-BFF6-4B45-B3E2-F6708C045FC0}"/>
              </a:ext>
            </a:extLst>
          </p:cNvPr>
          <p:cNvSpPr txBox="1"/>
          <p:nvPr/>
        </p:nvSpPr>
        <p:spPr>
          <a:xfrm>
            <a:off x="1792636" y="2942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C84706A-0A27-42FC-9FCC-53525052BDBB}"/>
              </a:ext>
            </a:extLst>
          </p:cNvPr>
          <p:cNvSpPr/>
          <p:nvPr/>
        </p:nvSpPr>
        <p:spPr>
          <a:xfrm>
            <a:off x="2743851" y="2060954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B92A098-08BA-42FE-A5F7-505ADFDB5C0E}"/>
              </a:ext>
            </a:extLst>
          </p:cNvPr>
          <p:cNvSpPr/>
          <p:nvPr/>
        </p:nvSpPr>
        <p:spPr>
          <a:xfrm>
            <a:off x="4952417" y="2073410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0070C0"/>
                </a:solidFill>
              </a:rPr>
              <a:t>터미널 실행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8E0E740-B124-4D4F-9109-3B4746E19193}"/>
              </a:ext>
            </a:extLst>
          </p:cNvPr>
          <p:cNvSpPr/>
          <p:nvPr/>
        </p:nvSpPr>
        <p:spPr>
          <a:xfrm>
            <a:off x="1621153" y="118100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66DB12A-2772-4B8A-A8A9-96726955B347}"/>
              </a:ext>
            </a:extLst>
          </p:cNvPr>
          <p:cNvSpPr/>
          <p:nvPr/>
        </p:nvSpPr>
        <p:spPr>
          <a:xfrm>
            <a:off x="3137548" y="1158339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26B7AC1-D988-42A4-9FE3-D02A76D694D8}"/>
              </a:ext>
            </a:extLst>
          </p:cNvPr>
          <p:cNvSpPr/>
          <p:nvPr/>
        </p:nvSpPr>
        <p:spPr>
          <a:xfrm>
            <a:off x="1623820" y="140885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2492790" y="204929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28C8D8C-3092-47C2-BAFE-7C4BE63A7324}"/>
              </a:ext>
            </a:extLst>
          </p:cNvPr>
          <p:cNvSpPr/>
          <p:nvPr/>
        </p:nvSpPr>
        <p:spPr>
          <a:xfrm>
            <a:off x="2743802" y="3607849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BBD6DE5-1AD9-4A99-8536-D4BE9F7EA95B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C07E33-0941-48B1-8CC4-C46B1AD02B01}"/>
              </a:ext>
            </a:extLst>
          </p:cNvPr>
          <p:cNvSpPr txBox="1"/>
          <p:nvPr/>
        </p:nvSpPr>
        <p:spPr>
          <a:xfrm>
            <a:off x="4754479" y="2960915"/>
            <a:ext cx="9785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9883AF0-5FD8-4A80-8F95-EE53B6E64DF3}"/>
              </a:ext>
            </a:extLst>
          </p:cNvPr>
          <p:cNvSpPr/>
          <p:nvPr/>
        </p:nvSpPr>
        <p:spPr>
          <a:xfrm>
            <a:off x="4584594" y="29376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581723-7820-46F9-A739-BEBCF2F11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18" y="5921831"/>
            <a:ext cx="6924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8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587318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864B4-7EF1-4BBD-ADB6-958F678A8088}"/>
              </a:ext>
            </a:extLst>
          </p:cNvPr>
          <p:cNvSpPr txBox="1"/>
          <p:nvPr/>
        </p:nvSpPr>
        <p:spPr>
          <a:xfrm>
            <a:off x="1614282" y="535026"/>
            <a:ext cx="13352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컨테이너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75A2B38-9702-427A-B000-B70CD8446586}"/>
              </a:ext>
            </a:extLst>
          </p:cNvPr>
          <p:cNvCxnSpPr>
            <a:cxnSpLocks/>
          </p:cNvCxnSpPr>
          <p:nvPr/>
        </p:nvCxnSpPr>
        <p:spPr>
          <a:xfrm>
            <a:off x="1573388" y="842947"/>
            <a:ext cx="4491621" cy="20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D25C48-BD40-48F3-B6C5-FBA4197231E4}"/>
              </a:ext>
            </a:extLst>
          </p:cNvPr>
          <p:cNvSpPr/>
          <p:nvPr/>
        </p:nvSpPr>
        <p:spPr>
          <a:xfrm>
            <a:off x="1757277" y="1096263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5194669-5211-45DE-9B24-67BB167683AA}"/>
              </a:ext>
            </a:extLst>
          </p:cNvPr>
          <p:cNvSpPr/>
          <p:nvPr/>
        </p:nvSpPr>
        <p:spPr>
          <a:xfrm>
            <a:off x="3976312" y="1096262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BC1FF6D-C204-4101-9CFE-BA327E777807}"/>
              </a:ext>
            </a:extLst>
          </p:cNvPr>
          <p:cNvSpPr/>
          <p:nvPr/>
        </p:nvSpPr>
        <p:spPr>
          <a:xfrm>
            <a:off x="1760522" y="2638541"/>
            <a:ext cx="1887563" cy="1245779"/>
          </a:xfrm>
          <a:prstGeom prst="roundRect">
            <a:avLst>
              <a:gd name="adj" fmla="val 448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3" name="그래픽 72" descr="닫기">
            <a:extLst>
              <a:ext uri="{FF2B5EF4-FFF2-40B4-BE49-F238E27FC236}">
                <a16:creationId xmlns:a16="http://schemas.microsoft.com/office/drawing/2014/main" id="{5F4D5A7E-82EF-4960-8788-3DC739D93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1177048"/>
            <a:ext cx="162024" cy="162024"/>
          </a:xfrm>
          <a:prstGeom prst="rect">
            <a:avLst/>
          </a:prstGeom>
        </p:spPr>
      </p:pic>
      <p:pic>
        <p:nvPicPr>
          <p:cNvPr id="63" name="그래픽 62" descr="닫기">
            <a:extLst>
              <a:ext uri="{FF2B5EF4-FFF2-40B4-BE49-F238E27FC236}">
                <a16:creationId xmlns:a16="http://schemas.microsoft.com/office/drawing/2014/main" id="{3AA1E143-4E12-4ACB-BB55-415622AA8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0374" y="1177048"/>
            <a:ext cx="162024" cy="162024"/>
          </a:xfrm>
          <a:prstGeom prst="rect">
            <a:avLst/>
          </a:prstGeom>
        </p:spPr>
      </p:pic>
      <p:pic>
        <p:nvPicPr>
          <p:cNvPr id="83" name="그래픽 82" descr="닫기">
            <a:extLst>
              <a:ext uri="{FF2B5EF4-FFF2-40B4-BE49-F238E27FC236}">
                <a16:creationId xmlns:a16="http://schemas.microsoft.com/office/drawing/2014/main" id="{13C73052-562E-48B9-9195-5C5CA9335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932" y="2708662"/>
            <a:ext cx="162024" cy="16202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276019C-84B5-473D-8DBC-FBBBB08107BC}"/>
              </a:ext>
            </a:extLst>
          </p:cNvPr>
          <p:cNvSpPr txBox="1"/>
          <p:nvPr/>
        </p:nvSpPr>
        <p:spPr>
          <a:xfrm>
            <a:off x="1792636" y="115447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Container01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6BBE78-E169-4901-BD56-E10B05D4C23B}"/>
              </a:ext>
            </a:extLst>
          </p:cNvPr>
          <p:cNvSpPr txBox="1"/>
          <p:nvPr/>
        </p:nvSpPr>
        <p:spPr>
          <a:xfrm>
            <a:off x="4022508" y="1153639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Container02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72A56C7-5225-42A6-82E1-A8A2391CC015}"/>
              </a:ext>
            </a:extLst>
          </p:cNvPr>
          <p:cNvSpPr txBox="1"/>
          <p:nvPr/>
        </p:nvSpPr>
        <p:spPr>
          <a:xfrm>
            <a:off x="1792636" y="2689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70C0"/>
                </a:solidFill>
              </a:rPr>
              <a:t>Container03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C14D93-8880-4A1D-81D9-5B3F928E936A}"/>
              </a:ext>
            </a:extLst>
          </p:cNvPr>
          <p:cNvSpPr txBox="1"/>
          <p:nvPr/>
        </p:nvSpPr>
        <p:spPr>
          <a:xfrm>
            <a:off x="1792636" y="1380450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8C6980-B8F9-467D-9FE8-5B317013AA02}"/>
              </a:ext>
            </a:extLst>
          </p:cNvPr>
          <p:cNvSpPr txBox="1"/>
          <p:nvPr/>
        </p:nvSpPr>
        <p:spPr>
          <a:xfrm>
            <a:off x="4023147" y="1388712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F7BDDC-BFF6-4B45-B3E2-F6708C045FC0}"/>
              </a:ext>
            </a:extLst>
          </p:cNvPr>
          <p:cNvSpPr txBox="1"/>
          <p:nvPr/>
        </p:nvSpPr>
        <p:spPr>
          <a:xfrm>
            <a:off x="1792636" y="2942606"/>
            <a:ext cx="97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C84706A-0A27-42FC-9FCC-53525052BDBB}"/>
              </a:ext>
            </a:extLst>
          </p:cNvPr>
          <p:cNvSpPr/>
          <p:nvPr/>
        </p:nvSpPr>
        <p:spPr>
          <a:xfrm>
            <a:off x="2743851" y="2060954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B92A098-08BA-42FE-A5F7-505ADFDB5C0E}"/>
              </a:ext>
            </a:extLst>
          </p:cNvPr>
          <p:cNvSpPr/>
          <p:nvPr/>
        </p:nvSpPr>
        <p:spPr>
          <a:xfrm>
            <a:off x="4952417" y="2073410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0070C0"/>
                </a:solidFill>
              </a:rPr>
              <a:t>터미널 실행</a:t>
            </a:r>
            <a:endParaRPr lang="ko-KR" altLang="en-US" sz="800" dirty="0">
              <a:solidFill>
                <a:srgbClr val="0070C0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14D5312-A1C9-47F4-8D57-8495EF76D584}"/>
              </a:ext>
            </a:extLst>
          </p:cNvPr>
          <p:cNvSpPr/>
          <p:nvPr/>
        </p:nvSpPr>
        <p:spPr>
          <a:xfrm>
            <a:off x="2492790" y="204929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028C8D8C-3092-47C2-BAFE-7C4BE63A7324}"/>
              </a:ext>
            </a:extLst>
          </p:cNvPr>
          <p:cNvSpPr/>
          <p:nvPr/>
        </p:nvSpPr>
        <p:spPr>
          <a:xfrm>
            <a:off x="2743802" y="3607849"/>
            <a:ext cx="787395" cy="1938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070C0"/>
                </a:solidFill>
              </a:rPr>
              <a:t>터미널 실행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962C969-D940-4D65-B694-8A78A52D8D00}"/>
              </a:ext>
            </a:extLst>
          </p:cNvPr>
          <p:cNvSpPr/>
          <p:nvPr/>
        </p:nvSpPr>
        <p:spPr>
          <a:xfrm>
            <a:off x="1694256" y="1754042"/>
            <a:ext cx="4169619" cy="2130278"/>
          </a:xfrm>
          <a:prstGeom prst="roundRect">
            <a:avLst>
              <a:gd name="adj" fmla="val 448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853D46-88FD-42B3-8B2E-AACEEF01B578}"/>
              </a:ext>
            </a:extLst>
          </p:cNvPr>
          <p:cNvSpPr txBox="1"/>
          <p:nvPr/>
        </p:nvSpPr>
        <p:spPr>
          <a:xfrm>
            <a:off x="1919265" y="1932905"/>
            <a:ext cx="179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컨테이너 삭제</a:t>
            </a:r>
          </a:p>
        </p:txBody>
      </p:sp>
      <p:pic>
        <p:nvPicPr>
          <p:cNvPr id="41" name="그래픽 40" descr="닫기">
            <a:extLst>
              <a:ext uri="{FF2B5EF4-FFF2-40B4-BE49-F238E27FC236}">
                <a16:creationId xmlns:a16="http://schemas.microsoft.com/office/drawing/2014/main" id="{A64CC7BF-2966-45AF-82AE-82DF7DC84D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6878" y="1877371"/>
            <a:ext cx="162024" cy="16202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CCCD063-7039-46D8-ABA1-DB244103A091}"/>
              </a:ext>
            </a:extLst>
          </p:cNvPr>
          <p:cNvSpPr txBox="1"/>
          <p:nvPr/>
        </p:nvSpPr>
        <p:spPr>
          <a:xfrm>
            <a:off x="1891312" y="2267461"/>
            <a:ext cx="3687666" cy="69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해당 컨테이너를 정말 삭제하시겠습니까</a:t>
            </a:r>
            <a:r>
              <a:rPr lang="en-US" altLang="ko-KR" sz="9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삭제를 하면 컨테이너의 안에 있는 내용들이 모두 삭제되고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sz="900" dirty="0"/>
              <a:t>복구가 불가능합니다</a:t>
            </a:r>
            <a:r>
              <a:rPr lang="en-US" altLang="ko-KR" sz="900" dirty="0"/>
              <a:t>.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CCDC64B-1867-4924-9C26-FBF6C3B560D0}"/>
              </a:ext>
            </a:extLst>
          </p:cNvPr>
          <p:cNvSpPr/>
          <p:nvPr/>
        </p:nvSpPr>
        <p:spPr>
          <a:xfrm>
            <a:off x="3860579" y="344903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rgbClr val="C00000"/>
                </a:solidFill>
              </a:rPr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94C4F53-F008-4CD2-B42C-2D815C51DE5D}"/>
              </a:ext>
            </a:extLst>
          </p:cNvPr>
          <p:cNvSpPr/>
          <p:nvPr/>
        </p:nvSpPr>
        <p:spPr>
          <a:xfrm>
            <a:off x="2703243" y="3449037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취소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CF4C745-F307-4CF0-B386-03F91BCC88F8}"/>
              </a:ext>
            </a:extLst>
          </p:cNvPr>
          <p:cNvSpPr/>
          <p:nvPr/>
        </p:nvSpPr>
        <p:spPr>
          <a:xfrm>
            <a:off x="1754627" y="198263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1AA23E2-C34D-4119-9346-E42D10BDF75C}"/>
              </a:ext>
            </a:extLst>
          </p:cNvPr>
          <p:cNvSpPr/>
          <p:nvPr/>
        </p:nvSpPr>
        <p:spPr>
          <a:xfrm>
            <a:off x="2455200" y="347624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313A2E1-C2C0-4709-8A78-576FA9F872ED}"/>
              </a:ext>
            </a:extLst>
          </p:cNvPr>
          <p:cNvSpPr/>
          <p:nvPr/>
        </p:nvSpPr>
        <p:spPr>
          <a:xfrm>
            <a:off x="1919265" y="3029434"/>
            <a:ext cx="3687666" cy="2679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F593DDE-8D11-49BE-8732-375F4B99EDF4}"/>
              </a:ext>
            </a:extLst>
          </p:cNvPr>
          <p:cNvSpPr txBox="1"/>
          <p:nvPr/>
        </p:nvSpPr>
        <p:spPr>
          <a:xfrm>
            <a:off x="1949745" y="3049804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비밀번호 입력 </a:t>
            </a:r>
            <a:r>
              <a:rPr lang="en-US" altLang="ko-KR" sz="1000" dirty="0"/>
              <a:t>: </a:t>
            </a:r>
            <a:endParaRPr lang="ko-KR" altLang="en-US" sz="1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9996787-60B7-466A-B145-D9DF6E97928C}"/>
              </a:ext>
            </a:extLst>
          </p:cNvPr>
          <p:cNvSpPr/>
          <p:nvPr/>
        </p:nvSpPr>
        <p:spPr>
          <a:xfrm>
            <a:off x="3685713" y="329730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74FBB6-35BC-4A91-AA3B-B2E104A2E4F5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문제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1A1D01E-152A-4143-9A62-2D9C0080B7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30" y="5911171"/>
            <a:ext cx="69913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30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915151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DBF66-A819-4667-88FE-1DAD7E4A08F0}"/>
              </a:ext>
            </a:extLst>
          </p:cNvPr>
          <p:cNvSpPr txBox="1"/>
          <p:nvPr/>
        </p:nvSpPr>
        <p:spPr>
          <a:xfrm>
            <a:off x="1772526" y="523553"/>
            <a:ext cx="1115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작성한 퀴즈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B200ED-BA18-4482-9028-BDCB8786E776}"/>
              </a:ext>
            </a:extLst>
          </p:cNvPr>
          <p:cNvCxnSpPr>
            <a:cxnSpLocks/>
          </p:cNvCxnSpPr>
          <p:nvPr/>
        </p:nvCxnSpPr>
        <p:spPr>
          <a:xfrm>
            <a:off x="1731632" y="831474"/>
            <a:ext cx="479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28058A-EB0B-445C-B8A7-3FCD1908FB92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퀴즈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71E454-B620-456D-BB4C-92910CAB8A08}"/>
              </a:ext>
            </a:extLst>
          </p:cNvPr>
          <p:cNvSpPr txBox="1"/>
          <p:nvPr/>
        </p:nvSpPr>
        <p:spPr>
          <a:xfrm>
            <a:off x="1854189" y="931353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BAF617-DB4D-4BEB-A62A-08C6876D4473}"/>
              </a:ext>
            </a:extLst>
          </p:cNvPr>
          <p:cNvSpPr txBox="1"/>
          <p:nvPr/>
        </p:nvSpPr>
        <p:spPr>
          <a:xfrm>
            <a:off x="1858848" y="1228785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16E777-6F5F-47D0-A59E-A7F2BA2F9B51}"/>
              </a:ext>
            </a:extLst>
          </p:cNvPr>
          <p:cNvCxnSpPr/>
          <p:nvPr/>
        </p:nvCxnSpPr>
        <p:spPr>
          <a:xfrm>
            <a:off x="1870519" y="150230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CC47157-E20B-40AB-8BF1-7DCF6CA625C5}"/>
              </a:ext>
            </a:extLst>
          </p:cNvPr>
          <p:cNvCxnSpPr/>
          <p:nvPr/>
        </p:nvCxnSpPr>
        <p:spPr>
          <a:xfrm>
            <a:off x="1880231" y="184139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76B9593-C378-4FBE-BEB2-DB0BD2A9FC56}"/>
              </a:ext>
            </a:extLst>
          </p:cNvPr>
          <p:cNvCxnSpPr/>
          <p:nvPr/>
        </p:nvCxnSpPr>
        <p:spPr>
          <a:xfrm>
            <a:off x="1878926" y="214744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0E7DE-ADEB-4A90-BD67-F6BFA30BA3CA}"/>
              </a:ext>
            </a:extLst>
          </p:cNvPr>
          <p:cNvCxnSpPr/>
          <p:nvPr/>
        </p:nvCxnSpPr>
        <p:spPr>
          <a:xfrm>
            <a:off x="1888638" y="247552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77BD82E-2EAC-41F7-8C62-1AAE9829E095}"/>
              </a:ext>
            </a:extLst>
          </p:cNvPr>
          <p:cNvCxnSpPr/>
          <p:nvPr/>
        </p:nvCxnSpPr>
        <p:spPr>
          <a:xfrm>
            <a:off x="1898350" y="281462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0C719B3-C561-405F-9697-975E1275C1E7}"/>
              </a:ext>
            </a:extLst>
          </p:cNvPr>
          <p:cNvCxnSpPr/>
          <p:nvPr/>
        </p:nvCxnSpPr>
        <p:spPr>
          <a:xfrm>
            <a:off x="1908062" y="315371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7F3B1949-0D6D-46B0-856E-AFEF3599416D}"/>
              </a:ext>
            </a:extLst>
          </p:cNvPr>
          <p:cNvSpPr/>
          <p:nvPr/>
        </p:nvSpPr>
        <p:spPr>
          <a:xfrm>
            <a:off x="1699794" y="12622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B993430-4E7C-44F0-99C2-51FC55BD2476}"/>
              </a:ext>
            </a:extLst>
          </p:cNvPr>
          <p:cNvSpPr/>
          <p:nvPr/>
        </p:nvSpPr>
        <p:spPr>
          <a:xfrm>
            <a:off x="2226084" y="1171573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2A586F08-A885-453D-903B-16AAD84B8A83}"/>
              </a:ext>
            </a:extLst>
          </p:cNvPr>
          <p:cNvSpPr/>
          <p:nvPr/>
        </p:nvSpPr>
        <p:spPr>
          <a:xfrm>
            <a:off x="4584361" y="125827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32721430-554B-4956-A7F7-7538D1EE3F95}"/>
              </a:ext>
            </a:extLst>
          </p:cNvPr>
          <p:cNvSpPr/>
          <p:nvPr/>
        </p:nvSpPr>
        <p:spPr>
          <a:xfrm>
            <a:off x="5243664" y="11917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192CAE5-C03C-4A64-A39C-22AA8B18BC77}"/>
              </a:ext>
            </a:extLst>
          </p:cNvPr>
          <p:cNvSpPr/>
          <p:nvPr/>
        </p:nvSpPr>
        <p:spPr>
          <a:xfrm>
            <a:off x="5651613" y="117057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87190811-90C3-4010-A0B7-99D727F9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264334"/>
            <a:ext cx="162024" cy="162024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707B1E99-7292-4AD3-A73D-FB4455ADB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589854"/>
            <a:ext cx="162024" cy="162024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1CAA484E-D398-4DA1-9013-CE37A657E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915374"/>
            <a:ext cx="162024" cy="162024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3F16131E-DB41-4D9F-A25E-AB2E4D34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240894"/>
            <a:ext cx="162024" cy="162024"/>
          </a:xfrm>
          <a:prstGeom prst="rect">
            <a:avLst/>
          </a:prstGeom>
        </p:spPr>
      </p:pic>
      <p:pic>
        <p:nvPicPr>
          <p:cNvPr id="122" name="그래픽 121" descr="닫기">
            <a:extLst>
              <a:ext uri="{FF2B5EF4-FFF2-40B4-BE49-F238E27FC236}">
                <a16:creationId xmlns:a16="http://schemas.microsoft.com/office/drawing/2014/main" id="{0E361086-9C4C-4AAD-91A2-3CB53749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566414"/>
            <a:ext cx="162024" cy="162024"/>
          </a:xfrm>
          <a:prstGeom prst="rect">
            <a:avLst/>
          </a:prstGeom>
        </p:spPr>
      </p:pic>
      <p:pic>
        <p:nvPicPr>
          <p:cNvPr id="123" name="그래픽 122" descr="닫기">
            <a:extLst>
              <a:ext uri="{FF2B5EF4-FFF2-40B4-BE49-F238E27FC236}">
                <a16:creationId xmlns:a16="http://schemas.microsoft.com/office/drawing/2014/main" id="{96668826-6760-4FBD-A243-085BAF3D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891934"/>
            <a:ext cx="162024" cy="162024"/>
          </a:xfrm>
          <a:prstGeom prst="rect">
            <a:avLst/>
          </a:prstGeom>
        </p:spPr>
      </p:pic>
      <p:pic>
        <p:nvPicPr>
          <p:cNvPr id="124" name="그래픽 123" descr="닫기">
            <a:extLst>
              <a:ext uri="{FF2B5EF4-FFF2-40B4-BE49-F238E27FC236}">
                <a16:creationId xmlns:a16="http://schemas.microsoft.com/office/drawing/2014/main" id="{D93A98EE-9C94-4F39-AB55-A776DFD1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3217453"/>
            <a:ext cx="162024" cy="162024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F51EBC-7C24-4423-919D-A6CFC143F29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E9EFCAE-C809-423F-B0FE-42A1826BF5B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87D6869E-463F-4DE4-BA14-FFA912106B25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5875009A-C399-4AB8-86D7-FCD8A9BB6313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C71384-ABD5-43B7-AEFD-BFC4C93DBB08}"/>
              </a:ext>
            </a:extLst>
          </p:cNvPr>
          <p:cNvSpPr txBox="1"/>
          <p:nvPr/>
        </p:nvSpPr>
        <p:spPr>
          <a:xfrm>
            <a:off x="1870519" y="3474989"/>
            <a:ext cx="44058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미로탈출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050" dirty="0"/>
              <a:t>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8827AB8-2B07-480B-9ACB-B81895EB02FB}"/>
              </a:ext>
            </a:extLst>
          </p:cNvPr>
          <p:cNvCxnSpPr/>
          <p:nvPr/>
        </p:nvCxnSpPr>
        <p:spPr>
          <a:xfrm>
            <a:off x="1882190" y="3748506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62D1244-12B0-415C-BB49-57ACB2E3BE18}"/>
              </a:ext>
            </a:extLst>
          </p:cNvPr>
          <p:cNvCxnSpPr/>
          <p:nvPr/>
        </p:nvCxnSpPr>
        <p:spPr>
          <a:xfrm>
            <a:off x="1891902" y="4087603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CD36DA-050F-41CA-98B7-0555734DAD14}"/>
              </a:ext>
            </a:extLst>
          </p:cNvPr>
          <p:cNvCxnSpPr/>
          <p:nvPr/>
        </p:nvCxnSpPr>
        <p:spPr>
          <a:xfrm>
            <a:off x="1890597" y="439364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125F591-6944-43AC-9FA6-484D3C5CD428}"/>
              </a:ext>
            </a:extLst>
          </p:cNvPr>
          <p:cNvCxnSpPr/>
          <p:nvPr/>
        </p:nvCxnSpPr>
        <p:spPr>
          <a:xfrm>
            <a:off x="1900309" y="472172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그래픽 172" descr="닫기">
            <a:extLst>
              <a:ext uri="{FF2B5EF4-FFF2-40B4-BE49-F238E27FC236}">
                <a16:creationId xmlns:a16="http://schemas.microsoft.com/office/drawing/2014/main" id="{3EB8EEBF-CB1B-4684-8079-BA0A237CC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510538"/>
            <a:ext cx="162024" cy="162024"/>
          </a:xfrm>
          <a:prstGeom prst="rect">
            <a:avLst/>
          </a:prstGeom>
        </p:spPr>
      </p:pic>
      <p:pic>
        <p:nvPicPr>
          <p:cNvPr id="174" name="그래픽 173" descr="닫기">
            <a:extLst>
              <a:ext uri="{FF2B5EF4-FFF2-40B4-BE49-F238E27FC236}">
                <a16:creationId xmlns:a16="http://schemas.microsoft.com/office/drawing/2014/main" id="{CBA1B457-74C0-487F-B51B-D977D6667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836058"/>
            <a:ext cx="162024" cy="162024"/>
          </a:xfrm>
          <a:prstGeom prst="rect">
            <a:avLst/>
          </a:prstGeom>
        </p:spPr>
      </p:pic>
      <p:pic>
        <p:nvPicPr>
          <p:cNvPr id="175" name="그래픽 174" descr="닫기">
            <a:extLst>
              <a:ext uri="{FF2B5EF4-FFF2-40B4-BE49-F238E27FC236}">
                <a16:creationId xmlns:a16="http://schemas.microsoft.com/office/drawing/2014/main" id="{B6586322-AB79-4B6D-B307-C52E4D40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161578"/>
            <a:ext cx="162024" cy="162024"/>
          </a:xfrm>
          <a:prstGeom prst="rect">
            <a:avLst/>
          </a:prstGeom>
        </p:spPr>
      </p:pic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601D9516-94FC-4957-A607-6BD0CDEE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487098"/>
            <a:ext cx="162024" cy="162024"/>
          </a:xfrm>
          <a:prstGeom prst="rect">
            <a:avLst/>
          </a:prstGeom>
        </p:spPr>
      </p:pic>
      <p:pic>
        <p:nvPicPr>
          <p:cNvPr id="177" name="그래픽 176" descr="닫기">
            <a:extLst>
              <a:ext uri="{FF2B5EF4-FFF2-40B4-BE49-F238E27FC236}">
                <a16:creationId xmlns:a16="http://schemas.microsoft.com/office/drawing/2014/main" id="{6CA77681-29CA-4B02-A705-0B24CF383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812618"/>
            <a:ext cx="162024" cy="162024"/>
          </a:xfrm>
          <a:prstGeom prst="rect">
            <a:avLst/>
          </a:prstGeom>
        </p:spPr>
      </p:pic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29ADE2B-2975-49D1-8E40-E2B95EE4F063}"/>
              </a:ext>
            </a:extLst>
          </p:cNvPr>
          <p:cNvCxnSpPr/>
          <p:nvPr/>
        </p:nvCxnSpPr>
        <p:spPr>
          <a:xfrm>
            <a:off x="1919733" y="3416981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23C3808C-E733-438D-B294-C94C3EB2576F}"/>
              </a:ext>
            </a:extLst>
          </p:cNvPr>
          <p:cNvSpPr/>
          <p:nvPr/>
        </p:nvSpPr>
        <p:spPr>
          <a:xfrm>
            <a:off x="6585304" y="509557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9458FF7-A9F6-4C48-889F-667BF6A9E704}"/>
              </a:ext>
            </a:extLst>
          </p:cNvPr>
          <p:cNvSpPr/>
          <p:nvPr/>
        </p:nvSpPr>
        <p:spPr>
          <a:xfrm>
            <a:off x="3584410" y="5078654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E81087-BE08-4586-AC59-FA51B6A9F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21" y="5900177"/>
            <a:ext cx="69151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2787" y="4759280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674362"/>
            <a:ext cx="2758440" cy="189738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771827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BF7B8B-8687-4ACB-9FEB-A70592DC0322}"/>
              </a:ext>
            </a:extLst>
          </p:cNvPr>
          <p:cNvSpPr txBox="1"/>
          <p:nvPr/>
        </p:nvSpPr>
        <p:spPr>
          <a:xfrm>
            <a:off x="2695347" y="2349046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26609-E02D-4B64-8372-D1A5EEDCE2CF}"/>
              </a:ext>
            </a:extLst>
          </p:cNvPr>
          <p:cNvSpPr txBox="1"/>
          <p:nvPr/>
        </p:nvSpPr>
        <p:spPr>
          <a:xfrm>
            <a:off x="2663471" y="2608406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711B246-8C6F-4B35-91A1-41ACB30E685A}"/>
              </a:ext>
            </a:extLst>
          </p:cNvPr>
          <p:cNvSpPr/>
          <p:nvPr/>
        </p:nvSpPr>
        <p:spPr>
          <a:xfrm>
            <a:off x="4043561" y="3230172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가입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573F9D2-9B58-463D-BEAD-615A4A5F2CF6}"/>
              </a:ext>
            </a:extLst>
          </p:cNvPr>
          <p:cNvSpPr/>
          <p:nvPr/>
        </p:nvSpPr>
        <p:spPr>
          <a:xfrm>
            <a:off x="2611140" y="2137175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13A72BA-0877-473D-97D8-AAA4993749DA}"/>
              </a:ext>
            </a:extLst>
          </p:cNvPr>
          <p:cNvSpPr/>
          <p:nvPr/>
        </p:nvSpPr>
        <p:spPr>
          <a:xfrm>
            <a:off x="4275460" y="2131926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872354D-C43A-4062-AD59-4CD32B4B4C23}"/>
              </a:ext>
            </a:extLst>
          </p:cNvPr>
          <p:cNvSpPr/>
          <p:nvPr/>
        </p:nvSpPr>
        <p:spPr>
          <a:xfrm>
            <a:off x="2611140" y="239913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0A02CB8-C897-4F98-B5B5-49D04663AE4C}"/>
              </a:ext>
            </a:extLst>
          </p:cNvPr>
          <p:cNvSpPr/>
          <p:nvPr/>
        </p:nvSpPr>
        <p:spPr>
          <a:xfrm>
            <a:off x="4431524" y="2376883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중복확인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F732F20-CB8C-472B-82E5-6C674877812F}"/>
              </a:ext>
            </a:extLst>
          </p:cNvPr>
          <p:cNvSpPr/>
          <p:nvPr/>
        </p:nvSpPr>
        <p:spPr>
          <a:xfrm>
            <a:off x="4306762" y="238496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4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F66C6E-387E-4567-841A-6FB6B174C3BD}"/>
              </a:ext>
            </a:extLst>
          </p:cNvPr>
          <p:cNvSpPr/>
          <p:nvPr/>
        </p:nvSpPr>
        <p:spPr>
          <a:xfrm>
            <a:off x="2618444" y="2648708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5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AB960F-1D4F-43C7-8EB0-B37122D51F55}"/>
              </a:ext>
            </a:extLst>
          </p:cNvPr>
          <p:cNvCxnSpPr/>
          <p:nvPr/>
        </p:nvCxnSpPr>
        <p:spPr>
          <a:xfrm>
            <a:off x="3203257" y="2563443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/>
          <p:nvPr/>
        </p:nvCxnSpPr>
        <p:spPr>
          <a:xfrm>
            <a:off x="3566956" y="3066606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679409" y="2852294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 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1DABAF8-D8EF-421C-B35D-AFBDACDF4C95}"/>
              </a:ext>
            </a:extLst>
          </p:cNvPr>
          <p:cNvCxnSpPr/>
          <p:nvPr/>
        </p:nvCxnSpPr>
        <p:spPr>
          <a:xfrm>
            <a:off x="3566956" y="2822718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24929D-2F73-43AD-8CC9-A05C3F61929A}"/>
              </a:ext>
            </a:extLst>
          </p:cNvPr>
          <p:cNvSpPr txBox="1"/>
          <p:nvPr/>
        </p:nvSpPr>
        <p:spPr>
          <a:xfrm>
            <a:off x="2679409" y="2096873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닉네임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8DBD27B-7B0B-4E8E-AA35-ABF03EC177AF}"/>
              </a:ext>
            </a:extLst>
          </p:cNvPr>
          <p:cNvCxnSpPr/>
          <p:nvPr/>
        </p:nvCxnSpPr>
        <p:spPr>
          <a:xfrm>
            <a:off x="3187319" y="2311270"/>
            <a:ext cx="112361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4431524" y="2116819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중복확인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2764D10-E6E9-42CC-95D7-A3A22F58553A}"/>
              </a:ext>
            </a:extLst>
          </p:cNvPr>
          <p:cNvSpPr/>
          <p:nvPr/>
        </p:nvSpPr>
        <p:spPr>
          <a:xfrm>
            <a:off x="2602506" y="2877497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6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AEF60E6-D046-4B25-9C30-F359BEFB5F21}"/>
              </a:ext>
            </a:extLst>
          </p:cNvPr>
          <p:cNvSpPr/>
          <p:nvPr/>
        </p:nvSpPr>
        <p:spPr>
          <a:xfrm>
            <a:off x="3858322" y="3234612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7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B95388-9CF1-4254-BAAC-00C490F43644}"/>
              </a:ext>
            </a:extLst>
          </p:cNvPr>
          <p:cNvSpPr/>
          <p:nvPr/>
        </p:nvSpPr>
        <p:spPr>
          <a:xfrm>
            <a:off x="3044576" y="3230172"/>
            <a:ext cx="522380" cy="160644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취소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D8261E-5136-4810-B59A-2028D4FAAEED}"/>
              </a:ext>
            </a:extLst>
          </p:cNvPr>
          <p:cNvSpPr/>
          <p:nvPr/>
        </p:nvSpPr>
        <p:spPr>
          <a:xfrm>
            <a:off x="2890992" y="32621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8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076A98-184B-4D01-9A4D-AF5D6764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26" y="5804144"/>
            <a:ext cx="5334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71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D1B4-350D-453A-8390-BA051C34D8AD}"/>
              </a:ext>
            </a:extLst>
          </p:cNvPr>
          <p:cNvSpPr/>
          <p:nvPr/>
        </p:nvSpPr>
        <p:spPr>
          <a:xfrm>
            <a:off x="0" y="5816906"/>
            <a:ext cx="7559675" cy="318263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377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56830" y="-18851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318359A-1388-4B84-958D-8D86563F6BA9}"/>
              </a:ext>
            </a:extLst>
          </p:cNvPr>
          <p:cNvSpPr/>
          <p:nvPr/>
        </p:nvSpPr>
        <p:spPr>
          <a:xfrm rot="5400000">
            <a:off x="-1903338" y="2266853"/>
            <a:ext cx="5183168" cy="1388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C5902A-4101-43E5-94F5-32ED77759842}"/>
              </a:ext>
            </a:extLst>
          </p:cNvPr>
          <p:cNvSpPr/>
          <p:nvPr/>
        </p:nvSpPr>
        <p:spPr>
          <a:xfrm>
            <a:off x="114718" y="1915151"/>
            <a:ext cx="1159413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3D661-5A9D-4C89-9283-53B9AE68BF90}"/>
              </a:ext>
            </a:extLst>
          </p:cNvPr>
          <p:cNvSpPr/>
          <p:nvPr/>
        </p:nvSpPr>
        <p:spPr>
          <a:xfrm>
            <a:off x="5863875" y="88649"/>
            <a:ext cx="807513" cy="2102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080B3B3-7F10-47D5-BCA0-17EF0901CE80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54" name="그래픽 53" descr="낙엽수">
              <a:extLst>
                <a:ext uri="{FF2B5EF4-FFF2-40B4-BE49-F238E27FC236}">
                  <a16:creationId xmlns:a16="http://schemas.microsoft.com/office/drawing/2014/main" id="{AB9A8C19-FF6C-466B-9D9C-632E7EC59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55" name="그래픽 54" descr="낙엽수">
              <a:extLst>
                <a:ext uri="{FF2B5EF4-FFF2-40B4-BE49-F238E27FC236}">
                  <a16:creationId xmlns:a16="http://schemas.microsoft.com/office/drawing/2014/main" id="{2C93DD8C-AAB0-4592-853D-14818B087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56" name="그래픽 55" descr="낙엽수">
              <a:extLst>
                <a:ext uri="{FF2B5EF4-FFF2-40B4-BE49-F238E27FC236}">
                  <a16:creationId xmlns:a16="http://schemas.microsoft.com/office/drawing/2014/main" id="{DD6B2571-76AC-4DC4-B7F0-BE1226D6F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F9D694A-FF72-44DF-AC43-A2A356982D80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9DBF66-A819-4667-88FE-1DAD7E4A08F0}"/>
              </a:ext>
            </a:extLst>
          </p:cNvPr>
          <p:cNvSpPr txBox="1"/>
          <p:nvPr/>
        </p:nvSpPr>
        <p:spPr>
          <a:xfrm>
            <a:off x="1772526" y="523553"/>
            <a:ext cx="1631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내가 작성한 퀴즈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2B200ED-BA18-4482-9028-BDCB8786E776}"/>
              </a:ext>
            </a:extLst>
          </p:cNvPr>
          <p:cNvCxnSpPr>
            <a:cxnSpLocks/>
          </p:cNvCxnSpPr>
          <p:nvPr/>
        </p:nvCxnSpPr>
        <p:spPr>
          <a:xfrm>
            <a:off x="1731632" y="831474"/>
            <a:ext cx="47926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28058A-EB0B-445C-B8A7-3FCD1908FB92}"/>
              </a:ext>
            </a:extLst>
          </p:cNvPr>
          <p:cNvSpPr txBox="1"/>
          <p:nvPr/>
        </p:nvSpPr>
        <p:spPr>
          <a:xfrm>
            <a:off x="130764" y="489483"/>
            <a:ext cx="1159413" cy="3430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/>
              <a:t>타임라인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계정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팔로우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 err="1"/>
              <a:t>코드트리</a:t>
            </a:r>
            <a:r>
              <a:rPr lang="ko-KR" altLang="en-US" sz="1100" b="1" dirty="0"/>
              <a:t>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r>
              <a:rPr lang="ko-KR" altLang="en-US" sz="1100" b="1" dirty="0"/>
              <a:t>퀴즈 관리</a:t>
            </a: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en-US" altLang="ko-KR" sz="1100" b="1" dirty="0"/>
          </a:p>
          <a:p>
            <a:pPr>
              <a:lnSpc>
                <a:spcPct val="200000"/>
              </a:lnSpc>
            </a:pPr>
            <a:endParaRPr lang="ko-KR" altLang="en-US" sz="11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71E454-B620-456D-BB4C-92910CAB8A08}"/>
              </a:ext>
            </a:extLst>
          </p:cNvPr>
          <p:cNvSpPr txBox="1"/>
          <p:nvPr/>
        </p:nvSpPr>
        <p:spPr>
          <a:xfrm>
            <a:off x="1854189" y="931353"/>
            <a:ext cx="4405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번호</a:t>
            </a:r>
            <a:r>
              <a:rPr lang="en-US" altLang="ko-KR" sz="1050" b="1" dirty="0"/>
              <a:t>	</a:t>
            </a:r>
            <a:r>
              <a:rPr lang="ko-KR" altLang="en-US" sz="1050" b="1" dirty="0"/>
              <a:t>제목</a:t>
            </a:r>
            <a:r>
              <a:rPr lang="en-US" altLang="ko-KR" sz="1050" b="1" dirty="0"/>
              <a:t>					     </a:t>
            </a:r>
            <a:r>
              <a:rPr lang="ko-KR" altLang="en-US" sz="1050" b="1" dirty="0"/>
              <a:t>조회수   </a:t>
            </a:r>
            <a:r>
              <a:rPr lang="ko-KR" altLang="en-US" sz="1050" b="1" dirty="0" err="1"/>
              <a:t>추천수</a:t>
            </a:r>
            <a:endParaRPr lang="ko-KR" altLang="en-US" sz="105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BAF617-DB4D-4BEB-A62A-08C6876D4473}"/>
              </a:ext>
            </a:extLst>
          </p:cNvPr>
          <p:cNvSpPr txBox="1"/>
          <p:nvPr/>
        </p:nvSpPr>
        <p:spPr>
          <a:xfrm>
            <a:off x="1858848" y="1228785"/>
            <a:ext cx="440582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rgbClr val="0070C0"/>
                </a:solidFill>
              </a:rPr>
              <a:t>미로탈출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94	Hello World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77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88	</a:t>
            </a:r>
            <a:r>
              <a:rPr lang="ko-KR" altLang="en-US" sz="1050" dirty="0"/>
              <a:t>제목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11</a:t>
            </a:r>
            <a:endParaRPr lang="ko-KR" altLang="en-US" sz="1050" dirty="0"/>
          </a:p>
          <a:p>
            <a:endParaRPr lang="en-US" altLang="ko-KR" sz="105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E16E777-6F5F-47D0-A59E-A7F2BA2F9B51}"/>
              </a:ext>
            </a:extLst>
          </p:cNvPr>
          <p:cNvCxnSpPr/>
          <p:nvPr/>
        </p:nvCxnSpPr>
        <p:spPr>
          <a:xfrm>
            <a:off x="1870519" y="150230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CC47157-E20B-40AB-8BF1-7DCF6CA625C5}"/>
              </a:ext>
            </a:extLst>
          </p:cNvPr>
          <p:cNvCxnSpPr/>
          <p:nvPr/>
        </p:nvCxnSpPr>
        <p:spPr>
          <a:xfrm>
            <a:off x="1880231" y="184139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76B9593-C378-4FBE-BEB2-DB0BD2A9FC56}"/>
              </a:ext>
            </a:extLst>
          </p:cNvPr>
          <p:cNvCxnSpPr/>
          <p:nvPr/>
        </p:nvCxnSpPr>
        <p:spPr>
          <a:xfrm>
            <a:off x="1878926" y="214744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4A10E7DE-ADEB-4A90-BD67-F6BFA30BA3CA}"/>
              </a:ext>
            </a:extLst>
          </p:cNvPr>
          <p:cNvCxnSpPr/>
          <p:nvPr/>
        </p:nvCxnSpPr>
        <p:spPr>
          <a:xfrm>
            <a:off x="1888638" y="2475525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77BD82E-2EAC-41F7-8C62-1AAE9829E095}"/>
              </a:ext>
            </a:extLst>
          </p:cNvPr>
          <p:cNvCxnSpPr/>
          <p:nvPr/>
        </p:nvCxnSpPr>
        <p:spPr>
          <a:xfrm>
            <a:off x="1898350" y="2814622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0C719B3-C561-405F-9697-975E1275C1E7}"/>
              </a:ext>
            </a:extLst>
          </p:cNvPr>
          <p:cNvCxnSpPr/>
          <p:nvPr/>
        </p:nvCxnSpPr>
        <p:spPr>
          <a:xfrm>
            <a:off x="1908062" y="315371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그래픽 117" descr="닫기">
            <a:extLst>
              <a:ext uri="{FF2B5EF4-FFF2-40B4-BE49-F238E27FC236}">
                <a16:creationId xmlns:a16="http://schemas.microsoft.com/office/drawing/2014/main" id="{87190811-90C3-4010-A0B7-99D727F9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264334"/>
            <a:ext cx="162024" cy="162024"/>
          </a:xfrm>
          <a:prstGeom prst="rect">
            <a:avLst/>
          </a:prstGeom>
        </p:spPr>
      </p:pic>
      <p:pic>
        <p:nvPicPr>
          <p:cNvPr id="119" name="그래픽 118" descr="닫기">
            <a:extLst>
              <a:ext uri="{FF2B5EF4-FFF2-40B4-BE49-F238E27FC236}">
                <a16:creationId xmlns:a16="http://schemas.microsoft.com/office/drawing/2014/main" id="{707B1E99-7292-4AD3-A73D-FB4455ADB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589854"/>
            <a:ext cx="162024" cy="162024"/>
          </a:xfrm>
          <a:prstGeom prst="rect">
            <a:avLst/>
          </a:prstGeom>
        </p:spPr>
      </p:pic>
      <p:pic>
        <p:nvPicPr>
          <p:cNvPr id="120" name="그래픽 119" descr="닫기">
            <a:extLst>
              <a:ext uri="{FF2B5EF4-FFF2-40B4-BE49-F238E27FC236}">
                <a16:creationId xmlns:a16="http://schemas.microsoft.com/office/drawing/2014/main" id="{1CAA484E-D398-4DA1-9013-CE37A657E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1915374"/>
            <a:ext cx="162024" cy="162024"/>
          </a:xfrm>
          <a:prstGeom prst="rect">
            <a:avLst/>
          </a:prstGeom>
        </p:spPr>
      </p:pic>
      <p:pic>
        <p:nvPicPr>
          <p:cNvPr id="121" name="그래픽 120" descr="닫기">
            <a:extLst>
              <a:ext uri="{FF2B5EF4-FFF2-40B4-BE49-F238E27FC236}">
                <a16:creationId xmlns:a16="http://schemas.microsoft.com/office/drawing/2014/main" id="{3F16131E-DB41-4D9F-A25E-AB2E4D34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240894"/>
            <a:ext cx="162024" cy="162024"/>
          </a:xfrm>
          <a:prstGeom prst="rect">
            <a:avLst/>
          </a:prstGeom>
        </p:spPr>
      </p:pic>
      <p:pic>
        <p:nvPicPr>
          <p:cNvPr id="122" name="그래픽 121" descr="닫기">
            <a:extLst>
              <a:ext uri="{FF2B5EF4-FFF2-40B4-BE49-F238E27FC236}">
                <a16:creationId xmlns:a16="http://schemas.microsoft.com/office/drawing/2014/main" id="{0E361086-9C4C-4AAD-91A2-3CB537496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566414"/>
            <a:ext cx="162024" cy="162024"/>
          </a:xfrm>
          <a:prstGeom prst="rect">
            <a:avLst/>
          </a:prstGeom>
        </p:spPr>
      </p:pic>
      <p:pic>
        <p:nvPicPr>
          <p:cNvPr id="123" name="그래픽 122" descr="닫기">
            <a:extLst>
              <a:ext uri="{FF2B5EF4-FFF2-40B4-BE49-F238E27FC236}">
                <a16:creationId xmlns:a16="http://schemas.microsoft.com/office/drawing/2014/main" id="{96668826-6760-4FBD-A243-085BAF3D1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2891934"/>
            <a:ext cx="162024" cy="162024"/>
          </a:xfrm>
          <a:prstGeom prst="rect">
            <a:avLst/>
          </a:prstGeom>
        </p:spPr>
      </p:pic>
      <p:pic>
        <p:nvPicPr>
          <p:cNvPr id="124" name="그래픽 123" descr="닫기">
            <a:extLst>
              <a:ext uri="{FF2B5EF4-FFF2-40B4-BE49-F238E27FC236}">
                <a16:creationId xmlns:a16="http://schemas.microsoft.com/office/drawing/2014/main" id="{D93A98EE-9C94-4F39-AB55-A776DFD10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0825" y="3217453"/>
            <a:ext cx="162024" cy="162024"/>
          </a:xfrm>
          <a:prstGeom prst="rect">
            <a:avLst/>
          </a:prstGeom>
        </p:spPr>
      </p:pic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7DF51EBC-7C24-4423-919D-A6CFC143F298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FE9EFCAE-C809-423F-B0FE-42A1826BF5B1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87D6869E-463F-4DE4-BA14-FFA912106B25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5875009A-C399-4AB8-86D7-FCD8A9BB6313}"/>
              </a:ext>
            </a:extLst>
          </p:cNvPr>
          <p:cNvSpPr/>
          <p:nvPr/>
        </p:nvSpPr>
        <p:spPr>
          <a:xfrm rot="10800000">
            <a:off x="3831607" y="5124153"/>
            <a:ext cx="182074" cy="90685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FC71384-ABD5-43B7-AEFD-BFC4C93DBB08}"/>
              </a:ext>
            </a:extLst>
          </p:cNvPr>
          <p:cNvSpPr txBox="1"/>
          <p:nvPr/>
        </p:nvSpPr>
        <p:spPr>
          <a:xfrm>
            <a:off x="1870519" y="3474989"/>
            <a:ext cx="44058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111	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미로탈출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ko-KR" sz="1050" dirty="0"/>
              <a:t>			     </a:t>
            </a:r>
            <a:r>
              <a:rPr lang="ko-KR" altLang="en-US" sz="1050" dirty="0"/>
              <a:t>조회수  </a:t>
            </a:r>
            <a:r>
              <a:rPr lang="en-US" altLang="ko-KR" sz="1050" dirty="0"/>
              <a:t>    </a:t>
            </a:r>
            <a:r>
              <a:rPr lang="ko-KR" altLang="en-US" sz="1050" dirty="0"/>
              <a:t> </a:t>
            </a:r>
            <a:r>
              <a:rPr lang="en-US" altLang="ko-KR" sz="1050" dirty="0"/>
              <a:t>22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109	</a:t>
            </a:r>
            <a:r>
              <a:rPr lang="ko-KR" altLang="en-US" sz="1050" dirty="0"/>
              <a:t>사칙연산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33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108	</a:t>
            </a:r>
            <a:r>
              <a:rPr lang="ko-KR" altLang="en-US" sz="1050" dirty="0"/>
              <a:t>달팽이</a:t>
            </a:r>
            <a:r>
              <a:rPr lang="en-US" altLang="ko-KR" sz="1050" dirty="0"/>
              <a:t>					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44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100	</a:t>
            </a:r>
            <a:r>
              <a:rPr lang="ko-KR" altLang="en-US" sz="1050" dirty="0"/>
              <a:t>우선탐색</a:t>
            </a:r>
            <a:r>
              <a:rPr lang="en-US" altLang="ko-KR" sz="1050" dirty="0"/>
              <a:t>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55</a:t>
            </a:r>
            <a:endParaRPr lang="ko-KR" altLang="en-US" sz="1050" dirty="0"/>
          </a:p>
          <a:p>
            <a:endParaRPr lang="en-US" altLang="ko-KR" sz="1050" dirty="0"/>
          </a:p>
          <a:p>
            <a:r>
              <a:rPr lang="en-US" altLang="ko-KR" sz="1050" dirty="0"/>
              <a:t>99	</a:t>
            </a:r>
            <a:r>
              <a:rPr lang="ko-KR" altLang="en-US" sz="1050" dirty="0" err="1"/>
              <a:t>별찍기</a:t>
            </a:r>
            <a:r>
              <a:rPr lang="en-US" altLang="ko-KR" sz="1050" dirty="0"/>
              <a:t>					     </a:t>
            </a:r>
            <a:r>
              <a:rPr lang="ko-KR" altLang="en-US" sz="1050" dirty="0"/>
              <a:t>조회수       </a:t>
            </a:r>
            <a:r>
              <a:rPr lang="en-US" altLang="ko-KR" sz="1050" dirty="0"/>
              <a:t>66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88827AB8-2B07-480B-9ACB-B81895EB02FB}"/>
              </a:ext>
            </a:extLst>
          </p:cNvPr>
          <p:cNvCxnSpPr/>
          <p:nvPr/>
        </p:nvCxnSpPr>
        <p:spPr>
          <a:xfrm>
            <a:off x="1882190" y="3748506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62D1244-12B0-415C-BB49-57ACB2E3BE18}"/>
              </a:ext>
            </a:extLst>
          </p:cNvPr>
          <p:cNvCxnSpPr/>
          <p:nvPr/>
        </p:nvCxnSpPr>
        <p:spPr>
          <a:xfrm>
            <a:off x="1891902" y="4087603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46CD36DA-050F-41CA-98B7-0555734DAD14}"/>
              </a:ext>
            </a:extLst>
          </p:cNvPr>
          <p:cNvCxnSpPr/>
          <p:nvPr/>
        </p:nvCxnSpPr>
        <p:spPr>
          <a:xfrm>
            <a:off x="1890597" y="439364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125F591-6944-43AC-9FA6-484D3C5CD428}"/>
              </a:ext>
            </a:extLst>
          </p:cNvPr>
          <p:cNvCxnSpPr/>
          <p:nvPr/>
        </p:nvCxnSpPr>
        <p:spPr>
          <a:xfrm>
            <a:off x="1900309" y="4721729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그래픽 172" descr="닫기">
            <a:extLst>
              <a:ext uri="{FF2B5EF4-FFF2-40B4-BE49-F238E27FC236}">
                <a16:creationId xmlns:a16="http://schemas.microsoft.com/office/drawing/2014/main" id="{3EB8EEBF-CB1B-4684-8079-BA0A237CC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510538"/>
            <a:ext cx="162024" cy="162024"/>
          </a:xfrm>
          <a:prstGeom prst="rect">
            <a:avLst/>
          </a:prstGeom>
        </p:spPr>
      </p:pic>
      <p:pic>
        <p:nvPicPr>
          <p:cNvPr id="174" name="그래픽 173" descr="닫기">
            <a:extLst>
              <a:ext uri="{FF2B5EF4-FFF2-40B4-BE49-F238E27FC236}">
                <a16:creationId xmlns:a16="http://schemas.microsoft.com/office/drawing/2014/main" id="{CBA1B457-74C0-487F-B51B-D977D6667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3836058"/>
            <a:ext cx="162024" cy="162024"/>
          </a:xfrm>
          <a:prstGeom prst="rect">
            <a:avLst/>
          </a:prstGeom>
        </p:spPr>
      </p:pic>
      <p:pic>
        <p:nvPicPr>
          <p:cNvPr id="175" name="그래픽 174" descr="닫기">
            <a:extLst>
              <a:ext uri="{FF2B5EF4-FFF2-40B4-BE49-F238E27FC236}">
                <a16:creationId xmlns:a16="http://schemas.microsoft.com/office/drawing/2014/main" id="{B6586322-AB79-4B6D-B307-C52E4D40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161578"/>
            <a:ext cx="162024" cy="162024"/>
          </a:xfrm>
          <a:prstGeom prst="rect">
            <a:avLst/>
          </a:prstGeom>
        </p:spPr>
      </p:pic>
      <p:pic>
        <p:nvPicPr>
          <p:cNvPr id="176" name="그래픽 175" descr="닫기">
            <a:extLst>
              <a:ext uri="{FF2B5EF4-FFF2-40B4-BE49-F238E27FC236}">
                <a16:creationId xmlns:a16="http://schemas.microsoft.com/office/drawing/2014/main" id="{601D9516-94FC-4957-A607-6BD0CDEE6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487098"/>
            <a:ext cx="162024" cy="162024"/>
          </a:xfrm>
          <a:prstGeom prst="rect">
            <a:avLst/>
          </a:prstGeom>
        </p:spPr>
      </p:pic>
      <p:pic>
        <p:nvPicPr>
          <p:cNvPr id="177" name="그래픽 176" descr="닫기">
            <a:extLst>
              <a:ext uri="{FF2B5EF4-FFF2-40B4-BE49-F238E27FC236}">
                <a16:creationId xmlns:a16="http://schemas.microsoft.com/office/drawing/2014/main" id="{6CA77681-29CA-4B02-A705-0B24CF383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496" y="4812618"/>
            <a:ext cx="162024" cy="162024"/>
          </a:xfrm>
          <a:prstGeom prst="rect">
            <a:avLst/>
          </a:prstGeom>
        </p:spPr>
      </p:pic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29ADE2B-2975-49D1-8E40-E2B95EE4F063}"/>
              </a:ext>
            </a:extLst>
          </p:cNvPr>
          <p:cNvCxnSpPr/>
          <p:nvPr/>
        </p:nvCxnSpPr>
        <p:spPr>
          <a:xfrm>
            <a:off x="1919733" y="3416981"/>
            <a:ext cx="436305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EE5B87-98AB-43F1-9FAA-733872B041D6}"/>
              </a:ext>
            </a:extLst>
          </p:cNvPr>
          <p:cNvGrpSpPr/>
          <p:nvPr/>
        </p:nvGrpSpPr>
        <p:grpSpPr>
          <a:xfrm>
            <a:off x="1694256" y="1754042"/>
            <a:ext cx="4169619" cy="1368137"/>
            <a:chOff x="1694256" y="1754042"/>
            <a:chExt cx="4169619" cy="136813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487921C-46C1-4058-AC9E-81A942F9ECE1}"/>
                </a:ext>
              </a:extLst>
            </p:cNvPr>
            <p:cNvSpPr/>
            <p:nvPr/>
          </p:nvSpPr>
          <p:spPr>
            <a:xfrm>
              <a:off x="1694256" y="1754042"/>
              <a:ext cx="4169619" cy="1368137"/>
            </a:xfrm>
            <a:prstGeom prst="roundRect">
              <a:avLst>
                <a:gd name="adj" fmla="val 44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3000" sy="103000" algn="ctr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F4AC05-D0A2-4986-87D4-BE31F8E6D870}"/>
                </a:ext>
              </a:extLst>
            </p:cNvPr>
            <p:cNvSpPr txBox="1"/>
            <p:nvPr/>
          </p:nvSpPr>
          <p:spPr>
            <a:xfrm>
              <a:off x="1919265" y="1932905"/>
              <a:ext cx="1791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삭제</a:t>
              </a:r>
            </a:p>
          </p:txBody>
        </p:sp>
        <p:pic>
          <p:nvPicPr>
            <p:cNvPr id="62" name="그래픽 61" descr="닫기">
              <a:extLst>
                <a:ext uri="{FF2B5EF4-FFF2-40B4-BE49-F238E27FC236}">
                  <a16:creationId xmlns:a16="http://schemas.microsoft.com/office/drawing/2014/main" id="{28EAD8E5-BA2C-4393-ACB2-94EA55CF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46878" y="1877371"/>
              <a:ext cx="162024" cy="162024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B484B-9A14-4BA6-9410-6E11F5B6EA89}"/>
                </a:ext>
              </a:extLst>
            </p:cNvPr>
            <p:cNvSpPr txBox="1"/>
            <p:nvPr/>
          </p:nvSpPr>
          <p:spPr>
            <a:xfrm>
              <a:off x="1891312" y="2267461"/>
              <a:ext cx="3687666" cy="277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/>
                <a:t>정말 삭제하시겠습니까</a:t>
              </a:r>
              <a:r>
                <a:rPr lang="en-US" altLang="ko-KR" sz="900" dirty="0"/>
                <a:t>?</a:t>
              </a:r>
              <a:endParaRPr lang="ko-KR" altLang="en-US" sz="900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459EC2D1-2D32-42CB-BB6C-BF6AF1E29C1D}"/>
                </a:ext>
              </a:extLst>
            </p:cNvPr>
            <p:cNvSpPr/>
            <p:nvPr/>
          </p:nvSpPr>
          <p:spPr>
            <a:xfrm>
              <a:off x="3860579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rgbClr val="C00000"/>
                  </a:solidFill>
                </a:rPr>
                <a:t>삭제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DFEC9285-3C1A-4940-9D93-8204EB891344}"/>
                </a:ext>
              </a:extLst>
            </p:cNvPr>
            <p:cNvSpPr/>
            <p:nvPr/>
          </p:nvSpPr>
          <p:spPr>
            <a:xfrm>
              <a:off x="2703243" y="2648937"/>
              <a:ext cx="978518" cy="260666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취소</a:t>
              </a:r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7F3B1949-0D6D-46B0-856E-AFEF3599416D}"/>
              </a:ext>
            </a:extLst>
          </p:cNvPr>
          <p:cNvSpPr/>
          <p:nvPr/>
        </p:nvSpPr>
        <p:spPr>
          <a:xfrm>
            <a:off x="2443136" y="268332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5B993430-4E7C-44F0-99C2-51FC55BD2476}"/>
              </a:ext>
            </a:extLst>
          </p:cNvPr>
          <p:cNvSpPr/>
          <p:nvPr/>
        </p:nvSpPr>
        <p:spPr>
          <a:xfrm>
            <a:off x="3708293" y="249493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6C8519-90E5-4294-80A2-EB1B71B67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764" y="5960300"/>
            <a:ext cx="27146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0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50321" y="4761700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회원가입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3504471" y="2966926"/>
            <a:ext cx="1254224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549869" y="275391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인증 번호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924482" y="3103612"/>
            <a:ext cx="834213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이메일 인증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49869" y="2198045"/>
            <a:ext cx="2418688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가입한 이메일로 인증 번호를 보냈습니다</a:t>
            </a:r>
            <a:r>
              <a:rPr lang="en-US" altLang="ko-KR" sz="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인증 번호를 입력하시면 회원가입이 완료됩니다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3323799" y="280326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623513" y="3018578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B7F1415-307F-48FF-ADB6-ED7AF521CB12}"/>
              </a:ext>
            </a:extLst>
          </p:cNvPr>
          <p:cNvSpPr/>
          <p:nvPr/>
        </p:nvSpPr>
        <p:spPr>
          <a:xfrm>
            <a:off x="2745443" y="3091683"/>
            <a:ext cx="834213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인증번호 재전송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902D940-5988-4935-B941-7A3981C98EAE}"/>
              </a:ext>
            </a:extLst>
          </p:cNvPr>
          <p:cNvSpPr/>
          <p:nvPr/>
        </p:nvSpPr>
        <p:spPr>
          <a:xfrm>
            <a:off x="3802552" y="3033909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CF7DD8-D927-47BE-9385-51DF7CAC7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06" y="5897390"/>
            <a:ext cx="42291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2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50321" y="4750021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0" y="498877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A7D998-3267-4741-A191-B0F43300C9A5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찾기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3257670" y="2966926"/>
            <a:ext cx="1501025" cy="1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5AC8FB-7A98-405E-AA8F-3348A55EAB07}"/>
              </a:ext>
            </a:extLst>
          </p:cNvPr>
          <p:cNvSpPr txBox="1"/>
          <p:nvPr/>
        </p:nvSpPr>
        <p:spPr>
          <a:xfrm>
            <a:off x="2549869" y="2753919"/>
            <a:ext cx="179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 입력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166542" y="3093648"/>
            <a:ext cx="1059230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인증메일 재설정 보내기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49869" y="2198045"/>
            <a:ext cx="2418688" cy="44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가입한 이메일로 재설정 링크를 보냈습니다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링크에서 비밀번호를 재설정하시길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3257670" y="2794711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989273" y="3139771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D15A6E-26EA-49F1-A35F-6587052E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99" y="6348929"/>
            <a:ext cx="40100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8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roadleaf Forest Biome, 제작자 MAWI United GmbH, 카테고리 ...">
            <a:extLst>
              <a:ext uri="{FF2B5EF4-FFF2-40B4-BE49-F238E27FC236}">
                <a16:creationId xmlns:a16="http://schemas.microsoft.com/office/drawing/2014/main" id="{A6737C56-52FC-480F-AF90-0E816ED4A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b="8572"/>
          <a:stretch/>
        </p:blipFill>
        <p:spPr bwMode="auto">
          <a:xfrm>
            <a:off x="-2" y="482168"/>
            <a:ext cx="7559675" cy="425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100096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9A18797-37B1-428E-869E-4E67C4AC01B7}"/>
              </a:ext>
            </a:extLst>
          </p:cNvPr>
          <p:cNvSpPr/>
          <p:nvPr/>
        </p:nvSpPr>
        <p:spPr>
          <a:xfrm>
            <a:off x="2400617" y="1756894"/>
            <a:ext cx="2758440" cy="1676400"/>
          </a:xfrm>
          <a:prstGeom prst="roundRect">
            <a:avLst>
              <a:gd name="adj" fmla="val 76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4747226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4775124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83153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1C26-1858-406D-99F7-802233A205ED}"/>
              </a:ext>
            </a:extLst>
          </p:cNvPr>
          <p:cNvSpPr txBox="1"/>
          <p:nvPr/>
        </p:nvSpPr>
        <p:spPr>
          <a:xfrm>
            <a:off x="2483740" y="1854359"/>
            <a:ext cx="179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비밀번호 재설정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A77447C-5C40-463E-BE1B-65CF5D6924C5}"/>
              </a:ext>
            </a:extLst>
          </p:cNvPr>
          <p:cNvCxnSpPr>
            <a:cxnSpLocks/>
          </p:cNvCxnSpPr>
          <p:nvPr/>
        </p:nvCxnSpPr>
        <p:spPr>
          <a:xfrm>
            <a:off x="2629087" y="2572194"/>
            <a:ext cx="2217233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D7D4A3B-BCC9-482A-B325-1945F2F17EF0}"/>
              </a:ext>
            </a:extLst>
          </p:cNvPr>
          <p:cNvSpPr/>
          <p:nvPr/>
        </p:nvSpPr>
        <p:spPr>
          <a:xfrm>
            <a:off x="3166542" y="3093648"/>
            <a:ext cx="1059230" cy="172571"/>
          </a:xfrm>
          <a:prstGeom prst="roundRect">
            <a:avLst/>
          </a:prstGeom>
          <a:noFill/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accent6">
                    <a:lumMod val="50000"/>
                  </a:schemeClr>
                </a:solidFill>
              </a:rPr>
              <a:t>비밀번호 재설정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5185E5-71FB-429F-8BBA-B1A30B781B73}"/>
              </a:ext>
            </a:extLst>
          </p:cNvPr>
          <p:cNvSpPr txBox="1"/>
          <p:nvPr/>
        </p:nvSpPr>
        <p:spPr>
          <a:xfrm>
            <a:off x="2511769" y="2152325"/>
            <a:ext cx="241868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새로운 비밀번호 입력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0E6A19F-04AF-48BC-8C86-CE44735363AB}"/>
              </a:ext>
            </a:extLst>
          </p:cNvPr>
          <p:cNvSpPr/>
          <p:nvPr/>
        </p:nvSpPr>
        <p:spPr>
          <a:xfrm>
            <a:off x="2507157" y="2410050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1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1D90074-5308-4469-85F8-0402A96D298D}"/>
              </a:ext>
            </a:extLst>
          </p:cNvPr>
          <p:cNvSpPr/>
          <p:nvPr/>
        </p:nvSpPr>
        <p:spPr>
          <a:xfrm>
            <a:off x="2504014" y="2863844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2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2F2708D-620C-43C2-9E44-A65DADB5A955}"/>
              </a:ext>
            </a:extLst>
          </p:cNvPr>
          <p:cNvCxnSpPr>
            <a:cxnSpLocks/>
          </p:cNvCxnSpPr>
          <p:nvPr/>
        </p:nvCxnSpPr>
        <p:spPr>
          <a:xfrm>
            <a:off x="2644197" y="3003695"/>
            <a:ext cx="2217233" cy="0"/>
          </a:xfrm>
          <a:prstGeom prst="line">
            <a:avLst/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EA88B5-3322-41E7-B4C0-E33D5ECEBDEA}"/>
              </a:ext>
            </a:extLst>
          </p:cNvPr>
          <p:cNvSpPr txBox="1"/>
          <p:nvPr/>
        </p:nvSpPr>
        <p:spPr>
          <a:xfrm>
            <a:off x="2526879" y="2583826"/>
            <a:ext cx="2418688" cy="25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새로운 비밀번호 확인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1E19F0B-5E97-4A9E-B21B-DF64AE7B0C27}"/>
              </a:ext>
            </a:extLst>
          </p:cNvPr>
          <p:cNvSpPr/>
          <p:nvPr/>
        </p:nvSpPr>
        <p:spPr>
          <a:xfrm>
            <a:off x="2961214" y="3115723"/>
            <a:ext cx="121930" cy="116762"/>
          </a:xfrm>
          <a:prstGeom prst="ellips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C00000"/>
                </a:solidFill>
              </a:rPr>
              <a:t>3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DCAB6E-9900-4825-AABC-10DE0C43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22" y="6505298"/>
            <a:ext cx="34004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6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AB87E-086F-4AD8-BEF3-45DE1C60D5EB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ED8027-3205-45DA-8CF5-F15AE4E76214}"/>
              </a:ext>
            </a:extLst>
          </p:cNvPr>
          <p:cNvSpPr/>
          <p:nvPr/>
        </p:nvSpPr>
        <p:spPr>
          <a:xfrm>
            <a:off x="1650425" y="66208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40979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4A5F08-5DF0-4A5D-A0F6-42C4834EEE74}"/>
              </a:ext>
            </a:extLst>
          </p:cNvPr>
          <p:cNvSpPr/>
          <p:nvPr/>
        </p:nvSpPr>
        <p:spPr>
          <a:xfrm>
            <a:off x="119501" y="31036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25391E-DEF6-4EA5-BDA0-AFA5E04EA376}"/>
              </a:ext>
            </a:extLst>
          </p:cNvPr>
          <p:cNvSpPr/>
          <p:nvPr/>
        </p:nvSpPr>
        <p:spPr>
          <a:xfrm>
            <a:off x="2694022" y="662088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3A4902A-6D4B-423D-9026-C9CCFE15CAF4}"/>
              </a:ext>
            </a:extLst>
          </p:cNvPr>
          <p:cNvSpPr/>
          <p:nvPr/>
        </p:nvSpPr>
        <p:spPr>
          <a:xfrm>
            <a:off x="3529351" y="66208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384444-2D57-49F6-B740-39171D58A3B0}"/>
              </a:ext>
            </a:extLst>
          </p:cNvPr>
          <p:cNvSpPr/>
          <p:nvPr/>
        </p:nvSpPr>
        <p:spPr>
          <a:xfrm>
            <a:off x="4195583" y="65855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7FFEE-634C-4D70-9CA6-3FA88E4DCAB8}"/>
              </a:ext>
            </a:extLst>
          </p:cNvPr>
          <p:cNvSpPr/>
          <p:nvPr/>
        </p:nvSpPr>
        <p:spPr>
          <a:xfrm>
            <a:off x="6286132" y="270180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DA8712-E517-4264-B372-926480A7FBF5}"/>
              </a:ext>
            </a:extLst>
          </p:cNvPr>
          <p:cNvSpPr/>
          <p:nvPr/>
        </p:nvSpPr>
        <p:spPr>
          <a:xfrm>
            <a:off x="6610120" y="7064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54A8F7C-D84E-4838-9D23-EF4F532313C4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513ABA2A-8893-4C8D-AF68-68DB90021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818938DF-5DED-4EC0-85D6-EB96A9337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0AB8CE17-87AC-45D4-8A4A-4AF941169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0455A6F-27BD-450F-80F2-49B630E881CC}"/>
              </a:ext>
            </a:extLst>
          </p:cNvPr>
          <p:cNvSpPr/>
          <p:nvPr/>
        </p:nvSpPr>
        <p:spPr>
          <a:xfrm>
            <a:off x="3213654" y="1522628"/>
            <a:ext cx="3396466" cy="246777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448233-EF6B-4165-93CA-7DD79C9053C7}"/>
              </a:ext>
            </a:extLst>
          </p:cNvPr>
          <p:cNvSpPr/>
          <p:nvPr/>
        </p:nvSpPr>
        <p:spPr>
          <a:xfrm>
            <a:off x="3213654" y="4120772"/>
            <a:ext cx="3396466" cy="11237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C272FEA-A53C-482F-A0DB-448BEC94CB40}"/>
              </a:ext>
            </a:extLst>
          </p:cNvPr>
          <p:cNvSpPr/>
          <p:nvPr/>
        </p:nvSpPr>
        <p:spPr>
          <a:xfrm>
            <a:off x="5420335" y="1232991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실행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C21FCB8-412E-4D61-BB51-5D20C7863AC8}"/>
              </a:ext>
            </a:extLst>
          </p:cNvPr>
          <p:cNvSpPr/>
          <p:nvPr/>
        </p:nvSpPr>
        <p:spPr>
          <a:xfrm>
            <a:off x="6019955" y="1230644"/>
            <a:ext cx="496937" cy="201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42EFF96-C2C6-4391-BB97-2C23D7F0E222}"/>
              </a:ext>
            </a:extLst>
          </p:cNvPr>
          <p:cNvSpPr/>
          <p:nvPr/>
        </p:nvSpPr>
        <p:spPr>
          <a:xfrm>
            <a:off x="119501" y="2383255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4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43FCBFA-119C-4185-9238-EE9671B826C6}"/>
              </a:ext>
            </a:extLst>
          </p:cNvPr>
          <p:cNvSpPr/>
          <p:nvPr/>
        </p:nvSpPr>
        <p:spPr>
          <a:xfrm>
            <a:off x="4205390" y="2974521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B262CA5-BE09-4F6A-B9A6-C1E732365209}"/>
              </a:ext>
            </a:extLst>
          </p:cNvPr>
          <p:cNvSpPr/>
          <p:nvPr/>
        </p:nvSpPr>
        <p:spPr>
          <a:xfrm>
            <a:off x="5209979" y="2531637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2B11CE-3A6A-4438-8A16-A49BD675027E}"/>
              </a:ext>
            </a:extLst>
          </p:cNvPr>
          <p:cNvSpPr txBox="1"/>
          <p:nvPr/>
        </p:nvSpPr>
        <p:spPr>
          <a:xfrm>
            <a:off x="3213654" y="1556059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코드창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A6B328-054E-4C3E-86C4-BCCB1CC32B39}"/>
              </a:ext>
            </a:extLst>
          </p:cNvPr>
          <p:cNvSpPr txBox="1"/>
          <p:nvPr/>
        </p:nvSpPr>
        <p:spPr>
          <a:xfrm>
            <a:off x="3213654" y="4136597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결과창</a:t>
            </a:r>
            <a:endParaRPr lang="ko-KR" altLang="en-US" sz="1200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F358720A-0B8D-404F-B827-B2B8F93E6BB7}"/>
              </a:ext>
            </a:extLst>
          </p:cNvPr>
          <p:cNvSpPr/>
          <p:nvPr/>
        </p:nvSpPr>
        <p:spPr>
          <a:xfrm rot="16200000">
            <a:off x="2990833" y="2707516"/>
            <a:ext cx="347640" cy="9800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 descr="고양이, 실내, 앉아있는, 포유류이(가) 표시된 사진&#10;&#10;자동 생성된 설명">
            <a:extLst>
              <a:ext uri="{FF2B5EF4-FFF2-40B4-BE49-F238E27FC236}">
                <a16:creationId xmlns:a16="http://schemas.microsoft.com/office/drawing/2014/main" id="{CB227618-9E6A-4200-8B70-F556C3C7D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98" y="1517259"/>
            <a:ext cx="2097963" cy="372723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7DE13E3-3305-42C6-BD6E-856150A2D604}"/>
              </a:ext>
            </a:extLst>
          </p:cNvPr>
          <p:cNvSpPr txBox="1"/>
          <p:nvPr/>
        </p:nvSpPr>
        <p:spPr>
          <a:xfrm>
            <a:off x="896598" y="1556058"/>
            <a:ext cx="138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GIF</a:t>
            </a:r>
            <a:endParaRPr lang="ko-KR" altLang="en-US" sz="12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4461FB-F191-4588-A611-5359DD397943}"/>
              </a:ext>
            </a:extLst>
          </p:cNvPr>
          <p:cNvSpPr/>
          <p:nvPr/>
        </p:nvSpPr>
        <p:spPr>
          <a:xfrm>
            <a:off x="5741892" y="94036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8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F020FC-56FA-4B25-AA40-DCE473B339C4}"/>
              </a:ext>
            </a:extLst>
          </p:cNvPr>
          <p:cNvSpPr/>
          <p:nvPr/>
        </p:nvSpPr>
        <p:spPr>
          <a:xfrm>
            <a:off x="3985746" y="1241093"/>
            <a:ext cx="1208495" cy="20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458BB8B-9CD0-401D-8DA8-EF81F61BE4B5}"/>
              </a:ext>
            </a:extLst>
          </p:cNvPr>
          <p:cNvSpPr/>
          <p:nvPr/>
        </p:nvSpPr>
        <p:spPr>
          <a:xfrm>
            <a:off x="4992690" y="1244193"/>
            <a:ext cx="198304" cy="1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77F0959E-4BEE-4348-8676-D1C112591027}"/>
              </a:ext>
            </a:extLst>
          </p:cNvPr>
          <p:cNvSpPr/>
          <p:nvPr/>
        </p:nvSpPr>
        <p:spPr>
          <a:xfrm rot="10800000">
            <a:off x="5031249" y="1296075"/>
            <a:ext cx="121186" cy="94259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B1729A-2B43-4843-963F-90230340835B}"/>
              </a:ext>
            </a:extLst>
          </p:cNvPr>
          <p:cNvSpPr txBox="1"/>
          <p:nvPr/>
        </p:nvSpPr>
        <p:spPr>
          <a:xfrm>
            <a:off x="3187550" y="1209362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언어 선택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E0817E3-BBE9-4D51-B23A-8AA9B6CF2EC5}"/>
              </a:ext>
            </a:extLst>
          </p:cNvPr>
          <p:cNvSpPr/>
          <p:nvPr/>
        </p:nvSpPr>
        <p:spPr>
          <a:xfrm>
            <a:off x="3007739" y="1590482"/>
            <a:ext cx="208268" cy="1994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9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A60CE0-0487-4BB4-BB8A-F5B6B9B53DB7}"/>
              </a:ext>
            </a:extLst>
          </p:cNvPr>
          <p:cNvSpPr txBox="1"/>
          <p:nvPr/>
        </p:nvSpPr>
        <p:spPr>
          <a:xfrm>
            <a:off x="2911592" y="4054828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DB37BF-ABCF-4EB9-B541-E8D34534BE23}"/>
              </a:ext>
            </a:extLst>
          </p:cNvPr>
          <p:cNvSpPr txBox="1"/>
          <p:nvPr/>
        </p:nvSpPr>
        <p:spPr>
          <a:xfrm>
            <a:off x="5795368" y="962688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⑫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A8F6CE-1D2E-43B1-8EE0-FD2B618B6072}"/>
              </a:ext>
            </a:extLst>
          </p:cNvPr>
          <p:cNvSpPr txBox="1"/>
          <p:nvPr/>
        </p:nvSpPr>
        <p:spPr>
          <a:xfrm>
            <a:off x="632060" y="1305988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5EDD2B-FA6C-434C-9D20-00AE01176185}"/>
              </a:ext>
            </a:extLst>
          </p:cNvPr>
          <p:cNvSpPr txBox="1"/>
          <p:nvPr/>
        </p:nvSpPr>
        <p:spPr>
          <a:xfrm>
            <a:off x="5157952" y="956654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⑪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5DAFA3-195D-49E2-B4F5-D4C9CF48FBEE}"/>
              </a:ext>
            </a:extLst>
          </p:cNvPr>
          <p:cNvSpPr txBox="1"/>
          <p:nvPr/>
        </p:nvSpPr>
        <p:spPr>
          <a:xfrm>
            <a:off x="3190029" y="5467817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6A5C98-E58C-43E9-9436-1D2545AC85CF}"/>
              </a:ext>
            </a:extLst>
          </p:cNvPr>
          <p:cNvGrpSpPr/>
          <p:nvPr/>
        </p:nvGrpSpPr>
        <p:grpSpPr>
          <a:xfrm>
            <a:off x="6858777" y="5048525"/>
            <a:ext cx="337789" cy="339621"/>
            <a:chOff x="6935025" y="4869579"/>
            <a:chExt cx="337789" cy="33962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96139F74-0513-41C7-91F1-39B56DB5B394}"/>
                </a:ext>
              </a:extLst>
            </p:cNvPr>
            <p:cNvSpPr/>
            <p:nvPr/>
          </p:nvSpPr>
          <p:spPr>
            <a:xfrm>
              <a:off x="6935025" y="4869579"/>
              <a:ext cx="337789" cy="3396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510CDB3-D212-4EB5-BDCD-1CF87844E14A}"/>
                </a:ext>
              </a:extLst>
            </p:cNvPr>
            <p:cNvSpPr/>
            <p:nvPr/>
          </p:nvSpPr>
          <p:spPr>
            <a:xfrm>
              <a:off x="7012882" y="4961960"/>
              <a:ext cx="182074" cy="146697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8699253-5AB7-4D94-B0F1-BC87FC747625}"/>
              </a:ext>
            </a:extLst>
          </p:cNvPr>
          <p:cNvSpPr txBox="1"/>
          <p:nvPr/>
        </p:nvSpPr>
        <p:spPr>
          <a:xfrm>
            <a:off x="6546077" y="4786847"/>
            <a:ext cx="138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</a:rPr>
              <a:t>⑮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0A4B95-0E79-4164-A074-B1DD92985B01}"/>
              </a:ext>
            </a:extLst>
          </p:cNvPr>
          <p:cNvGrpSpPr/>
          <p:nvPr/>
        </p:nvGrpSpPr>
        <p:grpSpPr>
          <a:xfrm>
            <a:off x="2917592" y="2357361"/>
            <a:ext cx="334949" cy="338554"/>
            <a:chOff x="3304668" y="2575005"/>
            <a:chExt cx="334949" cy="338554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C9678B0-6A7E-4D05-8274-D148FC7F1C91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EA51A67-C327-4AD4-9B10-DA18F5D2689B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16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06A7BE8-9678-4ED4-B736-1A456840F2BF}"/>
              </a:ext>
            </a:extLst>
          </p:cNvPr>
          <p:cNvGrpSpPr/>
          <p:nvPr/>
        </p:nvGrpSpPr>
        <p:grpSpPr>
          <a:xfrm>
            <a:off x="4678358" y="1162743"/>
            <a:ext cx="334949" cy="338554"/>
            <a:chOff x="3304668" y="2575005"/>
            <a:chExt cx="334949" cy="338554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2A1B4F08-EFE4-4CA2-A617-02A0620E1AEA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B9CFC61-87CC-4B4A-A603-4BAB332FF5BD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17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AC765B1-14EB-4635-A950-43DE48F292A7}"/>
              </a:ext>
            </a:extLst>
          </p:cNvPr>
          <p:cNvSpPr txBox="1"/>
          <p:nvPr/>
        </p:nvSpPr>
        <p:spPr>
          <a:xfrm>
            <a:off x="3944647" y="1209308"/>
            <a:ext cx="1388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JAVA</a:t>
            </a:r>
            <a:endParaRPr lang="ko-KR" altLang="en-US" sz="11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5398DD2-40DB-4897-98DC-C441D3CEE44C}"/>
              </a:ext>
            </a:extLst>
          </p:cNvPr>
          <p:cNvGrpSpPr/>
          <p:nvPr/>
        </p:nvGrpSpPr>
        <p:grpSpPr>
          <a:xfrm>
            <a:off x="5571757" y="635293"/>
            <a:ext cx="334949" cy="338554"/>
            <a:chOff x="3304668" y="2575005"/>
            <a:chExt cx="334949" cy="338554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BE3D7A7-2D5C-4C6F-B1E3-97EEDC377D38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1A9525E-7B1B-44DF-B3FE-901F5C23AA03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18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C277B07-7D65-45AB-9622-4A67320A444D}"/>
              </a:ext>
            </a:extLst>
          </p:cNvPr>
          <p:cNvGrpSpPr/>
          <p:nvPr/>
        </p:nvGrpSpPr>
        <p:grpSpPr>
          <a:xfrm>
            <a:off x="6506331" y="627547"/>
            <a:ext cx="334949" cy="338554"/>
            <a:chOff x="3304668" y="2575005"/>
            <a:chExt cx="334949" cy="338554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953C49F-AA4A-4407-94CB-3818F3FBB23C}"/>
                </a:ext>
              </a:extLst>
            </p:cNvPr>
            <p:cNvSpPr/>
            <p:nvPr/>
          </p:nvSpPr>
          <p:spPr>
            <a:xfrm>
              <a:off x="3382229" y="2646496"/>
              <a:ext cx="208268" cy="1994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0A813C-8161-4B7E-B0F8-90478E648C25}"/>
                </a:ext>
              </a:extLst>
            </p:cNvPr>
            <p:cNvSpPr txBox="1"/>
            <p:nvPr/>
          </p:nvSpPr>
          <p:spPr>
            <a:xfrm>
              <a:off x="3304668" y="2575005"/>
              <a:ext cx="3349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spc="-300" dirty="0">
                  <a:solidFill>
                    <a:srgbClr val="C00000"/>
                  </a:solidFill>
                </a:rPr>
                <a:t>19</a:t>
              </a:r>
              <a:endParaRPr lang="ko-KR" altLang="en-US" sz="1600" b="1" spc="-3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2FBD237-6E06-4BC2-BBA2-8FF39BD92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01" y="6014934"/>
            <a:ext cx="3371850" cy="2771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9CD46A-F5C2-40E8-8560-3A72BF9B9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7093" y="6413650"/>
            <a:ext cx="3982582" cy="19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5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253D35-AD92-42B8-9D77-D489890228F9}"/>
              </a:ext>
            </a:extLst>
          </p:cNvPr>
          <p:cNvSpPr/>
          <p:nvPr/>
        </p:nvSpPr>
        <p:spPr>
          <a:xfrm>
            <a:off x="0" y="0"/>
            <a:ext cx="7559675" cy="1123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2CAE-AB54-4417-8F3D-0DF5C7CB3E8D}"/>
              </a:ext>
            </a:extLst>
          </p:cNvPr>
          <p:cNvSpPr txBox="1"/>
          <p:nvPr/>
        </p:nvSpPr>
        <p:spPr>
          <a:xfrm>
            <a:off x="187287" y="364504"/>
            <a:ext cx="138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Code Forest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C058-A957-4421-AA37-CBEEE7939F7B}"/>
              </a:ext>
            </a:extLst>
          </p:cNvPr>
          <p:cNvSpPr txBox="1"/>
          <p:nvPr/>
        </p:nvSpPr>
        <p:spPr>
          <a:xfrm>
            <a:off x="6094431" y="70647"/>
            <a:ext cx="146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err="1"/>
              <a:t>에옹이</a:t>
            </a:r>
            <a:r>
              <a:rPr lang="en-US" altLang="ko-KR" sz="1000" dirty="0"/>
              <a:t>         </a:t>
            </a:r>
            <a:r>
              <a:rPr lang="ko-KR" altLang="en-US" sz="1000" dirty="0"/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D8964-123C-441B-B02F-B85DD71DD9B1}"/>
              </a:ext>
            </a:extLst>
          </p:cNvPr>
          <p:cNvSpPr/>
          <p:nvPr/>
        </p:nvSpPr>
        <p:spPr>
          <a:xfrm>
            <a:off x="0" y="5552500"/>
            <a:ext cx="7559675" cy="2644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300A3-2571-4464-95ED-DC03CE3AB635}"/>
              </a:ext>
            </a:extLst>
          </p:cNvPr>
          <p:cNvSpPr txBox="1"/>
          <p:nvPr/>
        </p:nvSpPr>
        <p:spPr>
          <a:xfrm>
            <a:off x="2870945" y="5555295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footer</a:t>
            </a:r>
            <a:endParaRPr lang="ko-KR" altLang="en-US" sz="105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C77EA9-48C9-41A8-B7D0-943B2391B0DD}"/>
              </a:ext>
            </a:extLst>
          </p:cNvPr>
          <p:cNvSpPr/>
          <p:nvPr/>
        </p:nvSpPr>
        <p:spPr>
          <a:xfrm>
            <a:off x="1762698" y="733836"/>
            <a:ext cx="914401" cy="3077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36F9-942E-4F87-B0F9-1B7B164CE6B4}"/>
              </a:ext>
            </a:extLst>
          </p:cNvPr>
          <p:cNvSpPr txBox="1"/>
          <p:nvPr/>
        </p:nvSpPr>
        <p:spPr>
          <a:xfrm>
            <a:off x="1762698" y="733836"/>
            <a:ext cx="3866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코드트리</a:t>
            </a:r>
            <a:r>
              <a:rPr lang="ko-KR" altLang="en-US" sz="1400" dirty="0"/>
              <a:t> </a:t>
            </a:r>
            <a:r>
              <a:rPr lang="en-US" altLang="ko-KR" sz="1400" dirty="0"/>
              <a:t>	 </a:t>
            </a:r>
            <a:r>
              <a:rPr lang="ko-KR" altLang="en-US" sz="1400" dirty="0"/>
              <a:t>  질문 </a:t>
            </a:r>
            <a:r>
              <a:rPr lang="en-US" altLang="ko-KR" sz="1400" dirty="0"/>
              <a:t>	</a:t>
            </a:r>
            <a:r>
              <a:rPr lang="ko-KR" altLang="en-US" sz="1400" dirty="0"/>
              <a:t> 퀴즈 </a:t>
            </a:r>
            <a:r>
              <a:rPr lang="en-US" altLang="ko-KR" sz="1400" dirty="0"/>
              <a:t>	     </a:t>
            </a:r>
            <a:r>
              <a:rPr lang="ko-KR" altLang="en-US" sz="1400" dirty="0"/>
              <a:t>  랭킹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8B4489-0D0C-494B-8DE3-701C03826CDB}"/>
              </a:ext>
            </a:extLst>
          </p:cNvPr>
          <p:cNvGrpSpPr/>
          <p:nvPr/>
        </p:nvGrpSpPr>
        <p:grpSpPr>
          <a:xfrm>
            <a:off x="5971837" y="118825"/>
            <a:ext cx="183473" cy="146411"/>
            <a:chOff x="537068" y="2495070"/>
            <a:chExt cx="380182" cy="303385"/>
          </a:xfrm>
        </p:grpSpPr>
        <p:pic>
          <p:nvPicPr>
            <p:cNvPr id="42" name="그래픽 41" descr="낙엽수">
              <a:extLst>
                <a:ext uri="{FF2B5EF4-FFF2-40B4-BE49-F238E27FC236}">
                  <a16:creationId xmlns:a16="http://schemas.microsoft.com/office/drawing/2014/main" id="{3394B547-9D28-4F0C-AC15-8C3954AC2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068" y="2592441"/>
              <a:ext cx="206014" cy="206014"/>
            </a:xfrm>
            <a:prstGeom prst="rect">
              <a:avLst/>
            </a:prstGeom>
          </p:spPr>
        </p:pic>
        <p:pic>
          <p:nvPicPr>
            <p:cNvPr id="43" name="그래픽 42" descr="낙엽수">
              <a:extLst>
                <a:ext uri="{FF2B5EF4-FFF2-40B4-BE49-F238E27FC236}">
                  <a16:creationId xmlns:a16="http://schemas.microsoft.com/office/drawing/2014/main" id="{775D80F6-636D-4FDF-8F7A-AC748693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128" y="2495070"/>
              <a:ext cx="206014" cy="206014"/>
            </a:xfrm>
            <a:prstGeom prst="rect">
              <a:avLst/>
            </a:prstGeom>
          </p:spPr>
        </p:pic>
        <p:pic>
          <p:nvPicPr>
            <p:cNvPr id="44" name="그래픽 43" descr="낙엽수">
              <a:extLst>
                <a:ext uri="{FF2B5EF4-FFF2-40B4-BE49-F238E27FC236}">
                  <a16:creationId xmlns:a16="http://schemas.microsoft.com/office/drawing/2014/main" id="{9CF5BE43-912F-45C4-96FA-889B96A7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236" y="2592441"/>
              <a:ext cx="206014" cy="206014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CAD557D-E972-482D-91A1-66A65D7C4206}"/>
              </a:ext>
            </a:extLst>
          </p:cNvPr>
          <p:cNvSpPr txBox="1"/>
          <p:nvPr/>
        </p:nvSpPr>
        <p:spPr>
          <a:xfrm>
            <a:off x="5741892" y="815328"/>
            <a:ext cx="1817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팔로워</a:t>
            </a:r>
            <a:r>
              <a:rPr lang="ko-KR" altLang="en-US" sz="1050" dirty="0"/>
              <a:t> </a:t>
            </a:r>
            <a:r>
              <a:rPr lang="en-US" altLang="ko-KR" sz="1050" dirty="0"/>
              <a:t>17 	</a:t>
            </a:r>
            <a:r>
              <a:rPr lang="ko-KR" altLang="en-US" sz="1050" dirty="0" err="1"/>
              <a:t>팔로잉</a:t>
            </a:r>
            <a:r>
              <a:rPr lang="ko-KR" altLang="en-US" sz="1050" dirty="0"/>
              <a:t>  </a:t>
            </a:r>
            <a:r>
              <a:rPr lang="en-US" altLang="ko-KR" sz="1050" dirty="0"/>
              <a:t>25</a:t>
            </a:r>
            <a:endParaRPr lang="ko-KR" altLang="en-US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4E86CF-42D1-4F4A-A286-97A91E5F0A9C}"/>
              </a:ext>
            </a:extLst>
          </p:cNvPr>
          <p:cNvSpPr txBox="1"/>
          <p:nvPr/>
        </p:nvSpPr>
        <p:spPr>
          <a:xfrm>
            <a:off x="1262437" y="2809182"/>
            <a:ext cx="4867439" cy="52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 err="1"/>
              <a:t>에옹이님의</a:t>
            </a:r>
            <a:r>
              <a:rPr lang="ko-KR" altLang="en-US" sz="1000" dirty="0"/>
              <a:t> 컨테이너가 존재하지 않습니다</a:t>
            </a:r>
            <a:r>
              <a:rPr lang="en-US" altLang="ko-KR" sz="10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새로운 컨테이너를 </a:t>
            </a:r>
            <a:r>
              <a:rPr lang="ko-KR" altLang="en-US" sz="1000" dirty="0" err="1"/>
              <a:t>만드려면</a:t>
            </a:r>
            <a:r>
              <a:rPr lang="ko-KR" altLang="en-US" sz="1000" dirty="0"/>
              <a:t> 아래의 버튼을 눌러주세요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12EDEAA-7FFC-4C19-B084-F1280F84308D}"/>
              </a:ext>
            </a:extLst>
          </p:cNvPr>
          <p:cNvSpPr/>
          <p:nvPr/>
        </p:nvSpPr>
        <p:spPr>
          <a:xfrm>
            <a:off x="3290577" y="3412746"/>
            <a:ext cx="978518" cy="26066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>
                <a:solidFill>
                  <a:schemeClr val="accent1"/>
                </a:solidFill>
              </a:rPr>
              <a:t>컨테이너 생성</a:t>
            </a:r>
            <a:endParaRPr lang="ko-KR" altLang="en-US" sz="900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301F6F-882D-4843-9406-EBEBDA5785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120"/>
          <a:stretch/>
        </p:blipFill>
        <p:spPr>
          <a:xfrm>
            <a:off x="1762698" y="6262481"/>
            <a:ext cx="4229100" cy="7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4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</TotalTime>
  <Words>1586</Words>
  <Application>Microsoft Office PowerPoint</Application>
  <PresentationFormat>사용자 지정</PresentationFormat>
  <Paragraphs>1092</Paragraphs>
  <Slides>40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JeonYujin</dc:creator>
  <cp:lastModifiedBy>JeonYujin</cp:lastModifiedBy>
  <cp:revision>365</cp:revision>
  <dcterms:created xsi:type="dcterms:W3CDTF">2020-04-22T06:25:45Z</dcterms:created>
  <dcterms:modified xsi:type="dcterms:W3CDTF">2020-04-24T02:27:36Z</dcterms:modified>
</cp:coreProperties>
</file>