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63" r:id="rId4"/>
    <p:sldId id="266" r:id="rId5"/>
    <p:sldId id="268" r:id="rId6"/>
    <p:sldId id="269" r:id="rId7"/>
    <p:sldId id="265" r:id="rId8"/>
    <p:sldId id="257" r:id="rId9"/>
    <p:sldId id="258" r:id="rId10"/>
    <p:sldId id="259" r:id="rId11"/>
    <p:sldId id="260" r:id="rId12"/>
    <p:sldId id="261" r:id="rId13"/>
    <p:sldId id="262" r:id="rId14"/>
  </p:sldIdLst>
  <p:sldSz cx="75596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31E713DC-5AED-4E8B-BB6D-013A29750FC0}">
          <p14:sldIdLst>
            <p14:sldId id="267"/>
            <p14:sldId id="256"/>
            <p14:sldId id="263"/>
            <p14:sldId id="266"/>
            <p14:sldId id="268"/>
            <p14:sldId id="269"/>
            <p14:sldId id="265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72842"/>
            <a:ext cx="6425724" cy="313317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726842"/>
            <a:ext cx="5669756" cy="217280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79142"/>
            <a:ext cx="163005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79142"/>
            <a:ext cx="4795669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243638"/>
            <a:ext cx="6520220" cy="37435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022610"/>
            <a:ext cx="6520220" cy="196864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144"/>
            <a:ext cx="652022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206137"/>
            <a:ext cx="3198096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287331"/>
            <a:ext cx="319809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206137"/>
            <a:ext cx="3213847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287331"/>
            <a:ext cx="3213847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95769"/>
            <a:ext cx="3827085" cy="639550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95769"/>
            <a:ext cx="3827085" cy="639550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79144"/>
            <a:ext cx="652022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95710"/>
            <a:ext cx="652022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85F-87B5-4171-B922-ABA747451F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341240"/>
            <a:ext cx="255139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02860" y="1140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40979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870945" y="1619481"/>
            <a:ext cx="3739175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1001357" y="4217625"/>
            <a:ext cx="5608763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1"/>
            <a:ext cx="1727544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01357" y="1327976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NEW</a:t>
            </a:r>
            <a:endParaRPr lang="ko-KR" altLang="en-US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13362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13348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1575412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E78F5-C63B-4177-8D0A-529598C7D8B1}"/>
              </a:ext>
            </a:extLst>
          </p:cNvPr>
          <p:cNvSpPr/>
          <p:nvPr/>
        </p:nvSpPr>
        <p:spPr>
          <a:xfrm>
            <a:off x="2478795" y="1334875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E721B7D-AD12-479E-B17E-F8F5316A5F77}"/>
              </a:ext>
            </a:extLst>
          </p:cNvPr>
          <p:cNvSpPr/>
          <p:nvPr/>
        </p:nvSpPr>
        <p:spPr>
          <a:xfrm rot="10800000">
            <a:off x="2525028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250F2-ED5B-461D-BA1C-54A2B5845548}"/>
              </a:ext>
            </a:extLst>
          </p:cNvPr>
          <p:cNvSpPr txBox="1"/>
          <p:nvPr/>
        </p:nvSpPr>
        <p:spPr>
          <a:xfrm>
            <a:off x="1562165" y="1287703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723706" y="13365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041557" y="168272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2995087" y="170407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352305" y="11713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984261" y="1156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1041557" y="42984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1277893" y="165291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트리창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6529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1222872" y="425963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670A1-1EB2-44AC-9360-9BC80E0E5A3C}"/>
              </a:ext>
            </a:extLst>
          </p:cNvPr>
          <p:cNvSpPr txBox="1"/>
          <p:nvPr/>
        </p:nvSpPr>
        <p:spPr>
          <a:xfrm>
            <a:off x="119501" y="5963096"/>
            <a:ext cx="7153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메인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 코드 저장소인 코드 트리 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Q&amp;A </a:t>
            </a:r>
            <a:r>
              <a:rPr lang="ko-KR" altLang="en-US" sz="1100" dirty="0"/>
              <a:t>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퀴즈 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랭킹 창으로 넘어간다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마우스를 </a:t>
            </a:r>
            <a:r>
              <a:rPr lang="ko-KR" altLang="en-US" sz="1100" dirty="0" err="1"/>
              <a:t>갖다대면</a:t>
            </a:r>
            <a:r>
              <a:rPr lang="ko-KR" altLang="en-US" sz="1100" dirty="0"/>
              <a:t> 마이페이지 </a:t>
            </a:r>
            <a:r>
              <a:rPr lang="en-US" altLang="ko-KR" sz="1100" dirty="0"/>
              <a:t>tab</a:t>
            </a:r>
            <a:r>
              <a:rPr lang="ko-KR" altLang="en-US" sz="1100" dirty="0"/>
              <a:t>이 드러난다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로그아웃을 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등급이 드러나는 창을 띄운다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실행시킬 코드를 작성한다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9</a:t>
            </a:r>
            <a:r>
              <a:rPr lang="ko-KR" altLang="en-US" sz="1100" dirty="0"/>
              <a:t>번에 작성한 코드를 실행한 결과물을 출력한다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9</a:t>
            </a:r>
            <a:r>
              <a:rPr lang="ko-KR" altLang="en-US" sz="1100" dirty="0"/>
              <a:t>번에 작성한 코드를 실행해준다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코드 트리에 저장할 위치를 선택할 수 있는 팝업창을 띄운다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코드 </a:t>
            </a:r>
            <a:r>
              <a:rPr lang="ko-KR" altLang="en-US" sz="1100" dirty="0" err="1"/>
              <a:t>프레스트의</a:t>
            </a:r>
            <a:r>
              <a:rPr lang="ko-KR" altLang="en-US" sz="1100" dirty="0"/>
              <a:t> 컨셉 애니메이션이 재생된다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정보 제공</a:t>
            </a:r>
            <a:r>
              <a:rPr lang="en-US" altLang="ko-KR" sz="1100" dirty="0"/>
              <a:t>(</a:t>
            </a:r>
            <a:r>
              <a:rPr lang="ko-KR" altLang="en-US" sz="1100" dirty="0"/>
              <a:t>기업 정보</a:t>
            </a:r>
            <a:r>
              <a:rPr lang="en-US" altLang="ko-KR" sz="11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페이지의 상단으로 이동시켜준다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왼쪽에 있는 애니메이션을 </a:t>
            </a:r>
            <a:r>
              <a:rPr lang="ko-KR" altLang="en-US" sz="1100" dirty="0" err="1"/>
              <a:t>없애주고</a:t>
            </a:r>
            <a:r>
              <a:rPr lang="ko-KR" altLang="en-US" sz="1100" dirty="0"/>
              <a:t> 그만큼 코드창을 확대해준다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실행하고 싶은 언어를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1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4A8F7C-D84E-4838-9D23-EF4F532313C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513ABA2A-8893-4C8D-AF68-68DB90021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818938DF-5DED-4EC0-85D6-EB96A9337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0AB8CE17-87AC-45D4-8A4A-4AF941169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709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Forest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	</a:t>
            </a:r>
            <a:r>
              <a:rPr lang="ko-KR" altLang="en-US" sz="1400" dirty="0"/>
              <a:t> 랭킹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-1067583" y="733836"/>
            <a:ext cx="208268" cy="1994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F9358B-E15E-4B81-BB7E-55A9BB7A0484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A4FD69-82F4-4479-BFB2-8EF5072C7F79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B3FC65-3124-43BE-944D-70FF06F1C45C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26E2BE-3AC9-4DD7-BC69-D107300A5438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D51FC3-338A-4ACB-8D99-1500953C1C34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0D82DBE-6CA0-49E1-A4A8-0C88FD44AFE4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DEFFD6C-32DE-41FD-B14D-2C5CFF6C5F5C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C9F84D-5EC5-468B-BC33-ED9F7D1A3C3A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4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Forest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	</a:t>
            </a:r>
            <a:r>
              <a:rPr lang="ko-KR" altLang="en-US" sz="1400" dirty="0"/>
              <a:t> 랭킹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-1067583" y="733836"/>
            <a:ext cx="208268" cy="1994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F1A940-2FC7-48FE-9614-2FA5692BF8D3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EA6838-B21C-4947-A667-93CA77E51FEF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0C8116-E50E-4FE0-866E-047C7B3B4E00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2AF7F1F-26CD-4606-A843-86D5A525F08B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C467DB-75B9-4A46-A3EE-417B46F16C4D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A6E2BF-963F-45E1-B779-F77E62D388DE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B1109E-7648-469E-9A36-118F628E0865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B426ADD-EC8A-40CB-B4AC-233074451071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6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Forest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	</a:t>
            </a:r>
            <a:r>
              <a:rPr lang="ko-KR" altLang="en-US" sz="1400" dirty="0"/>
              <a:t> 랭킹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-1067583" y="733836"/>
            <a:ext cx="208268" cy="1994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D5F6FF-CC08-4B42-8BEC-CE849B0BF73E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EE53B1-7AFD-4914-A8EF-A103888FCAA5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ADB6FC9-41F2-47AB-B623-50935E2C690E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4B89916-AB02-486F-B3B6-7AC2215EE310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0B91E0-4364-4B36-BEB7-5451736FBE88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9B94986-04CD-466A-8CC1-EF1D34D9C31B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19F56A-7FEC-4B93-9D2B-8111E5DA538B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51565AF-DD40-40BD-8C85-7756906CDBF5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4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Forest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	</a:t>
            </a:r>
            <a:r>
              <a:rPr lang="ko-KR" altLang="en-US" sz="1400" dirty="0"/>
              <a:t> 랭킹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-1067583" y="733836"/>
            <a:ext cx="208268" cy="1994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F790B-66D4-4847-B5AE-9305A30965AD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AE6E10-87E6-4C4A-A8A9-D1F49E42638F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9752CF1-19EE-4785-AE00-04E71C7F253B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B4B835-8616-4EAF-8104-4296B4304771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8FF291-5CF6-462D-BD61-8F77EA1DBBBF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626D05-18F9-47CC-B23B-F4956BB0D092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4A695A-7EFE-43B1-BAFB-0FDFD93063E6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1F6164-C705-4018-BEFC-76B006695F8B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02860" y="1140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870945" y="1619481"/>
            <a:ext cx="3739175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1001357" y="4217625"/>
            <a:ext cx="5608763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1"/>
            <a:ext cx="1727544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01357" y="1327976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NEW</a:t>
            </a:r>
            <a:endParaRPr lang="ko-KR" altLang="en-US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13362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13348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1575412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E78F5-C63B-4177-8D0A-529598C7D8B1}"/>
              </a:ext>
            </a:extLst>
          </p:cNvPr>
          <p:cNvSpPr/>
          <p:nvPr/>
        </p:nvSpPr>
        <p:spPr>
          <a:xfrm>
            <a:off x="2478795" y="1334875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E721B7D-AD12-479E-B17E-F8F5316A5F77}"/>
              </a:ext>
            </a:extLst>
          </p:cNvPr>
          <p:cNvSpPr/>
          <p:nvPr/>
        </p:nvSpPr>
        <p:spPr>
          <a:xfrm rot="10800000">
            <a:off x="2525028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250F2-ED5B-461D-BA1C-54A2B5845548}"/>
              </a:ext>
            </a:extLst>
          </p:cNvPr>
          <p:cNvSpPr txBox="1"/>
          <p:nvPr/>
        </p:nvSpPr>
        <p:spPr>
          <a:xfrm>
            <a:off x="1562165" y="1287703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723706" y="13365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041557" y="168272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2995087" y="170407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352305" y="11713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984261" y="1156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1041557" y="42984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1277893" y="165291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트리창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6529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1222872" y="425963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FBD5E0-7C1E-4FFB-868A-F4AC3BDB1A07}"/>
              </a:ext>
            </a:extLst>
          </p:cNvPr>
          <p:cNvSpPr txBox="1"/>
          <p:nvPr/>
        </p:nvSpPr>
        <p:spPr>
          <a:xfrm>
            <a:off x="119501" y="5963096"/>
            <a:ext cx="715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새로운 패키지 및 파일을 생성할 수 있는 팝업창을 띄워준다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원하는 언어를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저장한 파일들을 트리 형태로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트리창</a:t>
            </a:r>
            <a:r>
              <a:rPr lang="ko-KR" altLang="en-US" sz="1100" dirty="0"/>
              <a:t> 파일의 코드를 보여주고 수정할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파일을 실행시킨다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4</a:t>
            </a:r>
            <a:r>
              <a:rPr lang="ko-KR" altLang="en-US" sz="1100" dirty="0"/>
              <a:t>번의 코드를 저장시켜준다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5</a:t>
            </a:r>
            <a:r>
              <a:rPr lang="ko-KR" altLang="en-US" sz="1100" dirty="0"/>
              <a:t>번 실행 버튼을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실행시킨 파일의 결과를 출력해준다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524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875094" y="11989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73816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6688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869153" y="1634573"/>
            <a:ext cx="968890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카테고리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6063574" y="1332879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3206505" y="1328739"/>
            <a:ext cx="2777756" cy="18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250F2-ED5B-461D-BA1C-54A2B5845548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685097" y="148657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3145015" y="11894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5977915" y="11661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2037522" y="162140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3481329" y="46078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869153" y="1826918"/>
            <a:ext cx="1388125" cy="14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JAVA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C++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Python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JavaScript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조회수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79F172-1620-494A-A012-2E39861B788E}"/>
              </a:ext>
            </a:extLst>
          </p:cNvPr>
          <p:cNvSpPr/>
          <p:nvPr/>
        </p:nvSpPr>
        <p:spPr>
          <a:xfrm>
            <a:off x="2038120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B2183B-6846-4B4D-A079-2A5F22F71285}"/>
              </a:ext>
            </a:extLst>
          </p:cNvPr>
          <p:cNvSpPr/>
          <p:nvPr/>
        </p:nvSpPr>
        <p:spPr>
          <a:xfrm>
            <a:off x="2974554" y="1334875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0EEA211-8A60-4C9D-AE42-30C12CCCD590}"/>
              </a:ext>
            </a:extLst>
          </p:cNvPr>
          <p:cNvSpPr/>
          <p:nvPr/>
        </p:nvSpPr>
        <p:spPr>
          <a:xfrm rot="10800000">
            <a:off x="302078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0A55E7-A37D-47F6-80DC-96F27460DE8E}"/>
              </a:ext>
            </a:extLst>
          </p:cNvPr>
          <p:cNvSpPr txBox="1"/>
          <p:nvPr/>
        </p:nvSpPr>
        <p:spPr>
          <a:xfrm>
            <a:off x="2012577" y="1321862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글번호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글작성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656913" y="41982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BBDDCD-CDFC-4CCE-B9CA-4AC1F587B12E}"/>
              </a:ext>
            </a:extLst>
          </p:cNvPr>
          <p:cNvSpPr txBox="1"/>
          <p:nvPr/>
        </p:nvSpPr>
        <p:spPr>
          <a:xfrm>
            <a:off x="119501" y="5963096"/>
            <a:ext cx="7153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 언어의 종류를 카테고리로 나타내고 스크롤을 내려도 따라다닌다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검색의 종류를 선택한다</a:t>
            </a:r>
            <a:r>
              <a:rPr lang="en-US" altLang="ko-KR" sz="1100" dirty="0"/>
              <a:t>. 2-1. </a:t>
            </a:r>
            <a:r>
              <a:rPr lang="ko-KR" altLang="en-US" sz="1100" dirty="0"/>
              <a:t>번호 </a:t>
            </a:r>
            <a:r>
              <a:rPr lang="en-US" altLang="ko-KR" sz="1100" dirty="0"/>
              <a:t>2-2. </a:t>
            </a:r>
            <a:r>
              <a:rPr lang="ko-KR" altLang="en-US" sz="1100" dirty="0"/>
              <a:t>제목 </a:t>
            </a:r>
            <a:r>
              <a:rPr lang="en-US" altLang="ko-KR" sz="1100" dirty="0"/>
              <a:t>2-3.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2-4. </a:t>
            </a:r>
            <a:r>
              <a:rPr lang="ko-KR" altLang="en-US" sz="1100" dirty="0"/>
              <a:t>제목 </a:t>
            </a:r>
            <a:r>
              <a:rPr lang="en-US" altLang="ko-KR" sz="1100" dirty="0"/>
              <a:t>+ </a:t>
            </a:r>
            <a:r>
              <a:rPr lang="ko-KR" altLang="en-US" sz="1100" dirty="0"/>
              <a:t>글쓴이 </a:t>
            </a:r>
            <a:r>
              <a:rPr lang="en-US" altLang="ko-KR" sz="1100" dirty="0"/>
              <a:t>2-5. </a:t>
            </a:r>
            <a:r>
              <a:rPr lang="ko-KR" altLang="en-US" sz="1100" dirty="0"/>
              <a:t>내용 </a:t>
            </a:r>
            <a:r>
              <a:rPr lang="en-US" altLang="ko-KR" sz="1100" dirty="0"/>
              <a:t>2-6. </a:t>
            </a:r>
            <a:r>
              <a:rPr lang="ko-KR" altLang="en-US" sz="1100" dirty="0"/>
              <a:t>댓글 내용 </a:t>
            </a:r>
            <a:r>
              <a:rPr lang="en-US" altLang="ko-KR" sz="1100" dirty="0"/>
              <a:t>2-7. </a:t>
            </a:r>
            <a:r>
              <a:rPr lang="ko-KR" altLang="en-US" sz="1100" dirty="0"/>
              <a:t>댓글 작성자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검색할 내용을 입력한다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번의 내용을 찾아 검색해준다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질문게시판 글의 리스트를 보여준다</a:t>
            </a:r>
            <a:r>
              <a:rPr lang="en-US" altLang="ko-KR" sz="1100" dirty="0"/>
              <a:t>. 5-1. </a:t>
            </a:r>
            <a:r>
              <a:rPr lang="ko-KR" altLang="en-US" sz="1100" dirty="0"/>
              <a:t>사용자가 검색한 글의 리스트를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 err="1"/>
              <a:t>글작성</a:t>
            </a:r>
            <a:r>
              <a:rPr lang="ko-KR" altLang="en-US" sz="1100" dirty="0"/>
              <a:t>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8E09236-E900-4880-A311-A09B7B7455D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AEA7BEBF-BC9D-44C8-9D74-EDDF0AF4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9" name="그래픽 48" descr="낙엽수">
              <a:extLst>
                <a:ext uri="{FF2B5EF4-FFF2-40B4-BE49-F238E27FC236}">
                  <a16:creationId xmlns:a16="http://schemas.microsoft.com/office/drawing/2014/main" id="{9CA5ED1F-456E-47B6-99CD-85825866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0" name="그래픽 49" descr="낙엽수">
              <a:extLst>
                <a:ext uri="{FF2B5EF4-FFF2-40B4-BE49-F238E27FC236}">
                  <a16:creationId xmlns:a16="http://schemas.microsoft.com/office/drawing/2014/main" id="{9AD10BA8-8C0C-4E3C-B571-07612043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71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b="1" dirty="0"/>
              <a:t>17 </a:t>
            </a:r>
            <a:r>
              <a:rPr lang="en-US" altLang="ko-KR" sz="1050" dirty="0"/>
              <a:t>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b="1" dirty="0"/>
              <a:t>25</a:t>
            </a:r>
            <a:endParaRPr lang="ko-KR" altLang="en-US" sz="105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0397" y="165555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난이도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17057" y="14969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조회수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문제작성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A000FDF-76EE-4CD3-9284-DF4AD52DDC69}"/>
              </a:ext>
            </a:extLst>
          </p:cNvPr>
          <p:cNvSpPr/>
          <p:nvPr/>
        </p:nvSpPr>
        <p:spPr>
          <a:xfrm>
            <a:off x="1020397" y="184221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초급      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A9C608-CAB9-44FE-BD8F-35C010ED6075}"/>
              </a:ext>
            </a:extLst>
          </p:cNvPr>
          <p:cNvSpPr/>
          <p:nvPr/>
        </p:nvSpPr>
        <p:spPr>
          <a:xfrm>
            <a:off x="1020397" y="202833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중급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671C7D1-68EB-4CF2-B5D9-C318455A3124}"/>
              </a:ext>
            </a:extLst>
          </p:cNvPr>
          <p:cNvSpPr/>
          <p:nvPr/>
        </p:nvSpPr>
        <p:spPr>
          <a:xfrm>
            <a:off x="1016763" y="221649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고급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5910F2-4F0E-49D7-94ED-6F456F52F9DD}"/>
              </a:ext>
            </a:extLst>
          </p:cNvPr>
          <p:cNvGrpSpPr/>
          <p:nvPr/>
        </p:nvGrpSpPr>
        <p:grpSpPr>
          <a:xfrm>
            <a:off x="1047804" y="1868304"/>
            <a:ext cx="135997" cy="135997"/>
            <a:chOff x="1071563" y="1906888"/>
            <a:chExt cx="135997" cy="1359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4091936-EE90-46C7-9EC1-DB5A5B4040F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확인 표시">
              <a:extLst>
                <a:ext uri="{FF2B5EF4-FFF2-40B4-BE49-F238E27FC236}">
                  <a16:creationId xmlns:a16="http://schemas.microsoft.com/office/drawing/2014/main" id="{7D7E9F1B-E91D-4A39-898C-B362EE96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07C7C1-0857-40AC-8516-BA9C04B84483}"/>
              </a:ext>
            </a:extLst>
          </p:cNvPr>
          <p:cNvGrpSpPr/>
          <p:nvPr/>
        </p:nvGrpSpPr>
        <p:grpSpPr>
          <a:xfrm>
            <a:off x="1047805" y="2054180"/>
            <a:ext cx="135997" cy="135997"/>
            <a:chOff x="1071563" y="1906888"/>
            <a:chExt cx="135997" cy="13599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748A6D-2379-4A97-A917-3E2103DC788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래픽 54" descr="확인 표시">
              <a:extLst>
                <a:ext uri="{FF2B5EF4-FFF2-40B4-BE49-F238E27FC236}">
                  <a16:creationId xmlns:a16="http://schemas.microsoft.com/office/drawing/2014/main" id="{DA344147-27A0-45AB-9B4C-E8C5C4D7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19C3CAE-FB00-4D5E-BDA4-ACAD82591C4F}"/>
              </a:ext>
            </a:extLst>
          </p:cNvPr>
          <p:cNvGrpSpPr/>
          <p:nvPr/>
        </p:nvGrpSpPr>
        <p:grpSpPr>
          <a:xfrm>
            <a:off x="1050101" y="2242341"/>
            <a:ext cx="135997" cy="135997"/>
            <a:chOff x="1071563" y="1906888"/>
            <a:chExt cx="135997" cy="13599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83BB59C-7BA5-4827-B53A-39C9ED989BD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확인 표시">
              <a:extLst>
                <a:ext uri="{FF2B5EF4-FFF2-40B4-BE49-F238E27FC236}">
                  <a16:creationId xmlns:a16="http://schemas.microsoft.com/office/drawing/2014/main" id="{D59489BE-D42D-4C1C-84BF-8AB726A7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6CB5782-E7E4-4D6E-8A49-EF4A045BE246}"/>
              </a:ext>
            </a:extLst>
          </p:cNvPr>
          <p:cNvSpPr/>
          <p:nvPr/>
        </p:nvSpPr>
        <p:spPr>
          <a:xfrm>
            <a:off x="1023933" y="257622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언어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C106E5-D4D1-48D0-AE20-0773DD26EAE8}"/>
              </a:ext>
            </a:extLst>
          </p:cNvPr>
          <p:cNvSpPr/>
          <p:nvPr/>
        </p:nvSpPr>
        <p:spPr>
          <a:xfrm>
            <a:off x="1023933" y="27628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</a:t>
            </a:r>
            <a:r>
              <a:rPr lang="ko-KR" altLang="en-US" sz="90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7E0AD86-C2ED-400D-9657-F54A72292183}"/>
              </a:ext>
            </a:extLst>
          </p:cNvPr>
          <p:cNvSpPr/>
          <p:nvPr/>
        </p:nvSpPr>
        <p:spPr>
          <a:xfrm>
            <a:off x="1023933" y="294900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C++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2259B2B-0B76-4D60-9BF3-0AF13F93547E}"/>
              </a:ext>
            </a:extLst>
          </p:cNvPr>
          <p:cNvSpPr/>
          <p:nvPr/>
        </p:nvSpPr>
        <p:spPr>
          <a:xfrm>
            <a:off x="1020299" y="313716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JAVA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6E0BB6-56AA-46A1-AA18-6A54CE188D7B}"/>
              </a:ext>
            </a:extLst>
          </p:cNvPr>
          <p:cNvGrpSpPr/>
          <p:nvPr/>
        </p:nvGrpSpPr>
        <p:grpSpPr>
          <a:xfrm>
            <a:off x="1051340" y="2788974"/>
            <a:ext cx="135997" cy="135997"/>
            <a:chOff x="1071563" y="1906888"/>
            <a:chExt cx="135997" cy="13599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20B8C22-AB85-4986-89AD-5125BC3BE2D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래픽 66" descr="확인 표시">
              <a:extLst>
                <a:ext uri="{FF2B5EF4-FFF2-40B4-BE49-F238E27FC236}">
                  <a16:creationId xmlns:a16="http://schemas.microsoft.com/office/drawing/2014/main" id="{F6813E3A-3BE4-4DE8-9ECC-A3614315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BB30EF-A990-46DA-B64B-3C5C401319B6}"/>
              </a:ext>
            </a:extLst>
          </p:cNvPr>
          <p:cNvGrpSpPr/>
          <p:nvPr/>
        </p:nvGrpSpPr>
        <p:grpSpPr>
          <a:xfrm>
            <a:off x="1051341" y="2974850"/>
            <a:ext cx="135997" cy="135997"/>
            <a:chOff x="1071563" y="1906888"/>
            <a:chExt cx="135997" cy="13599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25EC5F7-DE21-450A-939B-6B2E54939572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래픽 69" descr="확인 표시">
              <a:extLst>
                <a:ext uri="{FF2B5EF4-FFF2-40B4-BE49-F238E27FC236}">
                  <a16:creationId xmlns:a16="http://schemas.microsoft.com/office/drawing/2014/main" id="{F3BBA9EF-C7CD-4992-BA07-A44DFB168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CDC8749-B631-47C1-A245-BCAC8AC142E0}"/>
              </a:ext>
            </a:extLst>
          </p:cNvPr>
          <p:cNvGrpSpPr/>
          <p:nvPr/>
        </p:nvGrpSpPr>
        <p:grpSpPr>
          <a:xfrm>
            <a:off x="1053637" y="3163011"/>
            <a:ext cx="135997" cy="135997"/>
            <a:chOff x="1071563" y="1906888"/>
            <a:chExt cx="135997" cy="13599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667B37D-EAC1-4E22-A24B-5B8B2A4D1FE0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확인 표시">
              <a:extLst>
                <a:ext uri="{FF2B5EF4-FFF2-40B4-BE49-F238E27FC236}">
                  <a16:creationId xmlns:a16="http://schemas.microsoft.com/office/drawing/2014/main" id="{E220FB33-D623-4253-AA3C-ADF48FD5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1B9BB2E-0877-413E-B7FC-77A838920299}"/>
              </a:ext>
            </a:extLst>
          </p:cNvPr>
          <p:cNvSpPr/>
          <p:nvPr/>
        </p:nvSpPr>
        <p:spPr>
          <a:xfrm>
            <a:off x="1020860" y="3323379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19764E2-293E-4C20-AB85-019A0CFC5250}"/>
              </a:ext>
            </a:extLst>
          </p:cNvPr>
          <p:cNvSpPr/>
          <p:nvPr/>
        </p:nvSpPr>
        <p:spPr>
          <a:xfrm>
            <a:off x="1023933" y="35101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Python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3FFAEFE-5638-467B-A9EB-36C1B394A279}"/>
              </a:ext>
            </a:extLst>
          </p:cNvPr>
          <p:cNvGrpSpPr/>
          <p:nvPr/>
        </p:nvGrpSpPr>
        <p:grpSpPr>
          <a:xfrm>
            <a:off x="1047804" y="3349222"/>
            <a:ext cx="135997" cy="135997"/>
            <a:chOff x="1071563" y="1906888"/>
            <a:chExt cx="135997" cy="13599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7BEF056-B0E9-4BD7-AD44-4B0965CE6789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래픽 77" descr="확인 표시">
              <a:extLst>
                <a:ext uri="{FF2B5EF4-FFF2-40B4-BE49-F238E27FC236}">
                  <a16:creationId xmlns:a16="http://schemas.microsoft.com/office/drawing/2014/main" id="{349B9C4D-39D4-45A2-8811-AF591498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8FA8EE-23CF-469E-9936-57630E3FEB40}"/>
              </a:ext>
            </a:extLst>
          </p:cNvPr>
          <p:cNvGrpSpPr/>
          <p:nvPr/>
        </p:nvGrpSpPr>
        <p:grpSpPr>
          <a:xfrm>
            <a:off x="1047804" y="3536031"/>
            <a:ext cx="135997" cy="135997"/>
            <a:chOff x="1071563" y="1906888"/>
            <a:chExt cx="135997" cy="13599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39987AE-0E03-4DDF-A9EB-E195D380CD6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80" descr="확인 표시">
              <a:extLst>
                <a:ext uri="{FF2B5EF4-FFF2-40B4-BE49-F238E27FC236}">
                  <a16:creationId xmlns:a16="http://schemas.microsoft.com/office/drawing/2014/main" id="{5FF8E49B-F9C3-42CE-9550-67FC3824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030524A-56A4-44E2-9AD2-13F5D5F57E80}"/>
              </a:ext>
            </a:extLst>
          </p:cNvPr>
          <p:cNvSpPr/>
          <p:nvPr/>
        </p:nvSpPr>
        <p:spPr>
          <a:xfrm>
            <a:off x="6028324" y="1321862"/>
            <a:ext cx="496937" cy="19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5B6E-8401-4939-9937-956EE357D802}"/>
              </a:ext>
            </a:extLst>
          </p:cNvPr>
          <p:cNvSpPr/>
          <p:nvPr/>
        </p:nvSpPr>
        <p:spPr>
          <a:xfrm>
            <a:off x="3211713" y="1328166"/>
            <a:ext cx="277775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719E1F-9492-4713-B661-4443054D0A11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571B969-8E00-4910-9174-206B37CF3C33}"/>
              </a:ext>
            </a:extLst>
          </p:cNvPr>
          <p:cNvSpPr/>
          <p:nvPr/>
        </p:nvSpPr>
        <p:spPr>
          <a:xfrm>
            <a:off x="2152491" y="1327976"/>
            <a:ext cx="98731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36A553-A774-4CC1-A583-F1163F3F73F3}"/>
              </a:ext>
            </a:extLst>
          </p:cNvPr>
          <p:cNvSpPr/>
          <p:nvPr/>
        </p:nvSpPr>
        <p:spPr>
          <a:xfrm>
            <a:off x="2974554" y="1328525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80136FCA-E438-45FF-A1DD-39C74BC3EBB9}"/>
              </a:ext>
            </a:extLst>
          </p:cNvPr>
          <p:cNvSpPr/>
          <p:nvPr/>
        </p:nvSpPr>
        <p:spPr>
          <a:xfrm rot="10800000">
            <a:off x="302078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35AD1F-7DDE-4351-BA60-0EEE0F64F5D8}"/>
              </a:ext>
            </a:extLst>
          </p:cNvPr>
          <p:cNvSpPr txBox="1"/>
          <p:nvPr/>
        </p:nvSpPr>
        <p:spPr>
          <a:xfrm>
            <a:off x="2110739" y="1314242"/>
            <a:ext cx="599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839536" y="244401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900305" y="13218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3107579" y="1155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885335" y="11706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5599634" y="43082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2048357" y="161893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562213D-05FA-4A88-887C-FA8808657EAC}"/>
              </a:ext>
            </a:extLst>
          </p:cNvPr>
          <p:cNvSpPr/>
          <p:nvPr/>
        </p:nvSpPr>
        <p:spPr>
          <a:xfrm>
            <a:off x="3465044" y="46067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2F6462-0065-4E13-8BAF-54C7ABDCE5D2}"/>
              </a:ext>
            </a:extLst>
          </p:cNvPr>
          <p:cNvSpPr txBox="1"/>
          <p:nvPr/>
        </p:nvSpPr>
        <p:spPr>
          <a:xfrm>
            <a:off x="119501" y="5963096"/>
            <a:ext cx="71533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난이도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선택한 언어 별로 문제를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제목과 글쓴이별로 검색 범주를 선택할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사용자가 검색하고 싶은 키워드를 입력할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100" dirty="0"/>
              <a:t>3</a:t>
            </a:r>
            <a:r>
              <a:rPr lang="ko-KR" altLang="en-US" sz="1100" dirty="0"/>
              <a:t>번과 </a:t>
            </a:r>
            <a:r>
              <a:rPr lang="en-US" altLang="ko-KR" sz="1100" dirty="0"/>
              <a:t>4</a:t>
            </a:r>
            <a:r>
              <a:rPr lang="ko-KR" altLang="en-US" sz="1100" dirty="0"/>
              <a:t>번의 내용을 조합하여 검색할 수 있다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검색한 내용을 리스트로 </a:t>
            </a:r>
            <a:r>
              <a:rPr lang="ko-KR" altLang="en-US" sz="1100" dirty="0" err="1"/>
              <a:t>나타내준다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번호 </a:t>
            </a:r>
            <a:r>
              <a:rPr lang="en-US" altLang="ko-KR" sz="1100" dirty="0"/>
              <a:t>: </a:t>
            </a:r>
            <a:r>
              <a:rPr lang="ko-KR" altLang="en-US" sz="1100" dirty="0"/>
              <a:t>고유번호를 사용한다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제목 </a:t>
            </a:r>
            <a:r>
              <a:rPr lang="en-US" altLang="ko-KR" sz="1100" dirty="0"/>
              <a:t>: </a:t>
            </a:r>
            <a:r>
              <a:rPr lang="ko-KR" altLang="en-US" sz="1100" dirty="0"/>
              <a:t>문제 제목을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정보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채점여부를 알려준다 </a:t>
            </a:r>
            <a:r>
              <a:rPr lang="en-US" altLang="ko-KR" sz="1100" dirty="0"/>
              <a:t>(</a:t>
            </a:r>
            <a:r>
              <a:rPr lang="ko-KR" altLang="en-US" sz="1100" dirty="0"/>
              <a:t>성공</a:t>
            </a:r>
            <a:r>
              <a:rPr lang="en-US" altLang="ko-KR" sz="1100" dirty="0"/>
              <a:t>/</a:t>
            </a:r>
            <a:r>
              <a:rPr lang="ko-KR" altLang="en-US" sz="1100" dirty="0"/>
              <a:t>실패</a:t>
            </a:r>
            <a:r>
              <a:rPr lang="en-US" altLang="ko-KR" sz="1100" dirty="0"/>
              <a:t>/</a:t>
            </a:r>
            <a:r>
              <a:rPr lang="ko-KR" altLang="en-US" sz="1100" dirty="0"/>
              <a:t>미해결</a:t>
            </a:r>
            <a:r>
              <a:rPr lang="en-US" altLang="ko-KR" sz="1100" dirty="0"/>
              <a:t>-</a:t>
            </a:r>
            <a:r>
              <a:rPr lang="ko-KR" altLang="en-US" sz="1100" dirty="0"/>
              <a:t>안 보임</a:t>
            </a:r>
            <a:r>
              <a:rPr lang="en-US" altLang="ko-KR" sz="11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글쓴이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작성자를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/>
              <a:t>조회수 </a:t>
            </a:r>
            <a:r>
              <a:rPr lang="en-US" altLang="ko-KR" sz="1100" dirty="0"/>
              <a:t>: </a:t>
            </a:r>
            <a:r>
              <a:rPr lang="ko-KR" altLang="en-US" sz="1100" dirty="0"/>
              <a:t>문제의 조회수를 보여준다</a:t>
            </a:r>
            <a:r>
              <a:rPr lang="en-US" altLang="ko-KR" sz="11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100" dirty="0" err="1"/>
              <a:t>추천수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사람들이 문제를 추천한 수를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문제 작성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페이지를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제목을 클릭할 시 해당 문제 페이지로 이동한다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800" dirty="0"/>
          </a:p>
          <a:p>
            <a:pPr marL="342900" indent="-342900">
              <a:buFont typeface="+mj-lt"/>
              <a:buAutoNum type="arabicPeriod"/>
            </a:pPr>
            <a:endParaRPr lang="en-US" altLang="ko-KR" sz="11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F36307C-D5B0-4D58-9DC7-76B79193FCC6}"/>
              </a:ext>
            </a:extLst>
          </p:cNvPr>
          <p:cNvSpPr/>
          <p:nvPr/>
        </p:nvSpPr>
        <p:spPr>
          <a:xfrm>
            <a:off x="2474393" y="20100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4ED0DD-6421-4C2D-830C-23E79B20B60E}"/>
              </a:ext>
            </a:extLst>
          </p:cNvPr>
          <p:cNvCxnSpPr>
            <a:stCxn id="93" idx="4"/>
          </p:cNvCxnSpPr>
          <p:nvPr/>
        </p:nvCxnSpPr>
        <p:spPr>
          <a:xfrm>
            <a:off x="2578527" y="2209522"/>
            <a:ext cx="737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175E68B-AC2D-4927-8624-B7EAAD63672D}"/>
              </a:ext>
            </a:extLst>
          </p:cNvPr>
          <p:cNvSpPr txBox="1"/>
          <p:nvPr/>
        </p:nvSpPr>
        <p:spPr>
          <a:xfrm>
            <a:off x="4383234" y="1666386"/>
            <a:ext cx="497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FC92749-678D-4368-9273-67D544E870CD}"/>
              </a:ext>
            </a:extLst>
          </p:cNvPr>
          <p:cNvSpPr/>
          <p:nvPr/>
        </p:nvSpPr>
        <p:spPr>
          <a:xfrm>
            <a:off x="4395730" y="2015958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216B63E-A35E-4871-AD9B-22662AE14699}"/>
              </a:ext>
            </a:extLst>
          </p:cNvPr>
          <p:cNvSpPr/>
          <p:nvPr/>
        </p:nvSpPr>
        <p:spPr>
          <a:xfrm>
            <a:off x="4397834" y="2343988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실패</a:t>
            </a:r>
            <a:endParaRPr lang="ko-KR" altLang="en-US" sz="900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0D62551-9E00-412E-BF03-F091181537F8}"/>
              </a:ext>
            </a:extLst>
          </p:cNvPr>
          <p:cNvSpPr/>
          <p:nvPr/>
        </p:nvSpPr>
        <p:spPr>
          <a:xfrm>
            <a:off x="4395730" y="3333799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실패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D0DA7EC-0DF9-4037-83B6-5EC2A778D496}"/>
              </a:ext>
            </a:extLst>
          </p:cNvPr>
          <p:cNvSpPr/>
          <p:nvPr/>
        </p:nvSpPr>
        <p:spPr>
          <a:xfrm>
            <a:off x="4397834" y="3661829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43CD074-D78D-44A1-ACCA-59770BDE68EE}"/>
              </a:ext>
            </a:extLst>
          </p:cNvPr>
          <p:cNvSpPr/>
          <p:nvPr/>
        </p:nvSpPr>
        <p:spPr>
          <a:xfrm>
            <a:off x="4395728" y="2991990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C5DA1-192C-4093-8361-467F879D987E}"/>
              </a:ext>
            </a:extLst>
          </p:cNvPr>
          <p:cNvCxnSpPr/>
          <p:nvPr/>
        </p:nvCxnSpPr>
        <p:spPr>
          <a:xfrm>
            <a:off x="2173875" y="227407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0146C88-D8AE-43DC-90ED-26095FC762CE}"/>
              </a:ext>
            </a:extLst>
          </p:cNvPr>
          <p:cNvCxnSpPr/>
          <p:nvPr/>
        </p:nvCxnSpPr>
        <p:spPr>
          <a:xfrm>
            <a:off x="2183587" y="261317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E2A9267-0836-4E75-BB83-F33319039049}"/>
              </a:ext>
            </a:extLst>
          </p:cNvPr>
          <p:cNvCxnSpPr/>
          <p:nvPr/>
        </p:nvCxnSpPr>
        <p:spPr>
          <a:xfrm>
            <a:off x="2182282" y="291922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A357D04-2555-4252-BD74-BE080EA63FEA}"/>
              </a:ext>
            </a:extLst>
          </p:cNvPr>
          <p:cNvCxnSpPr/>
          <p:nvPr/>
        </p:nvCxnSpPr>
        <p:spPr>
          <a:xfrm>
            <a:off x="2191994" y="324730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163E63-FD3E-4760-A8F3-61B3C0BEF0EB}"/>
              </a:ext>
            </a:extLst>
          </p:cNvPr>
          <p:cNvCxnSpPr/>
          <p:nvPr/>
        </p:nvCxnSpPr>
        <p:spPr>
          <a:xfrm>
            <a:off x="2201706" y="358639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00BE316-4E7F-460C-B7F5-1A079899F3F3}"/>
              </a:ext>
            </a:extLst>
          </p:cNvPr>
          <p:cNvCxnSpPr/>
          <p:nvPr/>
        </p:nvCxnSpPr>
        <p:spPr>
          <a:xfrm>
            <a:off x="2211418" y="392549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0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b="1" dirty="0"/>
              <a:t>17 </a:t>
            </a:r>
            <a:r>
              <a:rPr lang="en-US" altLang="ko-KR" sz="1050" dirty="0"/>
              <a:t>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b="1" dirty="0"/>
              <a:t>25</a:t>
            </a:r>
            <a:endParaRPr lang="ko-KR" altLang="en-US" sz="105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47788" y="12354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642716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2311558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772808" y="183289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772808" y="503641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768002" y="687512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772808" y="59557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562213D-05FA-4A88-887C-FA8808657EAC}"/>
              </a:ext>
            </a:extLst>
          </p:cNvPr>
          <p:cNvSpPr/>
          <p:nvPr/>
        </p:nvSpPr>
        <p:spPr>
          <a:xfrm>
            <a:off x="777215" y="77944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6078"/>
            <a:ext cx="5556951" cy="29229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F66735-5DAF-435F-9656-8D73E33FBCB9}"/>
              </a:ext>
            </a:extLst>
          </p:cNvPr>
          <p:cNvSpPr/>
          <p:nvPr/>
        </p:nvSpPr>
        <p:spPr>
          <a:xfrm>
            <a:off x="1021648" y="4963755"/>
            <a:ext cx="5556951" cy="7664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753EA3C-CC10-489A-9B2C-69896B7C8367}"/>
              </a:ext>
            </a:extLst>
          </p:cNvPr>
          <p:cNvSpPr txBox="1"/>
          <p:nvPr/>
        </p:nvSpPr>
        <p:spPr>
          <a:xfrm>
            <a:off x="1062073" y="4997641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07F6DAA-2EE3-4693-99CB-5E8DCF1F8A2E}"/>
              </a:ext>
            </a:extLst>
          </p:cNvPr>
          <p:cNvSpPr/>
          <p:nvPr/>
        </p:nvSpPr>
        <p:spPr>
          <a:xfrm>
            <a:off x="1021648" y="5883109"/>
            <a:ext cx="5556951" cy="7664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E7A121E-5C42-42F7-AF22-973C886BB405}"/>
              </a:ext>
            </a:extLst>
          </p:cNvPr>
          <p:cNvSpPr txBox="1"/>
          <p:nvPr/>
        </p:nvSpPr>
        <p:spPr>
          <a:xfrm>
            <a:off x="1062073" y="591699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8FC5A93-5B81-437D-9CB7-16893F03AC0A}"/>
              </a:ext>
            </a:extLst>
          </p:cNvPr>
          <p:cNvSpPr/>
          <p:nvPr/>
        </p:nvSpPr>
        <p:spPr>
          <a:xfrm>
            <a:off x="1021648" y="6802463"/>
            <a:ext cx="5556951" cy="7664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68B9FB-0E14-4F0C-9E74-B8FE8238C625}"/>
              </a:ext>
            </a:extLst>
          </p:cNvPr>
          <p:cNvSpPr txBox="1"/>
          <p:nvPr/>
        </p:nvSpPr>
        <p:spPr>
          <a:xfrm>
            <a:off x="1062073" y="683634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F658BA5-FF14-4727-8ADE-05058AFC258A}"/>
              </a:ext>
            </a:extLst>
          </p:cNvPr>
          <p:cNvSpPr/>
          <p:nvPr/>
        </p:nvSpPr>
        <p:spPr>
          <a:xfrm>
            <a:off x="1021648" y="7721817"/>
            <a:ext cx="5556951" cy="7664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58C7B8-759A-4CC9-AFFA-8D1ABA72A259}"/>
              </a:ext>
            </a:extLst>
          </p:cNvPr>
          <p:cNvSpPr txBox="1"/>
          <p:nvPr/>
        </p:nvSpPr>
        <p:spPr>
          <a:xfrm>
            <a:off x="1062073" y="775570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1712442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2403236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5605" y="1287011"/>
            <a:ext cx="386801" cy="38680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C1BF54-F27D-40DB-B5E2-01F7D64DEA9F}"/>
              </a:ext>
            </a:extLst>
          </p:cNvPr>
          <p:cNvSpPr txBox="1"/>
          <p:nvPr/>
        </p:nvSpPr>
        <p:spPr>
          <a:xfrm>
            <a:off x="5321236" y="128511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</p:spTree>
    <p:extLst>
      <p:ext uri="{BB962C8B-B14F-4D97-AF65-F5344CB8AC3E}">
        <p14:creationId xmlns:p14="http://schemas.microsoft.com/office/powerpoint/2010/main" val="406938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2F6462-0065-4E13-8BAF-54C7ABDCE5D2}"/>
              </a:ext>
            </a:extLst>
          </p:cNvPr>
          <p:cNvSpPr txBox="1"/>
          <p:nvPr/>
        </p:nvSpPr>
        <p:spPr>
          <a:xfrm>
            <a:off x="119501" y="5963096"/>
            <a:ext cx="715331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문제 번호를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문제에 대한 질문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오타</a:t>
            </a:r>
            <a:r>
              <a:rPr lang="en-US" altLang="ko-KR" sz="1100" dirty="0"/>
              <a:t>/</a:t>
            </a:r>
            <a:r>
              <a:rPr lang="ko-KR" altLang="en-US" sz="1100" dirty="0"/>
              <a:t>오역에 대한 신고 목록창으로 넘어간다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문제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입력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6. </a:t>
            </a:r>
            <a:r>
              <a:rPr lang="ko-KR" altLang="en-US" sz="1100" dirty="0"/>
              <a:t>출력 조건에 대한 내용을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7. </a:t>
            </a:r>
            <a:r>
              <a:rPr lang="ko-KR" altLang="en-US" sz="1100" dirty="0"/>
              <a:t>테스트 케이스의 입력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8. </a:t>
            </a:r>
            <a:r>
              <a:rPr lang="ko-KR" altLang="en-US" sz="1100" dirty="0"/>
              <a:t>테스트 케이스의 출력 예제를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9. </a:t>
            </a:r>
            <a:r>
              <a:rPr lang="ko-KR" altLang="en-US" sz="1100" dirty="0"/>
              <a:t>문제를 풀 언어를 선택한다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9-1. C / C++ / Java / JavaScript / Python</a:t>
            </a:r>
          </a:p>
          <a:p>
            <a:r>
              <a:rPr lang="en-US" altLang="ko-KR" sz="1100" dirty="0"/>
              <a:t>10. 12</a:t>
            </a:r>
            <a:r>
              <a:rPr lang="ko-KR" altLang="en-US" sz="1100" dirty="0"/>
              <a:t>번의 코드를 실행시킨다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11. </a:t>
            </a:r>
            <a:r>
              <a:rPr lang="ko-KR" altLang="en-US" sz="1100" dirty="0"/>
              <a:t>작성한 코드를 채점 결과창으로 보내준다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12. </a:t>
            </a:r>
            <a:r>
              <a:rPr lang="ko-KR" altLang="en-US" sz="1100" dirty="0"/>
              <a:t>문제의 코드를 작성한다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13. 10</a:t>
            </a:r>
            <a:r>
              <a:rPr lang="ko-KR" altLang="en-US" sz="1100" dirty="0"/>
              <a:t>번을 눌렀을 때 출력 결과를 보여준다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14. </a:t>
            </a:r>
            <a:r>
              <a:rPr lang="ko-KR" altLang="en-US" sz="1100" dirty="0"/>
              <a:t>문제의 추천이 반영되고 다시 클릭 시 추천을 취소할 수 있다</a:t>
            </a:r>
            <a:r>
              <a:rPr lang="en-US" altLang="ko-KR" sz="1100" dirty="0"/>
              <a:t>.</a:t>
            </a:r>
            <a:endParaRPr lang="ko-KR" altLang="en-US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1C5905-B38C-4D92-980B-E154373534C9}"/>
              </a:ext>
            </a:extLst>
          </p:cNvPr>
          <p:cNvSpPr/>
          <p:nvPr/>
        </p:nvSpPr>
        <p:spPr>
          <a:xfrm>
            <a:off x="982897" y="1241919"/>
            <a:ext cx="5554284" cy="2023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DC40F6-2391-4507-B372-848A6CB7D8C6}"/>
              </a:ext>
            </a:extLst>
          </p:cNvPr>
          <p:cNvSpPr/>
          <p:nvPr/>
        </p:nvSpPr>
        <p:spPr>
          <a:xfrm>
            <a:off x="977034" y="3422256"/>
            <a:ext cx="5563602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48D0298-A084-4068-A437-E1ADA6E564E2}"/>
              </a:ext>
            </a:extLst>
          </p:cNvPr>
          <p:cNvSpPr/>
          <p:nvPr/>
        </p:nvSpPr>
        <p:spPr>
          <a:xfrm>
            <a:off x="5480399" y="923272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1EE0711-369F-4670-A11C-E36B6A38A927}"/>
              </a:ext>
            </a:extLst>
          </p:cNvPr>
          <p:cNvSpPr/>
          <p:nvPr/>
        </p:nvSpPr>
        <p:spPr>
          <a:xfrm>
            <a:off x="6036751" y="921857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D8CDA4-D92F-43D4-9312-60153A4370D1}"/>
              </a:ext>
            </a:extLst>
          </p:cNvPr>
          <p:cNvSpPr txBox="1"/>
          <p:nvPr/>
        </p:nvSpPr>
        <p:spPr>
          <a:xfrm>
            <a:off x="1024110" y="128390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r>
              <a:rPr lang="ko-KR" altLang="en-US" sz="1200" dirty="0"/>
              <a:t>  </a:t>
            </a:r>
            <a:endParaRPr lang="ko-KR" altLang="en-US" sz="22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ABE20-A6B2-4197-9584-C1D92F147271}"/>
              </a:ext>
            </a:extLst>
          </p:cNvPr>
          <p:cNvSpPr txBox="1"/>
          <p:nvPr/>
        </p:nvSpPr>
        <p:spPr>
          <a:xfrm>
            <a:off x="1006816" y="3443788"/>
            <a:ext cx="66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F04A88-D54E-4218-9DD5-E73806F07583}"/>
              </a:ext>
            </a:extLst>
          </p:cNvPr>
          <p:cNvSpPr/>
          <p:nvPr/>
        </p:nvSpPr>
        <p:spPr>
          <a:xfrm>
            <a:off x="1814315" y="919447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CC50D-9D7A-46A2-B422-38203A8352B9}"/>
              </a:ext>
            </a:extLst>
          </p:cNvPr>
          <p:cNvSpPr/>
          <p:nvPr/>
        </p:nvSpPr>
        <p:spPr>
          <a:xfrm>
            <a:off x="2717698" y="926346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2E274072-59FD-4BC4-B868-FA929115F8A9}"/>
              </a:ext>
            </a:extLst>
          </p:cNvPr>
          <p:cNvSpPr/>
          <p:nvPr/>
        </p:nvSpPr>
        <p:spPr>
          <a:xfrm rot="10800000">
            <a:off x="2763931" y="983782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95014D-004C-430A-A17D-89092C74E345}"/>
              </a:ext>
            </a:extLst>
          </p:cNvPr>
          <p:cNvSpPr txBox="1"/>
          <p:nvPr/>
        </p:nvSpPr>
        <p:spPr>
          <a:xfrm>
            <a:off x="1794092" y="866100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0ECAD-2C64-4ECC-8B9E-37AF9D019B2B}"/>
              </a:ext>
            </a:extLst>
          </p:cNvPr>
          <p:cNvSpPr txBox="1"/>
          <p:nvPr/>
        </p:nvSpPr>
        <p:spPr>
          <a:xfrm>
            <a:off x="977034" y="89451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언어선택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E0FF793-0A00-413C-B31C-18D62C40EF29}"/>
              </a:ext>
            </a:extLst>
          </p:cNvPr>
          <p:cNvSpPr/>
          <p:nvPr/>
        </p:nvSpPr>
        <p:spPr>
          <a:xfrm>
            <a:off x="796539" y="9202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EEC662-1B5E-452D-B2D4-A58A53D1689D}"/>
              </a:ext>
            </a:extLst>
          </p:cNvPr>
          <p:cNvSpPr txBox="1"/>
          <p:nvPr/>
        </p:nvSpPr>
        <p:spPr>
          <a:xfrm>
            <a:off x="5846573" y="579143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873B04-314D-4D0A-B1A6-AB19F1DF234F}"/>
              </a:ext>
            </a:extLst>
          </p:cNvPr>
          <p:cNvSpPr txBox="1"/>
          <p:nvPr/>
        </p:nvSpPr>
        <p:spPr>
          <a:xfrm>
            <a:off x="5330591" y="579144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CD73DB-3F3C-4E7F-BB7D-7EE993435E3E}"/>
              </a:ext>
            </a:extLst>
          </p:cNvPr>
          <p:cNvSpPr txBox="1"/>
          <p:nvPr/>
        </p:nvSpPr>
        <p:spPr>
          <a:xfrm>
            <a:off x="584047" y="1153216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8B7744-6990-4AF9-9F73-78903E59FB33}"/>
              </a:ext>
            </a:extLst>
          </p:cNvPr>
          <p:cNvSpPr txBox="1"/>
          <p:nvPr/>
        </p:nvSpPr>
        <p:spPr>
          <a:xfrm>
            <a:off x="584046" y="335285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⑬</a:t>
            </a:r>
          </a:p>
        </p:txBody>
      </p:sp>
    </p:spTree>
    <p:extLst>
      <p:ext uri="{BB962C8B-B14F-4D97-AF65-F5344CB8AC3E}">
        <p14:creationId xmlns:p14="http://schemas.microsoft.com/office/powerpoint/2010/main" val="346414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b="1" dirty="0"/>
              <a:t>17 </a:t>
            </a:r>
            <a:r>
              <a:rPr lang="en-US" altLang="ko-KR" sz="1050" dirty="0"/>
              <a:t>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b="1" dirty="0"/>
              <a:t>25</a:t>
            </a:r>
            <a:endParaRPr lang="ko-KR" altLang="en-US" sz="105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420021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2469963" y="1368129"/>
            <a:ext cx="2619745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Forest</a:t>
            </a:r>
            <a:r>
              <a:rPr lang="ko-KR" altLang="en-US" dirty="0"/>
              <a:t> </a:t>
            </a:r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2894740" y="158279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1974725" y="2080144"/>
            <a:ext cx="325207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2		</a:t>
            </a:r>
            <a:r>
              <a:rPr lang="ko-KR" altLang="en-US" sz="1050" dirty="0"/>
              <a:t>태성이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3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4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5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6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7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marL="228600" indent="-228600" algn="ctr">
              <a:buFontTx/>
              <a:buAutoNum type="arabicPlain" startAt="8"/>
            </a:pPr>
            <a:r>
              <a:rPr lang="en-US" altLang="ko-KR" sz="1050" dirty="0"/>
              <a:t>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9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r>
              <a:rPr lang="en-US" altLang="ko-KR" sz="1050" dirty="0"/>
              <a:t>10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endParaRPr lang="ko-KR" altLang="en-US" sz="1050" dirty="0"/>
          </a:p>
          <a:p>
            <a:pPr algn="ctr"/>
            <a:endParaRPr lang="en-US" altLang="ko-KR" sz="105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3028280" y="1768035"/>
            <a:ext cx="501038" cy="163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일간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62418082-5752-4568-9D4C-C63D8D54490E}"/>
              </a:ext>
            </a:extLst>
          </p:cNvPr>
          <p:cNvSpPr/>
          <p:nvPr/>
        </p:nvSpPr>
        <p:spPr>
          <a:xfrm>
            <a:off x="2714048" y="20804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E3E682B-22A4-49E9-9163-9F04173368AE}"/>
              </a:ext>
            </a:extLst>
          </p:cNvPr>
          <p:cNvSpPr/>
          <p:nvPr/>
        </p:nvSpPr>
        <p:spPr>
          <a:xfrm>
            <a:off x="2714048" y="24308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웃는 얼굴 45">
            <a:extLst>
              <a:ext uri="{FF2B5EF4-FFF2-40B4-BE49-F238E27FC236}">
                <a16:creationId xmlns:a16="http://schemas.microsoft.com/office/drawing/2014/main" id="{0E389860-425B-4FEF-98F0-A07C12362C0A}"/>
              </a:ext>
            </a:extLst>
          </p:cNvPr>
          <p:cNvSpPr/>
          <p:nvPr/>
        </p:nvSpPr>
        <p:spPr>
          <a:xfrm>
            <a:off x="2714048" y="27813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웃는 얼굴 46">
            <a:extLst>
              <a:ext uri="{FF2B5EF4-FFF2-40B4-BE49-F238E27FC236}">
                <a16:creationId xmlns:a16="http://schemas.microsoft.com/office/drawing/2014/main" id="{0CD77EF6-A1A3-49B3-BCAA-B60675D88841}"/>
              </a:ext>
            </a:extLst>
          </p:cNvPr>
          <p:cNvSpPr/>
          <p:nvPr/>
        </p:nvSpPr>
        <p:spPr>
          <a:xfrm>
            <a:off x="2714048" y="31317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웃는 얼굴 47">
            <a:extLst>
              <a:ext uri="{FF2B5EF4-FFF2-40B4-BE49-F238E27FC236}">
                <a16:creationId xmlns:a16="http://schemas.microsoft.com/office/drawing/2014/main" id="{544A1D6A-B9F3-481F-B8DD-D2D80CA15FDE}"/>
              </a:ext>
            </a:extLst>
          </p:cNvPr>
          <p:cNvSpPr/>
          <p:nvPr/>
        </p:nvSpPr>
        <p:spPr>
          <a:xfrm>
            <a:off x="2714048" y="348221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017F9591-33DC-4202-B946-1F448DD60D66}"/>
              </a:ext>
            </a:extLst>
          </p:cNvPr>
          <p:cNvSpPr/>
          <p:nvPr/>
        </p:nvSpPr>
        <p:spPr>
          <a:xfrm>
            <a:off x="2714048" y="38326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074554AF-4523-4ED7-84D2-F8F80F02F65B}"/>
              </a:ext>
            </a:extLst>
          </p:cNvPr>
          <p:cNvSpPr/>
          <p:nvPr/>
        </p:nvSpPr>
        <p:spPr>
          <a:xfrm>
            <a:off x="2714048" y="41830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>
            <a:extLst>
              <a:ext uri="{FF2B5EF4-FFF2-40B4-BE49-F238E27FC236}">
                <a16:creationId xmlns:a16="http://schemas.microsoft.com/office/drawing/2014/main" id="{C1A96706-73BD-4A32-B780-DE547303614C}"/>
              </a:ext>
            </a:extLst>
          </p:cNvPr>
          <p:cNvSpPr/>
          <p:nvPr/>
        </p:nvSpPr>
        <p:spPr>
          <a:xfrm>
            <a:off x="2714048" y="45335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>
            <a:extLst>
              <a:ext uri="{FF2B5EF4-FFF2-40B4-BE49-F238E27FC236}">
                <a16:creationId xmlns:a16="http://schemas.microsoft.com/office/drawing/2014/main" id="{6744AF54-D613-4876-A4AA-3E25DCA99CC7}"/>
              </a:ext>
            </a:extLst>
          </p:cNvPr>
          <p:cNvSpPr/>
          <p:nvPr/>
        </p:nvSpPr>
        <p:spPr>
          <a:xfrm>
            <a:off x="2714048" y="48839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CBD53C-994A-49B7-BEF9-E15CBD787C1C}"/>
              </a:ext>
            </a:extLst>
          </p:cNvPr>
          <p:cNvSpPr/>
          <p:nvPr/>
        </p:nvSpPr>
        <p:spPr>
          <a:xfrm>
            <a:off x="3529318" y="1768035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EA9325F-BDBF-4969-BEBB-74828AA1C6B7}"/>
              </a:ext>
            </a:extLst>
          </p:cNvPr>
          <p:cNvSpPr/>
          <p:nvPr/>
        </p:nvSpPr>
        <p:spPr>
          <a:xfrm>
            <a:off x="4030356" y="1767896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별: 꼭짓점 8개 12">
            <a:extLst>
              <a:ext uri="{FF2B5EF4-FFF2-40B4-BE49-F238E27FC236}">
                <a16:creationId xmlns:a16="http://schemas.microsoft.com/office/drawing/2014/main" id="{036D9337-3937-476F-90B9-E1B2A46B2293}"/>
              </a:ext>
            </a:extLst>
          </p:cNvPr>
          <p:cNvSpPr/>
          <p:nvPr/>
        </p:nvSpPr>
        <p:spPr>
          <a:xfrm>
            <a:off x="5022850" y="2107026"/>
            <a:ext cx="210304" cy="214535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금</a:t>
            </a:r>
          </a:p>
        </p:txBody>
      </p:sp>
      <p:sp>
        <p:nvSpPr>
          <p:cNvPr id="56" name="별: 꼭짓점 8개 55">
            <a:extLst>
              <a:ext uri="{FF2B5EF4-FFF2-40B4-BE49-F238E27FC236}">
                <a16:creationId xmlns:a16="http://schemas.microsoft.com/office/drawing/2014/main" id="{1A5BE149-E1DE-4EDB-AFCD-15E9AE2735E2}"/>
              </a:ext>
            </a:extLst>
          </p:cNvPr>
          <p:cNvSpPr/>
          <p:nvPr/>
        </p:nvSpPr>
        <p:spPr>
          <a:xfrm>
            <a:off x="5022850" y="2417387"/>
            <a:ext cx="210304" cy="214535"/>
          </a:xfrm>
          <a:prstGeom prst="star8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은</a:t>
            </a:r>
          </a:p>
        </p:txBody>
      </p:sp>
      <p:sp>
        <p:nvSpPr>
          <p:cNvPr id="57" name="별: 꼭짓점 8개 56">
            <a:extLst>
              <a:ext uri="{FF2B5EF4-FFF2-40B4-BE49-F238E27FC236}">
                <a16:creationId xmlns:a16="http://schemas.microsoft.com/office/drawing/2014/main" id="{27E631EC-BC03-4146-B2D1-25D066F9FEBD}"/>
              </a:ext>
            </a:extLst>
          </p:cNvPr>
          <p:cNvSpPr/>
          <p:nvPr/>
        </p:nvSpPr>
        <p:spPr>
          <a:xfrm>
            <a:off x="5022850" y="2727748"/>
            <a:ext cx="210304" cy="214535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</a:t>
            </a:r>
          </a:p>
        </p:txBody>
      </p:sp>
      <p:pic>
        <p:nvPicPr>
          <p:cNvPr id="61" name="그래픽 60" descr="낙엽수">
            <a:extLst>
              <a:ext uri="{FF2B5EF4-FFF2-40B4-BE49-F238E27FC236}">
                <a16:creationId xmlns:a16="http://schemas.microsoft.com/office/drawing/2014/main" id="{2D67B0CA-EC3E-46EF-8EA2-3A77A386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2728779"/>
            <a:ext cx="180161" cy="180161"/>
          </a:xfrm>
          <a:prstGeom prst="rect">
            <a:avLst/>
          </a:prstGeom>
        </p:spPr>
      </p:pic>
      <p:pic>
        <p:nvPicPr>
          <p:cNvPr id="62" name="그래픽 61" descr="낙엽수">
            <a:extLst>
              <a:ext uri="{FF2B5EF4-FFF2-40B4-BE49-F238E27FC236}">
                <a16:creationId xmlns:a16="http://schemas.microsoft.com/office/drawing/2014/main" id="{6C192B6F-FD03-49EE-AFBD-CD7C125D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043103"/>
            <a:ext cx="180161" cy="180161"/>
          </a:xfrm>
          <a:prstGeom prst="rect">
            <a:avLst/>
          </a:prstGeom>
        </p:spPr>
      </p:pic>
      <p:pic>
        <p:nvPicPr>
          <p:cNvPr id="63" name="그래픽 62" descr="낙엽수">
            <a:extLst>
              <a:ext uri="{FF2B5EF4-FFF2-40B4-BE49-F238E27FC236}">
                <a16:creationId xmlns:a16="http://schemas.microsoft.com/office/drawing/2014/main" id="{9A29AE60-EAB5-4392-810D-E8F78EF7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357427"/>
            <a:ext cx="180161" cy="180161"/>
          </a:xfrm>
          <a:prstGeom prst="rect">
            <a:avLst/>
          </a:prstGeom>
        </p:spPr>
      </p:pic>
      <p:pic>
        <p:nvPicPr>
          <p:cNvPr id="64" name="그래픽 63" descr="낙엽수">
            <a:extLst>
              <a:ext uri="{FF2B5EF4-FFF2-40B4-BE49-F238E27FC236}">
                <a16:creationId xmlns:a16="http://schemas.microsoft.com/office/drawing/2014/main" id="{5608DBE0-6C50-4CBD-937E-59AD58FB4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671751"/>
            <a:ext cx="180161" cy="180161"/>
          </a:xfrm>
          <a:prstGeom prst="rect">
            <a:avLst/>
          </a:prstGeom>
        </p:spPr>
      </p:pic>
      <p:pic>
        <p:nvPicPr>
          <p:cNvPr id="65" name="그래픽 64" descr="낙엽수">
            <a:extLst>
              <a:ext uri="{FF2B5EF4-FFF2-40B4-BE49-F238E27FC236}">
                <a16:creationId xmlns:a16="http://schemas.microsoft.com/office/drawing/2014/main" id="{E38BAB33-B652-4546-9488-3A7B64A2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986075"/>
            <a:ext cx="180161" cy="180161"/>
          </a:xfrm>
          <a:prstGeom prst="rect">
            <a:avLst/>
          </a:prstGeom>
        </p:spPr>
      </p:pic>
      <p:pic>
        <p:nvPicPr>
          <p:cNvPr id="66" name="그래픽 65" descr="낙엽수">
            <a:extLst>
              <a:ext uri="{FF2B5EF4-FFF2-40B4-BE49-F238E27FC236}">
                <a16:creationId xmlns:a16="http://schemas.microsoft.com/office/drawing/2014/main" id="{57AACE49-5E98-4344-B0C1-2F4EDBCF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300399"/>
            <a:ext cx="180161" cy="180161"/>
          </a:xfrm>
          <a:prstGeom prst="rect">
            <a:avLst/>
          </a:prstGeom>
        </p:spPr>
      </p:pic>
      <p:pic>
        <p:nvPicPr>
          <p:cNvPr id="67" name="그래픽 66" descr="낙엽수">
            <a:extLst>
              <a:ext uri="{FF2B5EF4-FFF2-40B4-BE49-F238E27FC236}">
                <a16:creationId xmlns:a16="http://schemas.microsoft.com/office/drawing/2014/main" id="{726576AF-05FD-46F9-BA17-9BC0B2E6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614723"/>
            <a:ext cx="180161" cy="180161"/>
          </a:xfrm>
          <a:prstGeom prst="rect">
            <a:avLst/>
          </a:prstGeom>
        </p:spPr>
      </p:pic>
      <p:pic>
        <p:nvPicPr>
          <p:cNvPr id="68" name="그래픽 67" descr="낙엽수">
            <a:extLst>
              <a:ext uri="{FF2B5EF4-FFF2-40B4-BE49-F238E27FC236}">
                <a16:creationId xmlns:a16="http://schemas.microsoft.com/office/drawing/2014/main" id="{D10B6A55-CDCB-4B7E-8837-632432BF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929047"/>
            <a:ext cx="180161" cy="18016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042766" y="21070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ADADF3-19A5-471C-9DE8-2620313B1F85}"/>
              </a:ext>
            </a:extLst>
          </p:cNvPr>
          <p:cNvGrpSpPr/>
          <p:nvPr/>
        </p:nvGrpSpPr>
        <p:grpSpPr>
          <a:xfrm>
            <a:off x="3689953" y="2088704"/>
            <a:ext cx="255019" cy="203505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43CA0AE3-AAD9-4A30-A315-5D874759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578D1EDC-4EA0-4FCB-8C14-FB779F05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F013913A-345D-4B8E-BB5A-181D8332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964C4E-4F10-4862-B996-443E5B37C8C6}"/>
              </a:ext>
            </a:extLst>
          </p:cNvPr>
          <p:cNvGrpSpPr/>
          <p:nvPr/>
        </p:nvGrpSpPr>
        <p:grpSpPr>
          <a:xfrm>
            <a:off x="3721052" y="2445514"/>
            <a:ext cx="205442" cy="165521"/>
            <a:chOff x="3715955" y="2413710"/>
            <a:chExt cx="285304" cy="206014"/>
          </a:xfrm>
        </p:grpSpPr>
        <p:pic>
          <p:nvPicPr>
            <p:cNvPr id="60" name="그래픽 59" descr="낙엽수">
              <a:extLst>
                <a:ext uri="{FF2B5EF4-FFF2-40B4-BE49-F238E27FC236}">
                  <a16:creationId xmlns:a16="http://schemas.microsoft.com/office/drawing/2014/main" id="{FCADB460-815D-4D20-89CF-E788E55F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5955" y="2413710"/>
              <a:ext cx="206014" cy="206014"/>
            </a:xfrm>
            <a:prstGeom prst="rect">
              <a:avLst/>
            </a:prstGeom>
          </p:spPr>
        </p:pic>
        <p:pic>
          <p:nvPicPr>
            <p:cNvPr id="73" name="그래픽 72" descr="낙엽수">
              <a:extLst>
                <a:ext uri="{FF2B5EF4-FFF2-40B4-BE49-F238E27FC236}">
                  <a16:creationId xmlns:a16="http://schemas.microsoft.com/office/drawing/2014/main" id="{5C16CF12-2F69-45EE-BF93-D2624709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5245" y="2413710"/>
              <a:ext cx="206014" cy="206014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745B512-6F88-4748-8F68-4FE9CF2426EA}"/>
              </a:ext>
            </a:extLst>
          </p:cNvPr>
          <p:cNvSpPr txBox="1"/>
          <p:nvPr/>
        </p:nvSpPr>
        <p:spPr>
          <a:xfrm>
            <a:off x="119501" y="5963096"/>
            <a:ext cx="715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기간별 랭킹 순위를 보여준다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100" dirty="0"/>
              <a:t>선택한 기간의 랭킹 리스트가 나타난다</a:t>
            </a:r>
            <a:r>
              <a:rPr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8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66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Forest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	</a:t>
            </a:r>
            <a:r>
              <a:rPr lang="ko-KR" altLang="en-US" sz="1400" dirty="0"/>
              <a:t> 랭킹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-1067583" y="733836"/>
            <a:ext cx="208268" cy="1994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5DCA92-D20B-4FA9-A686-C9BF680F23BD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F513AB-C126-4ADB-9DD7-12C0AF6486DD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40EF054-DF48-4223-8F07-FBB5F6B0E878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A49E07-96A5-4235-AA05-EBA144CAB09D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85C16D0-32CB-4B0F-9679-E0B05EB154EC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667460-7087-43E5-AF31-1234783E66E6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F8E40B2-4EC9-42D8-86B0-82A4FFB67033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1A2601-A7FE-4237-B4AF-936D8B3CE182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6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Forest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	</a:t>
            </a:r>
            <a:r>
              <a:rPr lang="ko-KR" altLang="en-US" sz="1400" dirty="0"/>
              <a:t> 랭킹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팔로우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-1067583" y="733836"/>
            <a:ext cx="208268" cy="1994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F63D94A-F06C-4F84-9112-6BBB0E711D84}"/>
              </a:ext>
            </a:extLst>
          </p:cNvPr>
          <p:cNvSpPr/>
          <p:nvPr/>
        </p:nvSpPr>
        <p:spPr>
          <a:xfrm>
            <a:off x="-1936618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B05045-01F5-476F-B1EB-17B920CD993E}"/>
              </a:ext>
            </a:extLst>
          </p:cNvPr>
          <p:cNvSpPr/>
          <p:nvPr/>
        </p:nvSpPr>
        <p:spPr>
          <a:xfrm>
            <a:off x="-1699459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37645D-6DB7-4A9A-BEFE-DA67B6C7BDF7}"/>
              </a:ext>
            </a:extLst>
          </p:cNvPr>
          <p:cNvSpPr/>
          <p:nvPr/>
        </p:nvSpPr>
        <p:spPr>
          <a:xfrm>
            <a:off x="-1462300" y="10769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753DC1-53C3-4806-86E6-F637D1ECF636}"/>
              </a:ext>
            </a:extLst>
          </p:cNvPr>
          <p:cNvSpPr/>
          <p:nvPr/>
        </p:nvSpPr>
        <p:spPr>
          <a:xfrm>
            <a:off x="-1225141" y="10774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FA482AB-79CA-473E-BD0D-7015534FF186}"/>
              </a:ext>
            </a:extLst>
          </p:cNvPr>
          <p:cNvSpPr/>
          <p:nvPr/>
        </p:nvSpPr>
        <p:spPr>
          <a:xfrm>
            <a:off x="-1936618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ED5140-B428-468A-BD47-48C47A7348BD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C854F0-3F36-49FB-A8B5-B381CA3CAD3E}"/>
              </a:ext>
            </a:extLst>
          </p:cNvPr>
          <p:cNvSpPr/>
          <p:nvPr/>
        </p:nvSpPr>
        <p:spPr>
          <a:xfrm>
            <a:off x="-1689495" y="13162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474E85-E42F-4B7A-A63C-ADED0402D11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767</Words>
  <Application>Microsoft Office PowerPoint</Application>
  <PresentationFormat>사용자 지정</PresentationFormat>
  <Paragraphs>348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JeonYujin</cp:lastModifiedBy>
  <cp:revision>38</cp:revision>
  <dcterms:created xsi:type="dcterms:W3CDTF">2020-04-22T06:25:45Z</dcterms:created>
  <dcterms:modified xsi:type="dcterms:W3CDTF">2020-04-22T10:45:31Z</dcterms:modified>
</cp:coreProperties>
</file>