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7" r:id="rId3"/>
    <p:sldId id="289" r:id="rId4"/>
    <p:sldId id="290" r:id="rId5"/>
    <p:sldId id="291" r:id="rId6"/>
    <p:sldId id="292" r:id="rId7"/>
    <p:sldId id="293" r:id="rId8"/>
    <p:sldId id="275" r:id="rId9"/>
    <p:sldId id="256" r:id="rId10"/>
    <p:sldId id="310" r:id="rId11"/>
    <p:sldId id="317" r:id="rId12"/>
    <p:sldId id="311" r:id="rId13"/>
    <p:sldId id="314" r:id="rId14"/>
    <p:sldId id="315" r:id="rId15"/>
    <p:sldId id="266" r:id="rId16"/>
    <p:sldId id="268" r:id="rId17"/>
    <p:sldId id="297" r:id="rId18"/>
    <p:sldId id="270" r:id="rId19"/>
    <p:sldId id="316" r:id="rId20"/>
    <p:sldId id="277" r:id="rId21"/>
    <p:sldId id="272" r:id="rId22"/>
    <p:sldId id="273" r:id="rId23"/>
    <p:sldId id="286" r:id="rId24"/>
    <p:sldId id="288" r:id="rId25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- 로그인 안 한 메인화면" id="{490F646C-6C6D-4DFB-A96E-28CCF0369FC1}">
          <p14:sldIdLst>
            <p14:sldId id="287"/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ain - 로그인 한 메인화면" id="{CBE8C95C-6C99-4218-83C6-FD833920EE87}">
          <p14:sldIdLst>
            <p14:sldId id="275"/>
          </p14:sldIdLst>
        </p14:section>
        <p14:section name="코드트리" id="{1A174C5D-9622-47A6-98D6-B00A3EA6E628}">
          <p14:sldIdLst>
            <p14:sldId id="256"/>
            <p14:sldId id="310"/>
            <p14:sldId id="317"/>
          </p14:sldIdLst>
        </p14:section>
        <p14:section name="코딩테스트" id="{15D9A73B-0C72-4E6D-B772-BB3D8BA5A246}">
          <p14:sldIdLst>
            <p14:sldId id="311"/>
            <p14:sldId id="314"/>
            <p14:sldId id="315"/>
          </p14:sldIdLst>
        </p14:section>
        <p14:section name="코딩테스트" id="{61E0BC50-2402-4192-820A-61630B30D4B4}">
          <p14:sldIdLst>
            <p14:sldId id="266"/>
            <p14:sldId id="268"/>
            <p14:sldId id="297"/>
          </p14:sldIdLst>
        </p14:section>
        <p14:section name="마이페이지 - 계정관리" id="{B00E713A-7038-4F8D-A8ED-B793956160B4}">
          <p14:sldIdLst>
            <p14:sldId id="270"/>
            <p14:sldId id="316"/>
            <p14:sldId id="277"/>
            <p14:sldId id="272"/>
            <p14:sldId id="273"/>
          </p14:sldIdLst>
        </p14:section>
        <p14:section name="마이페이지-문제관리" id="{2D50BF54-328B-4E6A-A2A2-79722BE5BB37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Yujin" initials="J" lastIdx="1" clrIdx="0">
    <p:extLst>
      <p:ext uri="{19B8F6BF-5375-455C-9EA6-DF929625EA0E}">
        <p15:presenceInfo xmlns:p15="http://schemas.microsoft.com/office/powerpoint/2012/main" userId="Jeon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13.svg"/><Relationship Id="rId4" Type="http://schemas.openxmlformats.org/officeDocument/2006/relationships/image" Target="../media/image25.sv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13.svg"/><Relationship Id="rId4" Type="http://schemas.openxmlformats.org/officeDocument/2006/relationships/image" Target="../media/image25.sv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13.svg"/><Relationship Id="rId4" Type="http://schemas.openxmlformats.org/officeDocument/2006/relationships/image" Target="../media/image25.sv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1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1AF9-07B2-4920-B3E1-C4F54BA9124A}"/>
              </a:ext>
            </a:extLst>
          </p:cNvPr>
          <p:cNvSpPr/>
          <p:nvPr/>
        </p:nvSpPr>
        <p:spPr>
          <a:xfrm>
            <a:off x="476076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4EDCB-E6F2-48ED-B044-E2663D4D31A5}"/>
              </a:ext>
            </a:extLst>
          </p:cNvPr>
          <p:cNvSpPr/>
          <p:nvPr/>
        </p:nvSpPr>
        <p:spPr>
          <a:xfrm>
            <a:off x="713235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365575-6FE0-4C03-9C04-FE73EC72C890}"/>
              </a:ext>
            </a:extLst>
          </p:cNvPr>
          <p:cNvSpPr/>
          <p:nvPr/>
        </p:nvSpPr>
        <p:spPr>
          <a:xfrm>
            <a:off x="950394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506A0-356C-466A-8809-E4D35AE3BF68}"/>
              </a:ext>
            </a:extLst>
          </p:cNvPr>
          <p:cNvSpPr/>
          <p:nvPr/>
        </p:nvSpPr>
        <p:spPr>
          <a:xfrm>
            <a:off x="1187553" y="6037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6241B-8558-4072-9716-EEADFEE350A6}"/>
              </a:ext>
            </a:extLst>
          </p:cNvPr>
          <p:cNvSpPr/>
          <p:nvPr/>
        </p:nvSpPr>
        <p:spPr>
          <a:xfrm>
            <a:off x="476076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61051-9DBE-48B7-BE72-322E2B20E692}"/>
              </a:ext>
            </a:extLst>
          </p:cNvPr>
          <p:cNvSpPr/>
          <p:nvPr/>
        </p:nvSpPr>
        <p:spPr>
          <a:xfrm>
            <a:off x="967343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EE7F18-4E55-497C-A8A0-912294ED9B32}"/>
              </a:ext>
            </a:extLst>
          </p:cNvPr>
          <p:cNvSpPr/>
          <p:nvPr/>
        </p:nvSpPr>
        <p:spPr>
          <a:xfrm>
            <a:off x="723199" y="8425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FB61AA-D4A9-4887-9F7A-FE2C6A99B0BF}"/>
              </a:ext>
            </a:extLst>
          </p:cNvPr>
          <p:cNvSpPr/>
          <p:nvPr/>
        </p:nvSpPr>
        <p:spPr>
          <a:xfrm>
            <a:off x="1221844" y="8425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727CFB-5D2F-4844-8547-51A2363B3080}"/>
              </a:ext>
            </a:extLst>
          </p:cNvPr>
          <p:cNvSpPr/>
          <p:nvPr/>
        </p:nvSpPr>
        <p:spPr>
          <a:xfrm>
            <a:off x="2111109" y="248807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A13B6C-E05E-4DF0-86CB-4146723CAA57}"/>
              </a:ext>
            </a:extLst>
          </p:cNvPr>
          <p:cNvSpPr/>
          <p:nvPr/>
        </p:nvSpPr>
        <p:spPr>
          <a:xfrm>
            <a:off x="2000994" y="122194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84C4071-83C7-4611-9898-A24712413BC7}"/>
              </a:ext>
            </a:extLst>
          </p:cNvPr>
          <p:cNvSpPr/>
          <p:nvPr/>
        </p:nvSpPr>
        <p:spPr>
          <a:xfrm>
            <a:off x="2448898" y="33808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5950F2-8ACC-49DC-A508-F1B2A1D8372E}"/>
              </a:ext>
            </a:extLst>
          </p:cNvPr>
          <p:cNvSpPr txBox="1"/>
          <p:nvPr/>
        </p:nvSpPr>
        <p:spPr>
          <a:xfrm>
            <a:off x="1318495" y="2145469"/>
            <a:ext cx="40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D3429-3209-4C50-81E9-A030D5F0E12A}"/>
              </a:ext>
            </a:extLst>
          </p:cNvPr>
          <p:cNvSpPr txBox="1"/>
          <p:nvPr/>
        </p:nvSpPr>
        <p:spPr>
          <a:xfrm>
            <a:off x="746978" y="2622891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1F97B-DC6E-4937-A918-BC542634115B}"/>
              </a:ext>
            </a:extLst>
          </p:cNvPr>
          <p:cNvSpPr txBox="1"/>
          <p:nvPr/>
        </p:nvSpPr>
        <p:spPr>
          <a:xfrm>
            <a:off x="548826" y="210794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6B3C8-5736-41E5-BC1C-B16FE3679185}"/>
              </a:ext>
            </a:extLst>
          </p:cNvPr>
          <p:cNvSpPr txBox="1"/>
          <p:nvPr/>
        </p:nvSpPr>
        <p:spPr>
          <a:xfrm>
            <a:off x="355315" y="2994481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6D233-C947-4081-99DF-1F6E5747FCA9}"/>
              </a:ext>
            </a:extLst>
          </p:cNvPr>
          <p:cNvSpPr txBox="1"/>
          <p:nvPr/>
        </p:nvSpPr>
        <p:spPr>
          <a:xfrm>
            <a:off x="2247717" y="2036608"/>
            <a:ext cx="45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F8831A-2EDA-4093-9DF5-35A96C01DB30}"/>
              </a:ext>
            </a:extLst>
          </p:cNvPr>
          <p:cNvGrpSpPr/>
          <p:nvPr/>
        </p:nvGrpSpPr>
        <p:grpSpPr>
          <a:xfrm>
            <a:off x="1764669" y="2615145"/>
            <a:ext cx="334949" cy="338554"/>
            <a:chOff x="3304668" y="2575005"/>
            <a:chExt cx="334949" cy="3385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49DE88-7D5B-421C-9D00-7C064EA471B9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54BB3-87B5-4FEE-9809-1998A5C7CFB0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549C58-3B2E-4D1A-9F2B-F25A3844A4FA}"/>
              </a:ext>
            </a:extLst>
          </p:cNvPr>
          <p:cNvGrpSpPr/>
          <p:nvPr/>
        </p:nvGrpSpPr>
        <p:grpSpPr>
          <a:xfrm>
            <a:off x="1540099" y="2944266"/>
            <a:ext cx="334949" cy="338554"/>
            <a:chOff x="3304668" y="2575005"/>
            <a:chExt cx="334949" cy="33855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88A10FF-3FA4-4635-B6E1-4A5331F69D0B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E75E37-B148-4D1E-830D-9D6925605D58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614528-E389-447D-AC7C-3D93530A3E39}"/>
              </a:ext>
            </a:extLst>
          </p:cNvPr>
          <p:cNvGrpSpPr/>
          <p:nvPr/>
        </p:nvGrpSpPr>
        <p:grpSpPr>
          <a:xfrm>
            <a:off x="962631" y="1786586"/>
            <a:ext cx="334949" cy="338554"/>
            <a:chOff x="3304668" y="2575005"/>
            <a:chExt cx="334949" cy="33855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31C0ABF-C9C1-4717-9AB2-DA78ABDD3EB2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0D0EC-295F-41C4-B59E-16C6460D6522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18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1F05D1-8C11-44B6-BCA8-D08250424E6D}"/>
              </a:ext>
            </a:extLst>
          </p:cNvPr>
          <p:cNvGrpSpPr/>
          <p:nvPr/>
        </p:nvGrpSpPr>
        <p:grpSpPr>
          <a:xfrm>
            <a:off x="1897205" y="1778840"/>
            <a:ext cx="334949" cy="338554"/>
            <a:chOff x="3304668" y="2575005"/>
            <a:chExt cx="334949" cy="33855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82A2A8D-510D-4839-8E0C-D0C5F933AF65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29C48D-852F-4292-9581-8ABEC575ABC1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7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3223623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346072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3697825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ED8E6A-5814-4CE7-97FE-FE36CD89B25E}"/>
              </a:ext>
            </a:extLst>
          </p:cNvPr>
          <p:cNvSpPr txBox="1"/>
          <p:nvPr/>
        </p:nvSpPr>
        <p:spPr>
          <a:xfrm>
            <a:off x="98111" y="849826"/>
            <a:ext cx="2517157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5BB7F32-27C3-46FF-A559-2C3A5151BC88}"/>
              </a:ext>
            </a:extLst>
          </p:cNvPr>
          <p:cNvSpPr/>
          <p:nvPr/>
        </p:nvSpPr>
        <p:spPr>
          <a:xfrm>
            <a:off x="41602" y="52186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00007CD-26DC-4734-94F2-666D0660EAD2}"/>
              </a:ext>
            </a:extLst>
          </p:cNvPr>
          <p:cNvSpPr/>
          <p:nvPr/>
        </p:nvSpPr>
        <p:spPr>
          <a:xfrm>
            <a:off x="566599" y="8648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D8B9D3B-D30B-4633-B2F3-1FFE61CC9502}"/>
              </a:ext>
            </a:extLst>
          </p:cNvPr>
          <p:cNvSpPr/>
          <p:nvPr/>
        </p:nvSpPr>
        <p:spPr>
          <a:xfrm>
            <a:off x="32889" y="107380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9EEA34-FBDA-4D9E-83F6-8C7AC5B3D4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44F661-3A4C-4671-92F0-33461635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" y="5870377"/>
            <a:ext cx="708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3223623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346072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3697825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ED8E6A-5814-4CE7-97FE-FE36CD89B25E}"/>
              </a:ext>
            </a:extLst>
          </p:cNvPr>
          <p:cNvSpPr txBox="1"/>
          <p:nvPr/>
        </p:nvSpPr>
        <p:spPr>
          <a:xfrm>
            <a:off x="98111" y="849826"/>
            <a:ext cx="2517157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9EEA34-FBDA-4D9E-83F6-8C7AC5B3D4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C8D4D-30AE-4C58-81DC-AC04665E5FAF}"/>
              </a:ext>
            </a:extLst>
          </p:cNvPr>
          <p:cNvSpPr/>
          <p:nvPr/>
        </p:nvSpPr>
        <p:spPr>
          <a:xfrm>
            <a:off x="1789209" y="920329"/>
            <a:ext cx="2875472" cy="27687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원래코드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637C8A-539F-4C5C-AD1E-8BAB0FA15201}"/>
              </a:ext>
            </a:extLst>
          </p:cNvPr>
          <p:cNvSpPr/>
          <p:nvPr/>
        </p:nvSpPr>
        <p:spPr>
          <a:xfrm>
            <a:off x="4672713" y="950626"/>
            <a:ext cx="2886818" cy="27663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정답코드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5BB7F32-27C3-46FF-A559-2C3A5151BC88}"/>
              </a:ext>
            </a:extLst>
          </p:cNvPr>
          <p:cNvSpPr/>
          <p:nvPr/>
        </p:nvSpPr>
        <p:spPr>
          <a:xfrm>
            <a:off x="1910195" y="10003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00007CD-26DC-4734-94F2-666D0660EAD2}"/>
              </a:ext>
            </a:extLst>
          </p:cNvPr>
          <p:cNvSpPr/>
          <p:nvPr/>
        </p:nvSpPr>
        <p:spPr>
          <a:xfrm>
            <a:off x="4672713" y="9834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A02F9-BEA4-4CBD-B420-4707DDB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8" y="5976777"/>
            <a:ext cx="67437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7DD17-7473-4BFA-AA9A-1A97C0530992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B015099-6FAE-4812-AE5F-772A311C4B57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5C0ACAE-14FF-4CBC-BE01-3E49E2C9FDC8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724E9B-CBEF-4316-AE40-A0E76DBD5D90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C98B3D7-F7F9-487E-9CC8-E83A5B6843D2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DED8789-CAD1-4689-8236-CC1A1BF1D4D3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DC2D71-E43A-4ECB-BFB6-2807B6A6CCD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Coding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</a:t>
            </a:r>
            <a:endParaRPr lang="ko-KR" altLang="en-US" sz="14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9FBC6F-D1A9-4D74-BFB2-F87B17053FC2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675EE4-33EA-43D8-AC4B-B2DEDD7D5D3E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56" name="그래픽 55" descr="닫기">
            <a:extLst>
              <a:ext uri="{FF2B5EF4-FFF2-40B4-BE49-F238E27FC236}">
                <a16:creationId xmlns:a16="http://schemas.microsoft.com/office/drawing/2014/main" id="{772A5437-8B16-4660-B001-21DCB430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C5D1E55-82F1-4937-A731-B0CAD26BA927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코딩 테스트 인증번호 입력하세요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755F506-E43F-4218-81C1-4A57D48ABC32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인증번호 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89268A-F1F1-46D6-8537-305FF3ECDA0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FA24A3F-4E2F-480A-8166-3205DC12DCCE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98D3E8A-08D9-4FCC-A99B-9C26E2350B52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241E1A6-9A16-4CF0-8B22-E7621AE9BB19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9A755D2-49A6-496D-8160-D975A40585CB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3F9A646-48D7-4433-9543-E2CCEC4A494A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0332A8-A79C-4E9A-B3D6-7EFF42D1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36" y="5925830"/>
            <a:ext cx="70294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2318659" y="216639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2393545" y="371907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7DD17-7473-4BFA-AA9A-1A97C0530992}"/>
              </a:ext>
            </a:extLst>
          </p:cNvPr>
          <p:cNvSpPr txBox="1"/>
          <p:nvPr/>
        </p:nvSpPr>
        <p:spPr>
          <a:xfrm>
            <a:off x="2265095" y="275188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5C0ACAE-14FF-4CBC-BE01-3E49E2C9FDC8}"/>
              </a:ext>
            </a:extLst>
          </p:cNvPr>
          <p:cNvSpPr/>
          <p:nvPr/>
        </p:nvSpPr>
        <p:spPr>
          <a:xfrm>
            <a:off x="2329833" y="235753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724E9B-CBEF-4316-AE40-A0E76DBD5D90}"/>
              </a:ext>
            </a:extLst>
          </p:cNvPr>
          <p:cNvSpPr txBox="1"/>
          <p:nvPr/>
        </p:nvSpPr>
        <p:spPr>
          <a:xfrm>
            <a:off x="2257386" y="195008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DED8789-CAD1-4689-8236-CC1A1BF1D4D3}"/>
              </a:ext>
            </a:extLst>
          </p:cNvPr>
          <p:cNvSpPr/>
          <p:nvPr/>
        </p:nvSpPr>
        <p:spPr>
          <a:xfrm>
            <a:off x="2310077" y="1765821"/>
            <a:ext cx="2939519" cy="2167631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DC2D71-E43A-4ECB-BFB6-2807B6A6CCDF}"/>
              </a:ext>
            </a:extLst>
          </p:cNvPr>
          <p:cNvSpPr txBox="1"/>
          <p:nvPr/>
        </p:nvSpPr>
        <p:spPr>
          <a:xfrm>
            <a:off x="2535086" y="194468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Coding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</a:t>
            </a:r>
            <a:endParaRPr lang="ko-KR" altLang="en-US" sz="14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9FBC6F-D1A9-4D74-BFB2-F87B17053FC2}"/>
              </a:ext>
            </a:extLst>
          </p:cNvPr>
          <p:cNvSpPr/>
          <p:nvPr/>
        </p:nvSpPr>
        <p:spPr>
          <a:xfrm>
            <a:off x="2535086" y="262211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675EE4-33EA-43D8-AC4B-B2DEDD7D5D3E}"/>
              </a:ext>
            </a:extLst>
          </p:cNvPr>
          <p:cNvSpPr txBox="1"/>
          <p:nvPr/>
        </p:nvSpPr>
        <p:spPr>
          <a:xfrm>
            <a:off x="2565566" y="264248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56" name="그래픽 55" descr="닫기">
            <a:extLst>
              <a:ext uri="{FF2B5EF4-FFF2-40B4-BE49-F238E27FC236}">
                <a16:creationId xmlns:a16="http://schemas.microsoft.com/office/drawing/2014/main" id="{772A5437-8B16-4660-B001-21DCB430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4548" y="1862514"/>
            <a:ext cx="162024" cy="162024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89268A-F1F1-46D6-8537-305FF3ECDA0C}"/>
              </a:ext>
            </a:extLst>
          </p:cNvPr>
          <p:cNvSpPr/>
          <p:nvPr/>
        </p:nvSpPr>
        <p:spPr>
          <a:xfrm>
            <a:off x="2728514" y="336556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FA24A3F-4E2F-480A-8166-3205DC12DCCE}"/>
              </a:ext>
            </a:extLst>
          </p:cNvPr>
          <p:cNvSpPr/>
          <p:nvPr/>
        </p:nvSpPr>
        <p:spPr>
          <a:xfrm>
            <a:off x="3844771" y="3375405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98D3E8A-08D9-4FCC-A99B-9C26E2350B52}"/>
              </a:ext>
            </a:extLst>
          </p:cNvPr>
          <p:cNvSpPr/>
          <p:nvPr/>
        </p:nvSpPr>
        <p:spPr>
          <a:xfrm>
            <a:off x="2386159" y="26713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9A755D2-49A6-496D-8160-D975A40585CB}"/>
              </a:ext>
            </a:extLst>
          </p:cNvPr>
          <p:cNvSpPr/>
          <p:nvPr/>
        </p:nvSpPr>
        <p:spPr>
          <a:xfrm>
            <a:off x="2768990" y="33946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3F9A646-48D7-4433-9543-E2CCEC4A494A}"/>
              </a:ext>
            </a:extLst>
          </p:cNvPr>
          <p:cNvSpPr/>
          <p:nvPr/>
        </p:nvSpPr>
        <p:spPr>
          <a:xfrm>
            <a:off x="3886812" y="341521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63955B-FAF5-4D92-A657-38F0EC09AAF4}"/>
              </a:ext>
            </a:extLst>
          </p:cNvPr>
          <p:cNvSpPr/>
          <p:nvPr/>
        </p:nvSpPr>
        <p:spPr>
          <a:xfrm>
            <a:off x="2535086" y="2973416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9DD705-E76E-4FC5-A6A6-2BFBCA62F0A9}"/>
              </a:ext>
            </a:extLst>
          </p:cNvPr>
          <p:cNvSpPr txBox="1"/>
          <p:nvPr/>
        </p:nvSpPr>
        <p:spPr>
          <a:xfrm>
            <a:off x="2565566" y="299378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생년월일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241E1A6-9A16-4CF0-8B22-E7621AE9BB19}"/>
              </a:ext>
            </a:extLst>
          </p:cNvPr>
          <p:cNvSpPr/>
          <p:nvPr/>
        </p:nvSpPr>
        <p:spPr>
          <a:xfrm>
            <a:off x="2377148" y="30135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C24B0-BB5D-483A-9B0E-C4093ED3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3" y="6012012"/>
            <a:ext cx="6772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4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90577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0" y="522058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109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28575" y="16456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2021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79215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D66180-6874-40E5-831E-8200437142FE}"/>
              </a:ext>
            </a:extLst>
          </p:cNvPr>
          <p:cNvSpPr txBox="1"/>
          <p:nvPr/>
        </p:nvSpPr>
        <p:spPr>
          <a:xfrm>
            <a:off x="28576" y="609324"/>
            <a:ext cx="163595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8711890-9EBB-4786-AEE1-355CC0F7DCD0}"/>
              </a:ext>
            </a:extLst>
          </p:cNvPr>
          <p:cNvSpPr/>
          <p:nvPr/>
        </p:nvSpPr>
        <p:spPr>
          <a:xfrm>
            <a:off x="1664533" y="2270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DEC5477-7763-4936-B71E-FAFFE1574280}"/>
              </a:ext>
            </a:extLst>
          </p:cNvPr>
          <p:cNvSpPr/>
          <p:nvPr/>
        </p:nvSpPr>
        <p:spPr>
          <a:xfrm>
            <a:off x="490240" y="62615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88E42B-AEDD-409F-8FF5-593C4E6BF67E}"/>
              </a:ext>
            </a:extLst>
          </p:cNvPr>
          <p:cNvSpPr/>
          <p:nvPr/>
        </p:nvSpPr>
        <p:spPr>
          <a:xfrm>
            <a:off x="1547135" y="88598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E0609C8-235F-4D7F-A88B-F92D2EF433D4}"/>
              </a:ext>
            </a:extLst>
          </p:cNvPr>
          <p:cNvSpPr/>
          <p:nvPr/>
        </p:nvSpPr>
        <p:spPr>
          <a:xfrm>
            <a:off x="2992405" y="336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68ED1A1-3D13-41A7-898C-123FA86C1683}"/>
              </a:ext>
            </a:extLst>
          </p:cNvPr>
          <p:cNvSpPr/>
          <p:nvPr/>
        </p:nvSpPr>
        <p:spPr>
          <a:xfrm>
            <a:off x="4938963" y="16526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4EB28E7-6899-40B9-BED4-3B308FAF3DD8}"/>
              </a:ext>
            </a:extLst>
          </p:cNvPr>
          <p:cNvSpPr/>
          <p:nvPr/>
        </p:nvSpPr>
        <p:spPr>
          <a:xfrm>
            <a:off x="6125233" y="1772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8AE6ED4-DD39-4936-BBB3-C1497839A1F9}"/>
              </a:ext>
            </a:extLst>
          </p:cNvPr>
          <p:cNvSpPr/>
          <p:nvPr/>
        </p:nvSpPr>
        <p:spPr>
          <a:xfrm>
            <a:off x="5576499" y="16526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0AC3957-660B-4283-BBC7-7F643EB75C09}"/>
              </a:ext>
            </a:extLst>
          </p:cNvPr>
          <p:cNvSpPr/>
          <p:nvPr/>
        </p:nvSpPr>
        <p:spPr>
          <a:xfrm>
            <a:off x="6685848" y="1475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4284EA9-4A6A-4ADA-90F7-DC890F796FE3}"/>
              </a:ext>
            </a:extLst>
          </p:cNvPr>
          <p:cNvSpPr/>
          <p:nvPr/>
        </p:nvSpPr>
        <p:spPr>
          <a:xfrm>
            <a:off x="2145513" y="62615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EBD87-21E7-4812-A317-0B51F0C5C0CA}"/>
              </a:ext>
            </a:extLst>
          </p:cNvPr>
          <p:cNvSpPr txBox="1"/>
          <p:nvPr/>
        </p:nvSpPr>
        <p:spPr>
          <a:xfrm>
            <a:off x="1777723" y="3725531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+mn-ea"/>
              </a:rPr>
              <a:t>실행결과</a:t>
            </a:r>
            <a:endParaRPr lang="ko-KR" altLang="en-US" sz="7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44B2ED-8C66-40D1-B02D-426E39A7C3E3}"/>
              </a:ext>
            </a:extLst>
          </p:cNvPr>
          <p:cNvSpPr txBox="1"/>
          <p:nvPr/>
        </p:nvSpPr>
        <p:spPr>
          <a:xfrm>
            <a:off x="2257893" y="372502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제출결과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EFCE31-BDDA-4006-98D9-A5651D147F1C}"/>
              </a:ext>
            </a:extLst>
          </p:cNvPr>
          <p:cNvGrpSpPr/>
          <p:nvPr/>
        </p:nvGrpSpPr>
        <p:grpSpPr>
          <a:xfrm>
            <a:off x="1587928" y="3504357"/>
            <a:ext cx="334949" cy="338554"/>
            <a:chOff x="3304668" y="2575005"/>
            <a:chExt cx="334949" cy="33855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95495D2-88DD-4DE1-8176-45F67B610D47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FEAB9D-6FE8-4F73-8D88-BD74AC3BE12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C8A21D9-AD38-438C-BE08-127C878B3F27}"/>
              </a:ext>
            </a:extLst>
          </p:cNvPr>
          <p:cNvGrpSpPr/>
          <p:nvPr/>
        </p:nvGrpSpPr>
        <p:grpSpPr>
          <a:xfrm>
            <a:off x="2119459" y="3495675"/>
            <a:ext cx="334949" cy="338554"/>
            <a:chOff x="3304668" y="2575005"/>
            <a:chExt cx="334949" cy="33855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F5C5FCB-B708-4F3D-8DDF-2A9C5777ACFE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FCB580-2701-4114-91A9-D13B1284BB13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11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0FBC6C3-D009-42EF-8483-C8FDDF633F52}"/>
              </a:ext>
            </a:extLst>
          </p:cNvPr>
          <p:cNvGrpSpPr/>
          <p:nvPr/>
        </p:nvGrpSpPr>
        <p:grpSpPr>
          <a:xfrm>
            <a:off x="6655972" y="3733342"/>
            <a:ext cx="334949" cy="338554"/>
            <a:chOff x="3304668" y="2575005"/>
            <a:chExt cx="334949" cy="33855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97427B-C7FD-49F1-85BF-E560AF2D62ED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6FBE05-87B9-4CC2-B82E-A992F7048160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12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4D05EEE-8BAA-44F9-A01C-923BE67F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" y="5863023"/>
            <a:ext cx="6814128" cy="30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3146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3507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알고리즘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1921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3626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</a:t>
            </a:r>
            <a:r>
              <a:rPr lang="ko-KR" altLang="en-US" sz="1050" b="1" dirty="0"/>
              <a:t>글쓴이</a:t>
            </a:r>
            <a:r>
              <a:rPr lang="en-US" altLang="ko-KR" sz="1050" b="1" dirty="0"/>
              <a:t>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16957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>
                <a:solidFill>
                  <a:srgbClr val="0070C0"/>
                </a:solidFill>
              </a:rPr>
              <a:t>더존비즈온</a:t>
            </a:r>
            <a:r>
              <a:rPr lang="en-US" altLang="ko-KR" sz="1050" dirty="0"/>
              <a:t>		             </a:t>
            </a:r>
            <a:r>
              <a:rPr lang="ko-KR" altLang="en-US" sz="1050" dirty="0"/>
              <a:t>기업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>
                <a:solidFill>
                  <a:srgbClr val="0070C0"/>
                </a:solidFill>
              </a:rPr>
              <a:t> </a:t>
            </a:r>
            <a:r>
              <a:rPr lang="ko-KR" altLang="en-US" sz="1050" dirty="0" err="1">
                <a:solidFill>
                  <a:srgbClr val="0070C0"/>
                </a:solidFill>
              </a:rPr>
              <a:t>더존비즈온</a:t>
            </a:r>
            <a:r>
              <a:rPr lang="en-US" altLang="ko-KR" sz="1050" dirty="0"/>
              <a:t>		             </a:t>
            </a:r>
            <a:r>
              <a:rPr lang="ko-KR" altLang="en-US" sz="1050" dirty="0"/>
              <a:t>기업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   </a:t>
            </a:r>
            <a:r>
              <a:rPr lang="ko-KR" altLang="en-US" sz="1050" dirty="0"/>
              <a:t>          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 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            </a:t>
            </a:r>
            <a:r>
              <a:rPr lang="ko-KR" altLang="en-US" sz="1050" dirty="0"/>
              <a:t> 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2746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0177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5374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17235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19116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5635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17493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19375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776252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분류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962911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기업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3149032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개인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337193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학원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988999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25EC5F7-DE21-450A-939B-6B2E54939572}"/>
              </a:ext>
            </a:extLst>
          </p:cNvPr>
          <p:cNvSpPr/>
          <p:nvPr/>
        </p:nvSpPr>
        <p:spPr>
          <a:xfrm>
            <a:off x="1051341" y="3174875"/>
            <a:ext cx="135997" cy="135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363036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523404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학교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710211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기타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549247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736056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6440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3615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19692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3083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6144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29425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2815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6206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B1C2FF-7FE3-4FBE-9685-7934AF99B506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1D7B66-6369-4893-BFC4-3D702AB5A96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5D4BE49A-8FCD-4537-B390-887F56B8C152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3E36F52-C2C1-44A4-91C0-C0496A4733FF}"/>
              </a:ext>
            </a:extLst>
          </p:cNvPr>
          <p:cNvSpPr/>
          <p:nvPr/>
        </p:nvSpPr>
        <p:spPr>
          <a:xfrm>
            <a:off x="1016763" y="209335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F5666A1-3596-4978-B790-8A5886A34B30}"/>
              </a:ext>
            </a:extLst>
          </p:cNvPr>
          <p:cNvGrpSpPr/>
          <p:nvPr/>
        </p:nvGrpSpPr>
        <p:grpSpPr>
          <a:xfrm>
            <a:off x="1050101" y="2119199"/>
            <a:ext cx="135997" cy="135997"/>
            <a:chOff x="1071563" y="1906888"/>
            <a:chExt cx="135997" cy="135997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A82A101-8DEB-4624-808E-78749AE5913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래픽 114" descr="확인 표시">
              <a:extLst>
                <a:ext uri="{FF2B5EF4-FFF2-40B4-BE49-F238E27FC236}">
                  <a16:creationId xmlns:a16="http://schemas.microsoft.com/office/drawing/2014/main" id="{15BAD37C-27ED-41B4-80A0-13069256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71BB56E-4B0C-4D0C-B19E-E08B6BE06686}"/>
              </a:ext>
            </a:extLst>
          </p:cNvPr>
          <p:cNvSpPr/>
          <p:nvPr/>
        </p:nvSpPr>
        <p:spPr>
          <a:xfrm>
            <a:off x="1018106" y="227352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921E803-5C8A-4DD6-9813-5777AC43C662}"/>
              </a:ext>
            </a:extLst>
          </p:cNvPr>
          <p:cNvGrpSpPr/>
          <p:nvPr/>
        </p:nvGrpSpPr>
        <p:grpSpPr>
          <a:xfrm>
            <a:off x="1051444" y="2299370"/>
            <a:ext cx="135997" cy="135997"/>
            <a:chOff x="1071563" y="1906888"/>
            <a:chExt cx="135997" cy="135997"/>
          </a:xfrm>
        </p:grpSpPr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23AFE51-F2FF-49B7-AA6D-AD9630D8685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래픽 118" descr="확인 표시">
              <a:extLst>
                <a:ext uri="{FF2B5EF4-FFF2-40B4-BE49-F238E27FC236}">
                  <a16:creationId xmlns:a16="http://schemas.microsoft.com/office/drawing/2014/main" id="{C8B4B7B4-866D-420F-A4DF-880C52D1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68A25537-57A8-4A48-B735-D3D350A822C3}"/>
              </a:ext>
            </a:extLst>
          </p:cNvPr>
          <p:cNvSpPr/>
          <p:nvPr/>
        </p:nvSpPr>
        <p:spPr>
          <a:xfrm>
            <a:off x="2522549" y="162206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B2A353E-B74F-4A01-9D43-088D04807F57}"/>
              </a:ext>
            </a:extLst>
          </p:cNvPr>
          <p:cNvSpPr/>
          <p:nvPr/>
        </p:nvSpPr>
        <p:spPr>
          <a:xfrm>
            <a:off x="5614824" y="40057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1FE9D4A-210C-4F4A-89DC-B8943CD86E0B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E74C382-9D8F-49E6-93D4-0E49560AF07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69B910-9069-4E28-B560-C13320A05A4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5A306-D3E6-4005-8BD2-DC4621E43FAF}"/>
              </a:ext>
            </a:extLst>
          </p:cNvPr>
          <p:cNvSpPr/>
          <p:nvPr/>
        </p:nvSpPr>
        <p:spPr>
          <a:xfrm>
            <a:off x="5566456" y="353087"/>
            <a:ext cx="1576682" cy="35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609C199-ACA2-4FCF-B1E6-6AD937C45186}"/>
              </a:ext>
            </a:extLst>
          </p:cNvPr>
          <p:cNvSpPr/>
          <p:nvPr/>
        </p:nvSpPr>
        <p:spPr>
          <a:xfrm>
            <a:off x="70467" y="24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8F53617D-A223-4395-91DE-728194D9B9D5}"/>
              </a:ext>
            </a:extLst>
          </p:cNvPr>
          <p:cNvSpPr/>
          <p:nvPr/>
        </p:nvSpPr>
        <p:spPr>
          <a:xfrm>
            <a:off x="3883970" y="309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28A86F7E-7634-45D1-9FD8-D6FD6A1410FD}"/>
              </a:ext>
            </a:extLst>
          </p:cNvPr>
          <p:cNvSpPr/>
          <p:nvPr/>
        </p:nvSpPr>
        <p:spPr>
          <a:xfrm>
            <a:off x="5947519" y="665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578AE84-87A4-4E07-A6C2-2B292F62918A}"/>
              </a:ext>
            </a:extLst>
          </p:cNvPr>
          <p:cNvSpPr/>
          <p:nvPr/>
        </p:nvSpPr>
        <p:spPr>
          <a:xfrm>
            <a:off x="5513554" y="3209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B8605E79-47D6-45C8-B8A6-6C6CA5526F3E}"/>
              </a:ext>
            </a:extLst>
          </p:cNvPr>
          <p:cNvSpPr/>
          <p:nvPr/>
        </p:nvSpPr>
        <p:spPr>
          <a:xfrm>
            <a:off x="2468087" y="4206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6DBC3F-7452-4D43-A72A-DC197803BEBF}"/>
              </a:ext>
            </a:extLst>
          </p:cNvPr>
          <p:cNvSpPr txBox="1"/>
          <p:nvPr/>
        </p:nvSpPr>
        <p:spPr>
          <a:xfrm>
            <a:off x="2284723" y="378331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A5CAFD6A-72CE-445C-A129-13AB867B7711}"/>
              </a:ext>
            </a:extLst>
          </p:cNvPr>
          <p:cNvSpPr/>
          <p:nvPr/>
        </p:nvSpPr>
        <p:spPr>
          <a:xfrm>
            <a:off x="6602041" y="82890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A963DA-63C2-4B0F-B5C6-0FDCF6B31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76" y="5932548"/>
            <a:ext cx="6060349" cy="28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026302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412521"/>
            <a:ext cx="5556951" cy="16910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44640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7" y="3103351"/>
            <a:ext cx="2758189" cy="1024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33233" y="312272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455960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6125" y="977550"/>
            <a:ext cx="316880" cy="31688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25A371-219B-49C6-B5F7-D20C127CCE16}"/>
              </a:ext>
            </a:extLst>
          </p:cNvPr>
          <p:cNvSpPr/>
          <p:nvPr/>
        </p:nvSpPr>
        <p:spPr>
          <a:xfrm>
            <a:off x="3779836" y="3102616"/>
            <a:ext cx="2798764" cy="1024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3949700" y="315463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F1940A-3DCA-431B-9135-F37BE8E5277D}"/>
              </a:ext>
            </a:extLst>
          </p:cNvPr>
          <p:cNvSpPr txBox="1"/>
          <p:nvPr/>
        </p:nvSpPr>
        <p:spPr>
          <a:xfrm>
            <a:off x="1727295" y="1021221"/>
            <a:ext cx="1558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2020 </a:t>
            </a:r>
            <a:r>
              <a:rPr lang="ko-KR" altLang="en-US" sz="1200" b="1" dirty="0" err="1"/>
              <a:t>더존비즈온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4F166F-2590-48E1-8495-5122A09B5271}"/>
              </a:ext>
            </a:extLst>
          </p:cNvPr>
          <p:cNvSpPr txBox="1"/>
          <p:nvPr/>
        </p:nvSpPr>
        <p:spPr>
          <a:xfrm>
            <a:off x="1121521" y="1984402"/>
            <a:ext cx="42163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E38F64-D993-4ECD-AD2D-40DA689160A6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C3AD46-80D1-4589-BA87-0FD282FA17A5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46068-2D72-44D3-A78E-A209F0815227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D51D1E-78A5-4CB0-9DB5-5619F8911EC4}"/>
              </a:ext>
            </a:extLst>
          </p:cNvPr>
          <p:cNvSpPr/>
          <p:nvPr/>
        </p:nvSpPr>
        <p:spPr>
          <a:xfrm>
            <a:off x="5629274" y="378331"/>
            <a:ext cx="1513863" cy="332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0B6D7B-9883-40B2-BE06-0322DDEA1A57}"/>
              </a:ext>
            </a:extLst>
          </p:cNvPr>
          <p:cNvSpPr txBox="1"/>
          <p:nvPr/>
        </p:nvSpPr>
        <p:spPr>
          <a:xfrm>
            <a:off x="2256148" y="407523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00B077-BD85-483C-8798-EC2FA8DF0F4F}"/>
              </a:ext>
            </a:extLst>
          </p:cNvPr>
          <p:cNvSpPr/>
          <p:nvPr/>
        </p:nvSpPr>
        <p:spPr>
          <a:xfrm>
            <a:off x="1021647" y="4323373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864FE6-3C2C-48E3-982F-2F218707A1EB}"/>
              </a:ext>
            </a:extLst>
          </p:cNvPr>
          <p:cNvSpPr txBox="1"/>
          <p:nvPr/>
        </p:nvSpPr>
        <p:spPr>
          <a:xfrm>
            <a:off x="1062072" y="43572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B9875C-6CF1-4BD5-B466-E3F7C88C3602}"/>
              </a:ext>
            </a:extLst>
          </p:cNvPr>
          <p:cNvSpPr/>
          <p:nvPr/>
        </p:nvSpPr>
        <p:spPr>
          <a:xfrm>
            <a:off x="1021647" y="4771158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11A77-BCBE-42D1-BC50-2B5F9E6F519A}"/>
              </a:ext>
            </a:extLst>
          </p:cNvPr>
          <p:cNvSpPr txBox="1"/>
          <p:nvPr/>
        </p:nvSpPr>
        <p:spPr>
          <a:xfrm>
            <a:off x="1062072" y="480504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BB5BBD-AC93-4CA6-ADC2-830686A8568D}"/>
              </a:ext>
            </a:extLst>
          </p:cNvPr>
          <p:cNvSpPr/>
          <p:nvPr/>
        </p:nvSpPr>
        <p:spPr>
          <a:xfrm>
            <a:off x="1021647" y="5218943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2BC2F0-C295-4DC3-83C5-B296457177DF}"/>
              </a:ext>
            </a:extLst>
          </p:cNvPr>
          <p:cNvSpPr txBox="1"/>
          <p:nvPr/>
        </p:nvSpPr>
        <p:spPr>
          <a:xfrm>
            <a:off x="1062072" y="525282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6494FB-0D0A-4115-B025-8EA846A04C89}"/>
              </a:ext>
            </a:extLst>
          </p:cNvPr>
          <p:cNvSpPr/>
          <p:nvPr/>
        </p:nvSpPr>
        <p:spPr>
          <a:xfrm>
            <a:off x="1021647" y="5666728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8880B-958C-4DA1-94D5-0B1B9183C36A}"/>
              </a:ext>
            </a:extLst>
          </p:cNvPr>
          <p:cNvSpPr txBox="1"/>
          <p:nvPr/>
        </p:nvSpPr>
        <p:spPr>
          <a:xfrm>
            <a:off x="1062072" y="57006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477D12E-1858-48F6-8A76-3FF3B4443D9C}"/>
              </a:ext>
            </a:extLst>
          </p:cNvPr>
          <p:cNvSpPr/>
          <p:nvPr/>
        </p:nvSpPr>
        <p:spPr>
          <a:xfrm>
            <a:off x="4688727" y="1091335"/>
            <a:ext cx="1889872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코드 트리로 가져오기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844400-716D-47D0-8BB4-430F7838856D}"/>
              </a:ext>
            </a:extLst>
          </p:cNvPr>
          <p:cNvSpPr/>
          <p:nvPr/>
        </p:nvSpPr>
        <p:spPr>
          <a:xfrm>
            <a:off x="0" y="6872614"/>
            <a:ext cx="7559675" cy="212692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237EF0-48C1-4424-8BF3-5872F48620C9}"/>
              </a:ext>
            </a:extLst>
          </p:cNvPr>
          <p:cNvSpPr/>
          <p:nvPr/>
        </p:nvSpPr>
        <p:spPr>
          <a:xfrm>
            <a:off x="-2" y="6608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ABB6F1-AD7E-4BF4-A90E-E8B234799A49}"/>
              </a:ext>
            </a:extLst>
          </p:cNvPr>
          <p:cNvSpPr txBox="1"/>
          <p:nvPr/>
        </p:nvSpPr>
        <p:spPr>
          <a:xfrm>
            <a:off x="2870943" y="661100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5D65C8A-9847-4644-9C77-C8351F215E8B}"/>
              </a:ext>
            </a:extLst>
          </p:cNvPr>
          <p:cNvSpPr/>
          <p:nvPr/>
        </p:nvSpPr>
        <p:spPr>
          <a:xfrm>
            <a:off x="777952" y="10599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A7B2132-0505-47B8-89E5-5940702E19BA}"/>
              </a:ext>
            </a:extLst>
          </p:cNvPr>
          <p:cNvSpPr/>
          <p:nvPr/>
        </p:nvSpPr>
        <p:spPr>
          <a:xfrm>
            <a:off x="3181991" y="8740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B4509C1-6EDC-4872-97E3-ED7DD3E359FF}"/>
              </a:ext>
            </a:extLst>
          </p:cNvPr>
          <p:cNvSpPr/>
          <p:nvPr/>
        </p:nvSpPr>
        <p:spPr>
          <a:xfrm>
            <a:off x="824965" y="14851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16935B-C05A-4E90-94F8-DEC09D519FB8}"/>
              </a:ext>
            </a:extLst>
          </p:cNvPr>
          <p:cNvSpPr/>
          <p:nvPr/>
        </p:nvSpPr>
        <p:spPr>
          <a:xfrm>
            <a:off x="4420240" y="11179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81FD5A-A34A-44D6-AC2A-FC2A96A37B6B}"/>
              </a:ext>
            </a:extLst>
          </p:cNvPr>
          <p:cNvSpPr/>
          <p:nvPr/>
        </p:nvSpPr>
        <p:spPr>
          <a:xfrm>
            <a:off x="5421006" y="62168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8254B16B-61B7-41DD-A597-94B05291687B}"/>
              </a:ext>
            </a:extLst>
          </p:cNvPr>
          <p:cNvSpPr/>
          <p:nvPr/>
        </p:nvSpPr>
        <p:spPr>
          <a:xfrm>
            <a:off x="5719629" y="6214974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C6CF3-831F-4008-A910-74DDDF58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1" y="6981811"/>
            <a:ext cx="7263019" cy="16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7"/>
            <a:ext cx="5556951" cy="10791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39" y="1746328"/>
            <a:ext cx="333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2020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더존비즈온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 코딩테스트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864931" y="108060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24192" y="108060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07988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기업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개인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학원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학교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304093" y="14578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32924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329247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241194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260570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249984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329247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772456" y="11176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680304" y="89709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547319-E6F5-4B12-B37E-7BD258108B00}"/>
              </a:ext>
            </a:extLst>
          </p:cNvPr>
          <p:cNvSpPr/>
          <p:nvPr/>
        </p:nvSpPr>
        <p:spPr>
          <a:xfrm>
            <a:off x="0" y="6492910"/>
            <a:ext cx="7559675" cy="250662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0E2D24-9A5F-4379-AFAC-F82B26F139C8}"/>
              </a:ext>
            </a:extLst>
          </p:cNvPr>
          <p:cNvSpPr/>
          <p:nvPr/>
        </p:nvSpPr>
        <p:spPr>
          <a:xfrm>
            <a:off x="0" y="6212157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0B2F05-B604-4248-8E7A-BD46A5FE6E2D}"/>
              </a:ext>
            </a:extLst>
          </p:cNvPr>
          <p:cNvSpPr txBox="1"/>
          <p:nvPr/>
        </p:nvSpPr>
        <p:spPr>
          <a:xfrm>
            <a:off x="2870945" y="620393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DF8EA0F-53F5-4941-BE12-572E54701129}"/>
              </a:ext>
            </a:extLst>
          </p:cNvPr>
          <p:cNvGrpSpPr/>
          <p:nvPr/>
        </p:nvGrpSpPr>
        <p:grpSpPr>
          <a:xfrm>
            <a:off x="3572314" y="1483612"/>
            <a:ext cx="135997" cy="135997"/>
            <a:chOff x="1071563" y="1906888"/>
            <a:chExt cx="135997" cy="135997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85C9FE93-2D65-4C0E-BC86-A4B2077CF1FB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그래픽 138" descr="확인 표시">
              <a:extLst>
                <a:ext uri="{FF2B5EF4-FFF2-40B4-BE49-F238E27FC236}">
                  <a16:creationId xmlns:a16="http://schemas.microsoft.com/office/drawing/2014/main" id="{0C2CD1AE-9947-48F9-9EA3-2FE340529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D82C00E-3874-417D-B689-7A54B56D337B}"/>
              </a:ext>
            </a:extLst>
          </p:cNvPr>
          <p:cNvGrpSpPr/>
          <p:nvPr/>
        </p:nvGrpSpPr>
        <p:grpSpPr>
          <a:xfrm>
            <a:off x="4092971" y="1486999"/>
            <a:ext cx="135997" cy="135997"/>
            <a:chOff x="1071563" y="1906888"/>
            <a:chExt cx="135997" cy="135997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9B43E68-2D51-4319-A9D6-90BDD2BCC394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그래픽 141" descr="확인 표시">
              <a:extLst>
                <a:ext uri="{FF2B5EF4-FFF2-40B4-BE49-F238E27FC236}">
                  <a16:creationId xmlns:a16="http://schemas.microsoft.com/office/drawing/2014/main" id="{FADEC484-2BA8-43E4-89F8-2978FD44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0DD5E11-0B51-4B80-ABE8-EC0715846822}"/>
              </a:ext>
            </a:extLst>
          </p:cNvPr>
          <p:cNvGrpSpPr/>
          <p:nvPr/>
        </p:nvGrpSpPr>
        <p:grpSpPr>
          <a:xfrm>
            <a:off x="4653135" y="1489606"/>
            <a:ext cx="135997" cy="135997"/>
            <a:chOff x="1071563" y="1906888"/>
            <a:chExt cx="135997" cy="135997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061847F4-0240-4DDF-9419-F33894D79FCB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그래픽 144" descr="확인 표시">
              <a:extLst>
                <a:ext uri="{FF2B5EF4-FFF2-40B4-BE49-F238E27FC236}">
                  <a16:creationId xmlns:a16="http://schemas.microsoft.com/office/drawing/2014/main" id="{6A6D31F3-7986-4C5E-9805-D906AAF9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4A1417-6B95-4CAF-954B-B1D3467B90AB}"/>
              </a:ext>
            </a:extLst>
          </p:cNvPr>
          <p:cNvGrpSpPr/>
          <p:nvPr/>
        </p:nvGrpSpPr>
        <p:grpSpPr>
          <a:xfrm>
            <a:off x="5216090" y="1489605"/>
            <a:ext cx="135997" cy="135997"/>
            <a:chOff x="1071563" y="1906888"/>
            <a:chExt cx="135997" cy="135997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279768F-A095-4E1E-B68E-F048DBC8076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래픽 148" descr="확인 표시">
              <a:extLst>
                <a:ext uri="{FF2B5EF4-FFF2-40B4-BE49-F238E27FC236}">
                  <a16:creationId xmlns:a16="http://schemas.microsoft.com/office/drawing/2014/main" id="{E1241F0C-42B2-4E7C-9DF9-88811656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82FA4C-6CA6-4038-B141-99AE6D919C0A}"/>
              </a:ext>
            </a:extLst>
          </p:cNvPr>
          <p:cNvGrpSpPr/>
          <p:nvPr/>
        </p:nvGrpSpPr>
        <p:grpSpPr>
          <a:xfrm>
            <a:off x="5733956" y="1489604"/>
            <a:ext cx="135997" cy="135997"/>
            <a:chOff x="1071563" y="1906888"/>
            <a:chExt cx="135997" cy="135997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D34FF4AF-B4FC-41A3-B57B-66A371C1112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래픽 152" descr="확인 표시">
              <a:extLst>
                <a:ext uri="{FF2B5EF4-FFF2-40B4-BE49-F238E27FC236}">
                  <a16:creationId xmlns:a16="http://schemas.microsoft.com/office/drawing/2014/main" id="{3EFA84EA-2DBE-4EE5-B186-6B09DEBD3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5AF694F-F889-46B7-B5FA-2D3DDDE8DC2C}"/>
              </a:ext>
            </a:extLst>
          </p:cNvPr>
          <p:cNvSpPr txBox="1"/>
          <p:nvPr/>
        </p:nvSpPr>
        <p:spPr>
          <a:xfrm>
            <a:off x="3698029" y="1432762"/>
            <a:ext cx="3116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	 C++	     JAVA	        JS	          Python</a:t>
            </a:r>
            <a:endParaRPr lang="ko-KR" altLang="en-US" sz="11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D873EC-F9DF-4F2A-923D-4302DB70F43F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78B0918-6B37-47A7-9074-913292EF025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3EF329D-6691-47C1-A310-CCC075BAC203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A96046C-959D-4AF5-A5F8-4EB390324938}"/>
              </a:ext>
            </a:extLst>
          </p:cNvPr>
          <p:cNvSpPr/>
          <p:nvPr/>
        </p:nvSpPr>
        <p:spPr>
          <a:xfrm>
            <a:off x="5629274" y="378331"/>
            <a:ext cx="1513863" cy="332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8440A9A-A7B3-416A-87D2-02A20161AB59}"/>
              </a:ext>
            </a:extLst>
          </p:cNvPr>
          <p:cNvSpPr txBox="1"/>
          <p:nvPr/>
        </p:nvSpPr>
        <p:spPr>
          <a:xfrm>
            <a:off x="2256148" y="407523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169D41-4496-4FB7-94BD-2B31DB49ECA1}"/>
              </a:ext>
            </a:extLst>
          </p:cNvPr>
          <p:cNvGrpSpPr/>
          <p:nvPr/>
        </p:nvGrpSpPr>
        <p:grpSpPr>
          <a:xfrm>
            <a:off x="3623342" y="5813254"/>
            <a:ext cx="331354" cy="331354"/>
            <a:chOff x="1603841" y="5016763"/>
            <a:chExt cx="331354" cy="3313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2D306FB-D387-44ED-99BA-A6B45C455147}"/>
                </a:ext>
              </a:extLst>
            </p:cNvPr>
            <p:cNvSpPr/>
            <p:nvPr/>
          </p:nvSpPr>
          <p:spPr>
            <a:xfrm>
              <a:off x="1603841" y="5016763"/>
              <a:ext cx="331354" cy="331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A30761-50F4-48FC-BBEA-6DA793140D78}"/>
                </a:ext>
              </a:extLst>
            </p:cNvPr>
            <p:cNvGrpSpPr/>
            <p:nvPr/>
          </p:nvGrpSpPr>
          <p:grpSpPr>
            <a:xfrm>
              <a:off x="1664901" y="5068389"/>
              <a:ext cx="209234" cy="228103"/>
              <a:chOff x="1924050" y="4982319"/>
              <a:chExt cx="209234" cy="228103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E1427A7-BDB7-4856-B72B-2AF45C00537C}"/>
                  </a:ext>
                </a:extLst>
              </p:cNvPr>
              <p:cNvCxnSpPr/>
              <p:nvPr/>
            </p:nvCxnSpPr>
            <p:spPr>
              <a:xfrm>
                <a:off x="1924050" y="5096372"/>
                <a:ext cx="20923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6C62F759-5158-4FCC-AD78-035FF95C4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82319"/>
                <a:ext cx="0" cy="2281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E63A8CD-D54E-4213-ACE7-24025902901F}"/>
              </a:ext>
            </a:extLst>
          </p:cNvPr>
          <p:cNvGrpSpPr/>
          <p:nvPr/>
        </p:nvGrpSpPr>
        <p:grpSpPr>
          <a:xfrm>
            <a:off x="3297937" y="5770215"/>
            <a:ext cx="334949" cy="338554"/>
            <a:chOff x="3304668" y="2575005"/>
            <a:chExt cx="334949" cy="33855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55B27B1-EDD5-405C-8A2A-B0E99F814A29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16536A-E42E-4A02-B436-51ECD8E6F34D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     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9B3EBDA-3B22-4769-AB73-1335A37C7621}"/>
              </a:ext>
            </a:extLst>
          </p:cNvPr>
          <p:cNvSpPr/>
          <p:nvPr/>
        </p:nvSpPr>
        <p:spPr>
          <a:xfrm>
            <a:off x="1021647" y="4808656"/>
            <a:ext cx="5556951" cy="8905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5EA400-4BA5-4BD5-AC0E-51B4474A3115}"/>
              </a:ext>
            </a:extLst>
          </p:cNvPr>
          <p:cNvSpPr txBox="1"/>
          <p:nvPr/>
        </p:nvSpPr>
        <p:spPr>
          <a:xfrm>
            <a:off x="1033233" y="4828032"/>
            <a:ext cx="293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정답코드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1A7087D-CB18-4C37-9D6A-7E092A1CA274}"/>
              </a:ext>
            </a:extLst>
          </p:cNvPr>
          <p:cNvGrpSpPr/>
          <p:nvPr/>
        </p:nvGrpSpPr>
        <p:grpSpPr>
          <a:xfrm>
            <a:off x="730408" y="4781925"/>
            <a:ext cx="334949" cy="338554"/>
            <a:chOff x="3304668" y="2575005"/>
            <a:chExt cx="334949" cy="338554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A17BDB0-80AE-4DEB-8B0C-BBDABE887B9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CFD6F32-342C-4FF5-9D5D-CEBFBE10E69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84BCD0C-D315-4855-9090-46453D9D4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88"/>
          <a:stretch/>
        </p:blipFill>
        <p:spPr>
          <a:xfrm>
            <a:off x="116773" y="6621837"/>
            <a:ext cx="7067550" cy="2181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6F81FE-A970-4963-B71E-25B4BEC910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292" r="41286" b="63"/>
          <a:stretch/>
        </p:blipFill>
        <p:spPr>
          <a:xfrm>
            <a:off x="2870945" y="6929817"/>
            <a:ext cx="4149668" cy="5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58837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AC1B88-28A6-44A9-A98C-EE87674F6BD2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A89E795-464C-40A8-A564-9BC6043262C0}"/>
              </a:ext>
            </a:extLst>
          </p:cNvPr>
          <p:cNvSpPr/>
          <p:nvPr/>
        </p:nvSpPr>
        <p:spPr>
          <a:xfrm>
            <a:off x="1538769" y="5385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0A583C-BF50-4E6C-B046-46E314DCCE9D}"/>
              </a:ext>
            </a:extLst>
          </p:cNvPr>
          <p:cNvSpPr txBox="1"/>
          <p:nvPr/>
        </p:nvSpPr>
        <p:spPr>
          <a:xfrm>
            <a:off x="1691591" y="921934"/>
            <a:ext cx="112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문제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29C954-B0CB-47A2-AF4D-C875FE7BA7A3}"/>
              </a:ext>
            </a:extLst>
          </p:cNvPr>
          <p:cNvCxnSpPr>
            <a:cxnSpLocks/>
          </p:cNvCxnSpPr>
          <p:nvPr/>
        </p:nvCxnSpPr>
        <p:spPr>
          <a:xfrm>
            <a:off x="1650697" y="1229855"/>
            <a:ext cx="484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F812726-EDDA-4F96-866B-74B6F9D15E21}"/>
              </a:ext>
            </a:extLst>
          </p:cNvPr>
          <p:cNvSpPr txBox="1"/>
          <p:nvPr/>
        </p:nvSpPr>
        <p:spPr>
          <a:xfrm>
            <a:off x="1650697" y="1275177"/>
            <a:ext cx="4845354" cy="148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 </a:t>
            </a:r>
            <a:r>
              <a:rPr lang="en-US" altLang="ko-KR" sz="100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9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54DE300-2FF1-4894-845E-5ACFDF873348}"/>
              </a:ext>
            </a:extLst>
          </p:cNvPr>
          <p:cNvSpPr/>
          <p:nvPr/>
        </p:nvSpPr>
        <p:spPr>
          <a:xfrm>
            <a:off x="1467144" y="27590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366D55-7545-4954-9D01-5DFE7233EC18}"/>
              </a:ext>
            </a:extLst>
          </p:cNvPr>
          <p:cNvSpPr txBox="1"/>
          <p:nvPr/>
        </p:nvSpPr>
        <p:spPr>
          <a:xfrm>
            <a:off x="1682066" y="2735137"/>
            <a:ext cx="112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틀린 문제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5FAF1D-297E-4D5A-A82A-DBD174AD57E6}"/>
              </a:ext>
            </a:extLst>
          </p:cNvPr>
          <p:cNvCxnSpPr>
            <a:cxnSpLocks/>
          </p:cNvCxnSpPr>
          <p:nvPr/>
        </p:nvCxnSpPr>
        <p:spPr>
          <a:xfrm>
            <a:off x="1641172" y="3043058"/>
            <a:ext cx="484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AE210CD-E5E2-4883-8899-10C784F6F951}"/>
              </a:ext>
            </a:extLst>
          </p:cNvPr>
          <p:cNvSpPr txBox="1"/>
          <p:nvPr/>
        </p:nvSpPr>
        <p:spPr>
          <a:xfrm>
            <a:off x="1641172" y="3088380"/>
            <a:ext cx="4845354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0B79BE-C30A-4CD3-A9AB-63A223CD80A8}"/>
              </a:ext>
            </a:extLst>
          </p:cNvPr>
          <p:cNvSpPr txBox="1"/>
          <p:nvPr/>
        </p:nvSpPr>
        <p:spPr>
          <a:xfrm>
            <a:off x="1682066" y="520434"/>
            <a:ext cx="715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랭킹 </a:t>
            </a:r>
            <a:r>
              <a:rPr lang="en-US" altLang="ko-KR" sz="1100" dirty="0"/>
              <a:t>1</a:t>
            </a:r>
            <a:r>
              <a:rPr lang="ko-KR" altLang="en-US" sz="1100" dirty="0"/>
              <a:t>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8598E00-132A-4957-8D74-B3418121AC6A}"/>
              </a:ext>
            </a:extLst>
          </p:cNvPr>
          <p:cNvSpPr/>
          <p:nvPr/>
        </p:nvSpPr>
        <p:spPr>
          <a:xfrm>
            <a:off x="1538769" y="9411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56D3C-4D6B-47D2-9D1B-232FA19A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4" y="5957181"/>
            <a:ext cx="6915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251331" y="15358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52124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818178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46947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777399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317825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48617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421236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3365" y="4217027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53149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419014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418084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21721" y="2851028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9274" y="244358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8380" y="2751502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653555" y="11418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466973" y="21429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478240" y="28589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472083" y="4185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1496537" y="521859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D8BD05-1DE1-4E38-B5B1-0D956440D770}"/>
              </a:ext>
            </a:extLst>
          </p:cNvPr>
          <p:cNvSpPr/>
          <p:nvPr/>
        </p:nvSpPr>
        <p:spPr>
          <a:xfrm>
            <a:off x="1716860" y="21365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닉네임 변경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44413" y="172906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닉네임 변경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/>
          <p:nvPr/>
        </p:nvCxnSpPr>
        <p:spPr>
          <a:xfrm>
            <a:off x="1603519" y="2036981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04083C5-A2DC-4BCC-8C62-672A6679E35D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C443B1-E4F8-4FE3-83E9-83444EDE8534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534FDF-EFBD-4908-92CA-7DD571FE8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0" y="5898020"/>
            <a:ext cx="70770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        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5939542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3213654" y="971781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3213654" y="3569925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94431" y="688999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6610120" y="908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639329" y="8518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4081711" y="6845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90297" y="4810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794187" y="10488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0052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3213654" y="358575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394D145-0175-419D-AA7C-80AA0FDBB6A0}"/>
              </a:ext>
            </a:extLst>
          </p:cNvPr>
          <p:cNvSpPr/>
          <p:nvPr/>
        </p:nvSpPr>
        <p:spPr>
          <a:xfrm rot="16200000">
            <a:off x="2990833" y="2156669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627A69B8-7302-4F9C-BB28-AB082A28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966412"/>
            <a:ext cx="2097963" cy="37272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20F297-5B25-45CC-92C8-53FC450DE2F6}"/>
              </a:ext>
            </a:extLst>
          </p:cNvPr>
          <p:cNvSpPr txBox="1"/>
          <p:nvPr/>
        </p:nvSpPr>
        <p:spPr>
          <a:xfrm>
            <a:off x="896598" y="100521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A89A28-A2CF-4A5A-923F-F4BA1A5E4E2C}"/>
              </a:ext>
            </a:extLst>
          </p:cNvPr>
          <p:cNvSpPr/>
          <p:nvPr/>
        </p:nvSpPr>
        <p:spPr>
          <a:xfrm>
            <a:off x="3779836" y="36245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FB8CA-6407-44B3-86C9-8494BB069416}"/>
              </a:ext>
            </a:extLst>
          </p:cNvPr>
          <p:cNvSpPr/>
          <p:nvPr/>
        </p:nvSpPr>
        <p:spPr>
          <a:xfrm>
            <a:off x="4011146" y="688999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C0C92F-B035-48DB-97CF-EB3D4E77158F}"/>
              </a:ext>
            </a:extLst>
          </p:cNvPr>
          <p:cNvSpPr/>
          <p:nvPr/>
        </p:nvSpPr>
        <p:spPr>
          <a:xfrm>
            <a:off x="5769170" y="692159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83E8BB3-7436-475A-8990-6E6000D50F24}"/>
              </a:ext>
            </a:extLst>
          </p:cNvPr>
          <p:cNvSpPr/>
          <p:nvPr/>
        </p:nvSpPr>
        <p:spPr>
          <a:xfrm rot="10800000">
            <a:off x="5807729" y="74404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22411-A461-4DB9-94FE-74FD1B172F68}"/>
              </a:ext>
            </a:extLst>
          </p:cNvPr>
          <p:cNvSpPr txBox="1"/>
          <p:nvPr/>
        </p:nvSpPr>
        <p:spPr>
          <a:xfrm>
            <a:off x="3212950" y="65691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29D9E37-33C1-4D99-BE2A-4984E8736CF2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9DF005-8419-43D8-8752-9B59DC65B223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변경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DD28E7-27F1-4A25-909C-E9ABF34B4159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1C1474-536A-43D4-839B-18FE81EA2A00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EB61F9D9-7351-4EE5-B431-145A8184C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D4304F11-3784-4884-B082-85E3181242D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변경하실 닉네임을 입력해 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671E9D-5B3C-41F5-8946-E5CEEA3C2176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중복확인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B431BA-131D-40C3-A1EF-4FF1D139986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23DDF9F-DE62-4165-BFF5-DA0FBFC96D8D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DDF92-12DD-4594-96ED-91B1FAFE67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18" y="5904648"/>
            <a:ext cx="2933700" cy="1381125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30F4105-CE22-4529-BDEB-CD676C552832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716D75-3F4E-4DD6-A9FB-638F94247DD9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297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D84DE4-F998-4F5F-B4CA-4137510C4DEE}"/>
              </a:ext>
            </a:extLst>
          </p:cNvPr>
          <p:cNvSpPr/>
          <p:nvPr/>
        </p:nvSpPr>
        <p:spPr>
          <a:xfrm>
            <a:off x="3034051" y="24814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9CB8C8E-E9BB-4253-9BC6-5C7BBBBA3A63}"/>
              </a:ext>
            </a:extLst>
          </p:cNvPr>
          <p:cNvSpPr/>
          <p:nvPr/>
        </p:nvSpPr>
        <p:spPr>
          <a:xfrm>
            <a:off x="3034051" y="28865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7542100-6952-422D-B87C-19037ADFE363}"/>
              </a:ext>
            </a:extLst>
          </p:cNvPr>
          <p:cNvSpPr/>
          <p:nvPr/>
        </p:nvSpPr>
        <p:spPr>
          <a:xfrm>
            <a:off x="3256176" y="3291632"/>
            <a:ext cx="2268379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437F69D-95B7-45C9-9A05-C6877A8BD476}"/>
              </a:ext>
            </a:extLst>
          </p:cNvPr>
          <p:cNvSpPr/>
          <p:nvPr/>
        </p:nvSpPr>
        <p:spPr>
          <a:xfrm>
            <a:off x="1694256" y="1754042"/>
            <a:ext cx="4169619" cy="283957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DDBE78-4D5A-4426-892B-58773697BA2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변경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B9C85D67-4E31-4D84-B0E3-E8A11FD9F0FA}"/>
              </a:ext>
            </a:extLst>
          </p:cNvPr>
          <p:cNvSpPr/>
          <p:nvPr/>
        </p:nvSpPr>
        <p:spPr>
          <a:xfrm>
            <a:off x="1919265" y="258747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BCAFA8-71EF-4A10-B951-5CBD71C535D3}"/>
              </a:ext>
            </a:extLst>
          </p:cNvPr>
          <p:cNvSpPr txBox="1"/>
          <p:nvPr/>
        </p:nvSpPr>
        <p:spPr>
          <a:xfrm>
            <a:off x="1949745" y="260784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82" name="그래픽 181" descr="닫기">
            <a:extLst>
              <a:ext uri="{FF2B5EF4-FFF2-40B4-BE49-F238E27FC236}">
                <a16:creationId xmlns:a16="http://schemas.microsoft.com/office/drawing/2014/main" id="{8172B1AF-F9FB-4A79-9A56-23C57DFB2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0B6A1CA-4982-4EC2-824B-EB26BDF7C48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비밀번호를 변경하시려면 현재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B9BF238-632E-48E8-9ADD-3A584EC0EA4F}"/>
              </a:ext>
            </a:extLst>
          </p:cNvPr>
          <p:cNvSpPr/>
          <p:nvPr/>
        </p:nvSpPr>
        <p:spPr>
          <a:xfrm>
            <a:off x="3860579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112454E-FD60-4848-BA31-79C5E3298898}"/>
              </a:ext>
            </a:extLst>
          </p:cNvPr>
          <p:cNvSpPr/>
          <p:nvPr/>
        </p:nvSpPr>
        <p:spPr>
          <a:xfrm>
            <a:off x="2703243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C14983-73C4-4472-A7BF-23718BF906DF}"/>
              </a:ext>
            </a:extLst>
          </p:cNvPr>
          <p:cNvSpPr/>
          <p:nvPr/>
        </p:nvSpPr>
        <p:spPr>
          <a:xfrm>
            <a:off x="1938746" y="3324959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5B294E9-6487-4728-9F47-86EEC7578564}"/>
              </a:ext>
            </a:extLst>
          </p:cNvPr>
          <p:cNvSpPr txBox="1"/>
          <p:nvPr/>
        </p:nvSpPr>
        <p:spPr>
          <a:xfrm>
            <a:off x="1969226" y="334056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90E6B0-FDA0-407F-B75A-3188D6BBD489}"/>
              </a:ext>
            </a:extLst>
          </p:cNvPr>
          <p:cNvSpPr txBox="1"/>
          <p:nvPr/>
        </p:nvSpPr>
        <p:spPr>
          <a:xfrm>
            <a:off x="1910793" y="3004946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변경하시려는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FB780E6-E90A-40CE-9DCA-A91C63864E68}"/>
              </a:ext>
            </a:extLst>
          </p:cNvPr>
          <p:cNvSpPr/>
          <p:nvPr/>
        </p:nvSpPr>
        <p:spPr>
          <a:xfrm>
            <a:off x="1946411" y="3667428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F0AF13-310F-4376-A347-90DF660D8538}"/>
              </a:ext>
            </a:extLst>
          </p:cNvPr>
          <p:cNvSpPr txBox="1"/>
          <p:nvPr/>
        </p:nvSpPr>
        <p:spPr>
          <a:xfrm>
            <a:off x="1976891" y="3687798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확인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C50A3E3-CB9F-41D7-B16B-73E610E0A5E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F2AF4-DFDF-4F07-BDEA-010060CA59E8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0534C433-5D7E-47C9-B989-2CFC7D261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CD967809-E77D-4CBA-B3F9-0485353F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522F108B-E462-4B22-9C69-226218F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AA47D8-C193-41E0-BDC9-CFDFC9F91F29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24997" y="26041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1755432" y="33622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763237" y="36802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9672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889353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A6464D-61C9-4992-B9D6-30EC429509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11" y="5925428"/>
            <a:ext cx="5638800" cy="161925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4D9D085-5E9E-4436-B264-00D5BD8A9539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6AC5CF-6B3C-4D1D-A984-445EF74CFCAB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7519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70C4C-5233-491D-AE69-7DAC8BA91890}"/>
              </a:ext>
            </a:extLst>
          </p:cNvPr>
          <p:cNvGrpSpPr/>
          <p:nvPr/>
        </p:nvGrpSpPr>
        <p:grpSpPr>
          <a:xfrm>
            <a:off x="1694256" y="1754042"/>
            <a:ext cx="4169619" cy="2037644"/>
            <a:chOff x="1694256" y="1754042"/>
            <a:chExt cx="4169619" cy="2037644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29D9E37-33C1-4D99-BE2A-4984E8736CF2}"/>
                </a:ext>
              </a:extLst>
            </p:cNvPr>
            <p:cNvSpPr/>
            <p:nvPr/>
          </p:nvSpPr>
          <p:spPr>
            <a:xfrm>
              <a:off x="1694256" y="1754042"/>
              <a:ext cx="4169619" cy="203764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9DF005-8419-43D8-8752-9B59DC65B223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회원 탈퇴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7DD28E7-27F1-4A25-909C-E9ABF34B4159}"/>
                </a:ext>
              </a:extLst>
            </p:cNvPr>
            <p:cNvSpPr/>
            <p:nvPr/>
          </p:nvSpPr>
          <p:spPr>
            <a:xfrm>
              <a:off x="1919265" y="3029434"/>
              <a:ext cx="3687666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1C1474-536A-43D4-839B-18FE81EA2A00}"/>
                </a:ext>
              </a:extLst>
            </p:cNvPr>
            <p:cNvSpPr txBox="1"/>
            <p:nvPr/>
          </p:nvSpPr>
          <p:spPr>
            <a:xfrm>
              <a:off x="1949745" y="30498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EB61F9D9-7351-4EE5-B431-145A818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304F11-3784-4884-B082-85E3181242DF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6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하시겠습니까</a:t>
              </a:r>
              <a:r>
                <a:rPr lang="en-US" altLang="ko-KR" sz="900" dirty="0"/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하시면 문제를 푼 기록이 다 사라집니다</a:t>
              </a:r>
              <a:r>
                <a:rPr lang="en-US" altLang="ko-KR" sz="9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아래 비밀번호를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F671E9D-5B3C-41F5-8946-E5CEEA3C2176}"/>
                </a:ext>
              </a:extLst>
            </p:cNvPr>
            <p:cNvSpPr/>
            <p:nvPr/>
          </p:nvSpPr>
          <p:spPr>
            <a:xfrm>
              <a:off x="3860579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회원 탈퇴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8B431BA-131D-40C3-A1EF-4FF1D139986C}"/>
                </a:ext>
              </a:extLst>
            </p:cNvPr>
            <p:cNvSpPr/>
            <p:nvPr/>
          </p:nvSpPr>
          <p:spPr>
            <a:xfrm>
              <a:off x="2703243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8094" y="30696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484262" y="34518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692474" y="34399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A3CB8-DF35-4174-AB6D-71F80EF100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984" y="5947221"/>
            <a:ext cx="5915025" cy="1200150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AFF824-BE2E-42D6-ABC4-DDEA76FE604B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6CE3F-CA12-478C-8DE7-3BEC672DEC81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3940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115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1699794" y="1262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2226084" y="11715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586F08-A885-453D-903B-16AAD84B8A83}"/>
              </a:ext>
            </a:extLst>
          </p:cNvPr>
          <p:cNvSpPr/>
          <p:nvPr/>
        </p:nvSpPr>
        <p:spPr>
          <a:xfrm>
            <a:off x="4584361" y="12582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721430-554B-4956-A7F7-7538D1EE3F95}"/>
              </a:ext>
            </a:extLst>
          </p:cNvPr>
          <p:cNvSpPr/>
          <p:nvPr/>
        </p:nvSpPr>
        <p:spPr>
          <a:xfrm>
            <a:off x="5243664" y="11917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92CAE5-C03C-4A64-A39C-22AA8B18BC77}"/>
              </a:ext>
            </a:extLst>
          </p:cNvPr>
          <p:cNvSpPr/>
          <p:nvPr/>
        </p:nvSpPr>
        <p:spPr>
          <a:xfrm>
            <a:off x="5651613" y="11705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3C3808C-E733-438D-B294-C94C3EB2576F}"/>
              </a:ext>
            </a:extLst>
          </p:cNvPr>
          <p:cNvSpPr/>
          <p:nvPr/>
        </p:nvSpPr>
        <p:spPr>
          <a:xfrm>
            <a:off x="6585304" y="509557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9458FF7-A9F6-4C48-889F-667BF6A9E704}"/>
              </a:ext>
            </a:extLst>
          </p:cNvPr>
          <p:cNvSpPr/>
          <p:nvPr/>
        </p:nvSpPr>
        <p:spPr>
          <a:xfrm>
            <a:off x="3584410" y="507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E81087-BE08-4586-AC59-FA51B6A9F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1" y="5900177"/>
            <a:ext cx="6915150" cy="2181225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9A8CA32-2448-4B95-93C0-81670C970B73}"/>
              </a:ext>
            </a:extLst>
          </p:cNvPr>
          <p:cNvSpPr/>
          <p:nvPr/>
        </p:nvSpPr>
        <p:spPr>
          <a:xfrm>
            <a:off x="114718" y="122845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4FAEF6-C8FF-48F4-9554-6D42EE720B48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410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EE5B87-98AB-43F1-9FAA-733872B041D6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B484B-9A14-4BA6-9410-6E11F5B6EA8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FEC9285-3C1A-4940-9D93-8204EB891344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2443136" y="2683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3708293" y="24949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6C8519-90E5-4294-80A2-EB1B71B67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64" y="5960300"/>
            <a:ext cx="2714625" cy="962025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D0E2E55-7B60-4A50-A7AC-AA3D21D9EAD9}"/>
              </a:ext>
            </a:extLst>
          </p:cNvPr>
          <p:cNvSpPr/>
          <p:nvPr/>
        </p:nvSpPr>
        <p:spPr>
          <a:xfrm>
            <a:off x="114718" y="126655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96791D-F690-4C51-938E-448CE6448D3B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863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6231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627086" y="1524001"/>
            <a:ext cx="2061642" cy="184404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762047" y="1673500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762047" y="194758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724552" y="2292458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842950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65033" y="19868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2663587" y="233220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3696157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2988592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2841799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9543E-02A8-4717-8D8C-FF23F53FC3B9}"/>
              </a:ext>
            </a:extLst>
          </p:cNvPr>
          <p:cNvSpPr txBox="1"/>
          <p:nvPr/>
        </p:nvSpPr>
        <p:spPr>
          <a:xfrm>
            <a:off x="3336309" y="3085613"/>
            <a:ext cx="17917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dirty="0"/>
              <a:t>비밀번호 찾기 </a:t>
            </a:r>
            <a:r>
              <a:rPr lang="en-US" altLang="ko-KR" sz="550" dirty="0"/>
              <a:t> </a:t>
            </a:r>
            <a:endParaRPr lang="ko-KR" altLang="en-US" sz="5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3249782" y="310935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336309" y="216303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336309" y="2486449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C584E9-4F13-4712-A613-62C9322C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47" y="5673774"/>
            <a:ext cx="4057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2787" y="475928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674362"/>
            <a:ext cx="2758440" cy="189738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771827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695347" y="234904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663471" y="260840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4043561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11140" y="2137175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4275460" y="213192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2611140" y="239913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4431524" y="2376883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4306762" y="238496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2618444" y="264870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203257" y="256344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566956" y="3066606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679409" y="2852294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DABAF8-D8EF-421C-B35D-AFBDACDF4C95}"/>
              </a:ext>
            </a:extLst>
          </p:cNvPr>
          <p:cNvCxnSpPr/>
          <p:nvPr/>
        </p:nvCxnSpPr>
        <p:spPr>
          <a:xfrm>
            <a:off x="3566956" y="2822718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4929D-2F73-43AD-8CC9-A05C3F61929A}"/>
              </a:ext>
            </a:extLst>
          </p:cNvPr>
          <p:cNvSpPr txBox="1"/>
          <p:nvPr/>
        </p:nvSpPr>
        <p:spPr>
          <a:xfrm>
            <a:off x="2679409" y="2096873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DBD27B-7B0B-4E8E-AA35-ABF03EC177AF}"/>
              </a:ext>
            </a:extLst>
          </p:cNvPr>
          <p:cNvCxnSpPr/>
          <p:nvPr/>
        </p:nvCxnSpPr>
        <p:spPr>
          <a:xfrm>
            <a:off x="3187319" y="2311270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4431524" y="2116819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764D10-E6E9-42CC-95D7-A3A22F58553A}"/>
              </a:ext>
            </a:extLst>
          </p:cNvPr>
          <p:cNvSpPr/>
          <p:nvPr/>
        </p:nvSpPr>
        <p:spPr>
          <a:xfrm>
            <a:off x="2602506" y="2877497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6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F60E6-D046-4B25-9C30-F359BEFB5F21}"/>
              </a:ext>
            </a:extLst>
          </p:cNvPr>
          <p:cNvSpPr/>
          <p:nvPr/>
        </p:nvSpPr>
        <p:spPr>
          <a:xfrm>
            <a:off x="3858322" y="323461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7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B95388-9CF1-4254-BAAC-00C490F43644}"/>
              </a:ext>
            </a:extLst>
          </p:cNvPr>
          <p:cNvSpPr/>
          <p:nvPr/>
        </p:nvSpPr>
        <p:spPr>
          <a:xfrm>
            <a:off x="3044576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8261E-5136-4810-B59A-2028D4FAAEED}"/>
              </a:ext>
            </a:extLst>
          </p:cNvPr>
          <p:cNvSpPr/>
          <p:nvPr/>
        </p:nvSpPr>
        <p:spPr>
          <a:xfrm>
            <a:off x="2890992" y="32621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8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076A98-184B-4D01-9A4D-AF5D6764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26" y="5804144"/>
            <a:ext cx="533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6170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504471" y="2966926"/>
            <a:ext cx="125422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인증 번호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924482" y="3103612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이메일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인증 번호를 보냈습니다</a:t>
            </a:r>
            <a:r>
              <a:rPr lang="en-US" altLang="ko-KR" sz="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인증 번호를 입력하시면 회원가입이 완료됩니다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323799" y="28032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623513" y="301857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7F1415-307F-48FF-ADB6-ED7AF521CB12}"/>
              </a:ext>
            </a:extLst>
          </p:cNvPr>
          <p:cNvSpPr/>
          <p:nvPr/>
        </p:nvSpPr>
        <p:spPr>
          <a:xfrm>
            <a:off x="2745443" y="3091683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인증번호 재전송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02D940-5988-4935-B941-7A3981C98EAE}"/>
              </a:ext>
            </a:extLst>
          </p:cNvPr>
          <p:cNvSpPr/>
          <p:nvPr/>
        </p:nvSpPr>
        <p:spPr>
          <a:xfrm>
            <a:off x="3802552" y="30339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F7DD8-D927-47BE-9385-51DF7CAC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06" y="5897390"/>
            <a:ext cx="4229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50021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257670" y="2966926"/>
            <a:ext cx="1501025" cy="1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인증메일 재설정 보내기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재설정 링크를 보냈습니다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링크에서 비밀번호를 재설정하시길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257670" y="279471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989273" y="313977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15A6E-26EA-49F1-A35F-6587052E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99" y="6348929"/>
            <a:ext cx="4010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-2" y="482168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A18797-37B1-428E-869E-4E67C4AC01B7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7512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재설정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2629087" y="2572194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비밀번호 재설정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11769" y="2152325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입력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2507157" y="241005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504014" y="2863844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2708D-620C-43C2-9E44-A65DADB5A955}"/>
              </a:ext>
            </a:extLst>
          </p:cNvPr>
          <p:cNvCxnSpPr>
            <a:cxnSpLocks/>
          </p:cNvCxnSpPr>
          <p:nvPr/>
        </p:nvCxnSpPr>
        <p:spPr>
          <a:xfrm>
            <a:off x="2644197" y="3003695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EA88B5-3322-41E7-B4C0-E33D5ECEBDEA}"/>
              </a:ext>
            </a:extLst>
          </p:cNvPr>
          <p:cNvSpPr txBox="1"/>
          <p:nvPr/>
        </p:nvSpPr>
        <p:spPr>
          <a:xfrm>
            <a:off x="2526879" y="2583826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E19F0B-5E97-4A9E-B21B-DF64AE7B0C27}"/>
              </a:ext>
            </a:extLst>
          </p:cNvPr>
          <p:cNvSpPr/>
          <p:nvPr/>
        </p:nvSpPr>
        <p:spPr>
          <a:xfrm>
            <a:off x="2961214" y="3115723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CAB6E-9900-4825-AABC-10DE0C43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2" y="6505298"/>
            <a:ext cx="3400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ABE3D3A0-8AE3-4CDC-ABEC-AA1D1515FFAB}"/>
              </a:ext>
            </a:extLst>
          </p:cNvPr>
          <p:cNvSpPr txBox="1"/>
          <p:nvPr/>
        </p:nvSpPr>
        <p:spPr>
          <a:xfrm>
            <a:off x="3253605" y="12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55A6F-27BD-450F-80F2-49B630E881CC}"/>
              </a:ext>
            </a:extLst>
          </p:cNvPr>
          <p:cNvSpPr/>
          <p:nvPr/>
        </p:nvSpPr>
        <p:spPr>
          <a:xfrm>
            <a:off x="3213654" y="1522628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448233-EF6B-4165-93CA-7DD79C9053C7}"/>
              </a:ext>
            </a:extLst>
          </p:cNvPr>
          <p:cNvSpPr/>
          <p:nvPr/>
        </p:nvSpPr>
        <p:spPr>
          <a:xfrm>
            <a:off x="3213654" y="4120772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B11CE-3A6A-4438-8A16-A49BD675027E}"/>
              </a:ext>
            </a:extLst>
          </p:cNvPr>
          <p:cNvSpPr txBox="1"/>
          <p:nvPr/>
        </p:nvSpPr>
        <p:spPr>
          <a:xfrm>
            <a:off x="3213654" y="155605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6B328-054E-4C3E-86C4-BCCB1CC32B39}"/>
              </a:ext>
            </a:extLst>
          </p:cNvPr>
          <p:cNvSpPr txBox="1"/>
          <p:nvPr/>
        </p:nvSpPr>
        <p:spPr>
          <a:xfrm>
            <a:off x="3213654" y="413659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358720A-0B8D-404F-B827-B2B8F93E6BB7}"/>
              </a:ext>
            </a:extLst>
          </p:cNvPr>
          <p:cNvSpPr/>
          <p:nvPr/>
        </p:nvSpPr>
        <p:spPr>
          <a:xfrm rot="16200000">
            <a:off x="2990833" y="2707516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CB227618-9E6A-4200-8B70-F556C3C7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1517259"/>
            <a:ext cx="2097963" cy="37272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7DE13E3-3305-42C6-BD6E-856150A2D604}"/>
              </a:ext>
            </a:extLst>
          </p:cNvPr>
          <p:cNvSpPr txBox="1"/>
          <p:nvPr/>
        </p:nvSpPr>
        <p:spPr>
          <a:xfrm>
            <a:off x="896598" y="15560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0817E3-BBE9-4D51-B23A-8AA9B6CF2EC5}"/>
              </a:ext>
            </a:extLst>
          </p:cNvPr>
          <p:cNvSpPr/>
          <p:nvPr/>
        </p:nvSpPr>
        <p:spPr>
          <a:xfrm>
            <a:off x="5922252" y="102534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A5C98-E58C-43E9-9436-1D2545AC85CF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6139F74-0513-41C7-91F1-39B56DB5B394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510CDB3-D212-4EB5-BDCD-1CF87844E14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27FD38-0AD1-4FA6-A7D5-60DE4D7C351F}"/>
              </a:ext>
            </a:extLst>
          </p:cNvPr>
          <p:cNvSpPr/>
          <p:nvPr/>
        </p:nvSpPr>
        <p:spPr>
          <a:xfrm>
            <a:off x="6094431" y="123984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519A03-BF21-457C-855B-FD4A63993981}"/>
              </a:ext>
            </a:extLst>
          </p:cNvPr>
          <p:cNvSpPr/>
          <p:nvPr/>
        </p:nvSpPr>
        <p:spPr>
          <a:xfrm>
            <a:off x="4011146" y="12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AC6E481-F053-40E3-B8F7-08F3A14681A5}"/>
              </a:ext>
            </a:extLst>
          </p:cNvPr>
          <p:cNvSpPr/>
          <p:nvPr/>
        </p:nvSpPr>
        <p:spPr>
          <a:xfrm>
            <a:off x="5769170" y="12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29D8CE22-1EB5-437C-9ADE-106BB28BE5BB}"/>
              </a:ext>
            </a:extLst>
          </p:cNvPr>
          <p:cNvSpPr/>
          <p:nvPr/>
        </p:nvSpPr>
        <p:spPr>
          <a:xfrm rot="10800000">
            <a:off x="5807729" y="12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262CA5-BE09-4F6A-B9A6-C1E732365209}"/>
              </a:ext>
            </a:extLst>
          </p:cNvPr>
          <p:cNvSpPr/>
          <p:nvPr/>
        </p:nvSpPr>
        <p:spPr>
          <a:xfrm>
            <a:off x="3907716" y="10710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4461FB-F191-4588-A611-5359DD397943}"/>
              </a:ext>
            </a:extLst>
          </p:cNvPr>
          <p:cNvSpPr/>
          <p:nvPr/>
        </p:nvSpPr>
        <p:spPr>
          <a:xfrm>
            <a:off x="3843533" y="1592516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60CE0-0487-4BB4-BB8A-F5B6B9B53DB7}"/>
              </a:ext>
            </a:extLst>
          </p:cNvPr>
          <p:cNvSpPr txBox="1"/>
          <p:nvPr/>
        </p:nvSpPr>
        <p:spPr>
          <a:xfrm>
            <a:off x="3681512" y="4061450"/>
            <a:ext cx="40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887D17C-EFDF-48D1-8D9D-6831D0D8D3A2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823EA18-5F21-43F1-B007-37A4BE5877B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3977BE-EB2D-4CEA-9271-EB172AF90277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EE8144-483C-44DF-9519-C36C11165292}"/>
              </a:ext>
            </a:extLst>
          </p:cNvPr>
          <p:cNvSpPr/>
          <p:nvPr/>
        </p:nvSpPr>
        <p:spPr>
          <a:xfrm>
            <a:off x="2597859" y="334189"/>
            <a:ext cx="1035585" cy="35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0467" y="24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3883970" y="309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947519" y="665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2EFF96-C2C6-4391-BB97-2C23D7F0E222}"/>
              </a:ext>
            </a:extLst>
          </p:cNvPr>
          <p:cNvSpPr/>
          <p:nvPr/>
        </p:nvSpPr>
        <p:spPr>
          <a:xfrm>
            <a:off x="5513554" y="3209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4E70D01-410D-47CE-9339-53799D2158D2}"/>
              </a:ext>
            </a:extLst>
          </p:cNvPr>
          <p:cNvSpPr/>
          <p:nvPr/>
        </p:nvSpPr>
        <p:spPr>
          <a:xfrm>
            <a:off x="2468087" y="4206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BDAB89-3B58-4D50-A282-CFF1CB183069}"/>
              </a:ext>
            </a:extLst>
          </p:cNvPr>
          <p:cNvSpPr txBox="1"/>
          <p:nvPr/>
        </p:nvSpPr>
        <p:spPr>
          <a:xfrm>
            <a:off x="2284723" y="378331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6602041" y="82890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95F0A6-B81D-4972-8C63-676BB338DA17}"/>
              </a:ext>
            </a:extLst>
          </p:cNvPr>
          <p:cNvSpPr txBox="1"/>
          <p:nvPr/>
        </p:nvSpPr>
        <p:spPr>
          <a:xfrm>
            <a:off x="6589068" y="4775904"/>
            <a:ext cx="40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CF1F85-C007-46A2-A7BA-FD23342D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6" y="5915935"/>
            <a:ext cx="6905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74FFD98-AC79-47C1-920C-558B269CD318}"/>
              </a:ext>
            </a:extLst>
          </p:cNvPr>
          <p:cNvSpPr/>
          <p:nvPr/>
        </p:nvSpPr>
        <p:spPr>
          <a:xfrm>
            <a:off x="580851" y="310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DAE82C-85B5-4EE6-B445-F9156F222E7C}"/>
              </a:ext>
            </a:extLst>
          </p:cNvPr>
          <p:cNvSpPr/>
          <p:nvPr/>
        </p:nvSpPr>
        <p:spPr>
          <a:xfrm>
            <a:off x="28575" y="505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851898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1088999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1326100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97161F-233B-4C7A-B211-1720105141CF}"/>
              </a:ext>
            </a:extLst>
          </p:cNvPr>
          <p:cNvSpPr/>
          <p:nvPr/>
        </p:nvSpPr>
        <p:spPr>
          <a:xfrm>
            <a:off x="1569455" y="19939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485F4F-0AB9-417B-9E94-B018AE3CAC09}"/>
              </a:ext>
            </a:extLst>
          </p:cNvPr>
          <p:cNvSpPr/>
          <p:nvPr/>
        </p:nvSpPr>
        <p:spPr>
          <a:xfrm>
            <a:off x="2081410" y="3561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A66A22-910D-4F62-A664-D352E03D5634}"/>
              </a:ext>
            </a:extLst>
          </p:cNvPr>
          <p:cNvSpPr/>
          <p:nvPr/>
        </p:nvSpPr>
        <p:spPr>
          <a:xfrm>
            <a:off x="4917724" y="1571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4723D5C-2AB7-4B16-8873-76F18E0B1F35}"/>
              </a:ext>
            </a:extLst>
          </p:cNvPr>
          <p:cNvSpPr/>
          <p:nvPr/>
        </p:nvSpPr>
        <p:spPr>
          <a:xfrm>
            <a:off x="6084593" y="1571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D1431-037D-49A4-8315-0A1A93695F2C}"/>
              </a:ext>
            </a:extLst>
          </p:cNvPr>
          <p:cNvSpPr/>
          <p:nvPr/>
        </p:nvSpPr>
        <p:spPr>
          <a:xfrm>
            <a:off x="5509424" y="1674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FB777FF-6AC3-4C20-8672-435A45858C68}"/>
              </a:ext>
            </a:extLst>
          </p:cNvPr>
          <p:cNvGrpSpPr/>
          <p:nvPr/>
        </p:nvGrpSpPr>
        <p:grpSpPr>
          <a:xfrm>
            <a:off x="6646114" y="3724039"/>
            <a:ext cx="334949" cy="338554"/>
            <a:chOff x="3304668" y="2575005"/>
            <a:chExt cx="334949" cy="33855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0393689-D549-4332-98D4-0DB0333794E7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E4D8A-E36F-4A91-9595-C1527AB39454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4F6DE83-B29D-4560-A97E-138DDF1998AE}"/>
              </a:ext>
            </a:extLst>
          </p:cNvPr>
          <p:cNvSpPr/>
          <p:nvPr/>
        </p:nvSpPr>
        <p:spPr>
          <a:xfrm>
            <a:off x="1698550" y="452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C3FD37C-06EC-47F0-80DC-2FA6BD875EE4}"/>
              </a:ext>
            </a:extLst>
          </p:cNvPr>
          <p:cNvGrpSpPr/>
          <p:nvPr/>
        </p:nvGrpSpPr>
        <p:grpSpPr>
          <a:xfrm>
            <a:off x="1630795" y="3606750"/>
            <a:ext cx="334949" cy="338554"/>
            <a:chOff x="3344364" y="2575005"/>
            <a:chExt cx="334949" cy="33855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6653F89-7352-4095-99BD-0E91087FACC2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A3E994-8AAD-4682-8E59-A2E7FC7F7843}"/>
                </a:ext>
              </a:extLst>
            </p:cNvPr>
            <p:cNvSpPr txBox="1"/>
            <p:nvPr/>
          </p:nvSpPr>
          <p:spPr>
            <a:xfrm>
              <a:off x="3344364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BE62E19-CB29-417C-A2B0-183FF7739F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F0C0B01-D2BE-4BB8-895E-18CDFAD99F78}"/>
              </a:ext>
            </a:extLst>
          </p:cNvPr>
          <p:cNvGrpSpPr/>
          <p:nvPr/>
        </p:nvGrpSpPr>
        <p:grpSpPr>
          <a:xfrm>
            <a:off x="6596989" y="107825"/>
            <a:ext cx="334949" cy="338554"/>
            <a:chOff x="3304668" y="2575005"/>
            <a:chExt cx="334949" cy="33855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6F9C3A8-982A-40C4-AA43-A1AD5EFC5986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B68F23-363C-4688-A617-AB04935E3041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11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A149E61-BF52-4A71-B9EB-05707A9B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5906672"/>
            <a:ext cx="7038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1100</Words>
  <Application>Microsoft Office PowerPoint</Application>
  <PresentationFormat>사용자 지정</PresentationFormat>
  <Paragraphs>607</Paragraphs>
  <Slides>24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469</cp:revision>
  <dcterms:created xsi:type="dcterms:W3CDTF">2020-04-22T06:25:45Z</dcterms:created>
  <dcterms:modified xsi:type="dcterms:W3CDTF">2020-04-27T04:43:21Z</dcterms:modified>
</cp:coreProperties>
</file>