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263" r:id="rId11"/>
    <p:sldId id="294" r:id="rId12"/>
    <p:sldId id="295" r:id="rId13"/>
    <p:sldId id="296" r:id="rId14"/>
    <p:sldId id="266" r:id="rId15"/>
    <p:sldId id="268" r:id="rId16"/>
    <p:sldId id="269" r:id="rId17"/>
    <p:sldId id="282" r:id="rId18"/>
    <p:sldId id="265" r:id="rId19"/>
    <p:sldId id="274" r:id="rId20"/>
    <p:sldId id="270" r:id="rId21"/>
    <p:sldId id="277" r:id="rId22"/>
    <p:sldId id="272" r:id="rId23"/>
    <p:sldId id="273" r:id="rId24"/>
    <p:sldId id="276" r:id="rId25"/>
    <p:sldId id="280" r:id="rId26"/>
    <p:sldId id="278" r:id="rId27"/>
    <p:sldId id="281" r:id="rId28"/>
    <p:sldId id="279" r:id="rId29"/>
    <p:sldId id="283" r:id="rId30"/>
    <p:sldId id="284" r:id="rId31"/>
    <p:sldId id="286" r:id="rId32"/>
    <p:sldId id="288" r:id="rId33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</p14:sldIdLst>
        </p14:section>
        <p14:section name="질문" id="{EAF3916B-80DA-46A5-BD2B-5A6390BED38C}">
          <p14:sldIdLst>
            <p14:sldId id="263"/>
            <p14:sldId id="294"/>
            <p14:sldId id="295"/>
            <p14:sldId id="296"/>
          </p14:sldIdLst>
        </p14:section>
        <p14:section name="퀴즈" id="{61E0BC50-2402-4192-820A-61630B30D4B4}">
          <p14:sldIdLst>
            <p14:sldId id="266"/>
            <p14:sldId id="268"/>
            <p14:sldId id="269"/>
          </p14:sldIdLst>
        </p14:section>
        <p14:section name="유저정보" id="{A0B3A437-0292-42ED-AAA0-DAFA56A4E3CD}">
          <p14:sldIdLst>
            <p14:sldId id="282"/>
          </p14:sldIdLst>
        </p14:section>
        <p14:section name="랭킹" id="{3AD72A50-E640-4287-9FEB-A9016CD479E6}">
          <p14:sldIdLst>
            <p14:sldId id="265"/>
          </p14:sldIdLst>
        </p14:section>
        <p14:section name="마이페이지-유저이름" id="{09D12D10-CD13-4468-A3BF-3C8190300B41}">
          <p14:sldIdLst>
            <p14:sldId id="274"/>
          </p14:sldIdLst>
        </p14:section>
        <p14:section name="마이페이지 - 계정관리" id="{B00E713A-7038-4F8D-A8ED-B793956160B4}">
          <p14:sldIdLst>
            <p14:sldId id="270"/>
            <p14:sldId id="277"/>
            <p14:sldId id="272"/>
            <p14:sldId id="273"/>
          </p14:sldIdLst>
        </p14:section>
        <p14:section name="마이페이지-팔로우 관리" id="{4B987A3E-D398-4EFD-8446-2A4C204859A3}">
          <p14:sldIdLst>
            <p14:sldId id="276"/>
            <p14:sldId id="280"/>
            <p14:sldId id="278"/>
            <p14:sldId id="281"/>
            <p14:sldId id="279"/>
          </p14:sldIdLst>
        </p14:section>
        <p14:section name="마이페이지-코드트리관리" id="{3FCE8D8E-016E-424F-8D14-08FA45BD5FF3}">
          <p14:sldIdLst>
            <p14:sldId id="283"/>
            <p14:sldId id="284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3" autoAdjust="0"/>
    <p:restoredTop sz="94660"/>
  </p:normalViewPr>
  <p:slideViewPr>
    <p:cSldViewPr snapToGrid="0">
      <p:cViewPr>
        <p:scale>
          <a:sx n="66" d="100"/>
          <a:sy n="66" d="100"/>
        </p:scale>
        <p:origin x="286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0.sv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0.sv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875094" y="11989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73816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6688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869153" y="1634573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언어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63574" y="1332879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3206505" y="1328739"/>
            <a:ext cx="2777756" cy="18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685097" y="148657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145015" y="11894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5977915" y="11661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2037522" y="162140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481329" y="46078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857664" y="1863585"/>
            <a:ext cx="1388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C++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JavaScript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79F172-1620-494A-A012-2E39861B788E}"/>
              </a:ext>
            </a:extLst>
          </p:cNvPr>
          <p:cNvSpPr/>
          <p:nvPr/>
        </p:nvSpPr>
        <p:spPr>
          <a:xfrm>
            <a:off x="2038120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2183B-6846-4B4D-A079-2A5F22F71285}"/>
              </a:ext>
            </a:extLst>
          </p:cNvPr>
          <p:cNvSpPr/>
          <p:nvPr/>
        </p:nvSpPr>
        <p:spPr>
          <a:xfrm>
            <a:off x="2974554" y="132797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EEA211-8A60-4C9D-AE42-30C12CCCD590}"/>
              </a:ext>
            </a:extLst>
          </p:cNvPr>
          <p:cNvSpPr/>
          <p:nvPr/>
        </p:nvSpPr>
        <p:spPr>
          <a:xfrm rot="10800000">
            <a:off x="301443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A55E7-A37D-47F6-80DC-96F27460DE8E}"/>
              </a:ext>
            </a:extLst>
          </p:cNvPr>
          <p:cNvSpPr txBox="1"/>
          <p:nvPr/>
        </p:nvSpPr>
        <p:spPr>
          <a:xfrm>
            <a:off x="2012577" y="132186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656913" y="4198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BBDDCD-CDFC-4CCE-B9CA-4AC1F587B12E}"/>
              </a:ext>
            </a:extLst>
          </p:cNvPr>
          <p:cNvSpPr txBox="1"/>
          <p:nvPr/>
        </p:nvSpPr>
        <p:spPr>
          <a:xfrm>
            <a:off x="119501" y="5963096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E09236-E900-4880-A311-A09B7B7455D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AEA7BEBF-BC9D-44C8-9D74-EDDF0AF4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9" name="그래픽 48" descr="낙엽수">
              <a:extLst>
                <a:ext uri="{FF2B5EF4-FFF2-40B4-BE49-F238E27FC236}">
                  <a16:creationId xmlns:a16="http://schemas.microsoft.com/office/drawing/2014/main" id="{9CA5ED1F-456E-47B6-99CD-85825866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0" name="그래픽 49" descr="낙엽수">
              <a:extLst>
                <a:ext uri="{FF2B5EF4-FFF2-40B4-BE49-F238E27FC236}">
                  <a16:creationId xmlns:a16="http://schemas.microsoft.com/office/drawing/2014/main" id="{9AD10BA8-8C0C-4E3C-B571-07612043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D5A60D6-0C4C-4F32-9C43-CFC28456B384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7695CF-1447-4DA2-AA22-542C26DF62AD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51FA3F6-5B8F-4042-8C40-2E884280B8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167DB92-A754-46A8-B9FE-5E59330D0711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4061D6-92A4-43BD-83AF-BF52B0ECB728}"/>
              </a:ext>
            </a:extLst>
          </p:cNvPr>
          <p:cNvSpPr/>
          <p:nvPr/>
        </p:nvSpPr>
        <p:spPr>
          <a:xfrm>
            <a:off x="864709" y="3113959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EC8B8C-3D47-470B-A394-4183912017D2}"/>
              </a:ext>
            </a:extLst>
          </p:cNvPr>
          <p:cNvSpPr txBox="1"/>
          <p:nvPr/>
        </p:nvSpPr>
        <p:spPr>
          <a:xfrm>
            <a:off x="857666" y="3345243"/>
            <a:ext cx="975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퀴즈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B9F844B-09FD-4F3D-A31C-54E79DC1F96F}"/>
              </a:ext>
            </a:extLst>
          </p:cNvPr>
          <p:cNvSpPr/>
          <p:nvPr/>
        </p:nvSpPr>
        <p:spPr>
          <a:xfrm>
            <a:off x="887794" y="1937988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확인 표시">
            <a:extLst>
              <a:ext uri="{FF2B5EF4-FFF2-40B4-BE49-F238E27FC236}">
                <a16:creationId xmlns:a16="http://schemas.microsoft.com/office/drawing/2014/main" id="{D4E32FC1-E38F-45FA-8422-9D0AAEB9B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1956319"/>
            <a:ext cx="88482" cy="88482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07054B-EB78-4609-BDAA-3A988CCF6501}"/>
              </a:ext>
            </a:extLst>
          </p:cNvPr>
          <p:cNvSpPr/>
          <p:nvPr/>
        </p:nvSpPr>
        <p:spPr>
          <a:xfrm>
            <a:off x="887794" y="2102342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확인 표시">
            <a:extLst>
              <a:ext uri="{FF2B5EF4-FFF2-40B4-BE49-F238E27FC236}">
                <a16:creationId xmlns:a16="http://schemas.microsoft.com/office/drawing/2014/main" id="{FB186EC0-85BF-43D7-A67C-EDBFC88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120673"/>
            <a:ext cx="88482" cy="88482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F723A0-5CF1-4065-850E-920B838D5B21}"/>
              </a:ext>
            </a:extLst>
          </p:cNvPr>
          <p:cNvSpPr/>
          <p:nvPr/>
        </p:nvSpPr>
        <p:spPr>
          <a:xfrm>
            <a:off x="887794" y="2273813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71580F24-8A2F-4D87-9E64-9CA23254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292144"/>
            <a:ext cx="88482" cy="88482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2408911-DB59-4FEF-BF32-DB200ED01051}"/>
              </a:ext>
            </a:extLst>
          </p:cNvPr>
          <p:cNvSpPr/>
          <p:nvPr/>
        </p:nvSpPr>
        <p:spPr>
          <a:xfrm>
            <a:off x="887794" y="2445284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확인 표시">
            <a:extLst>
              <a:ext uri="{FF2B5EF4-FFF2-40B4-BE49-F238E27FC236}">
                <a16:creationId xmlns:a16="http://schemas.microsoft.com/office/drawing/2014/main" id="{92AD92BE-6770-44E4-B49E-DB48D86B2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463615"/>
            <a:ext cx="88482" cy="88482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8116305-B7B8-4BBF-8481-D36EAEABE616}"/>
              </a:ext>
            </a:extLst>
          </p:cNvPr>
          <p:cNvSpPr/>
          <p:nvPr/>
        </p:nvSpPr>
        <p:spPr>
          <a:xfrm>
            <a:off x="887794" y="261675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확인 표시">
            <a:extLst>
              <a:ext uri="{FF2B5EF4-FFF2-40B4-BE49-F238E27FC236}">
                <a16:creationId xmlns:a16="http://schemas.microsoft.com/office/drawing/2014/main" id="{570DDC0D-D3EB-466F-9802-30BFD643E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635086"/>
            <a:ext cx="88482" cy="8848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079880-4101-48AD-BAF7-A3CFD32298B1}"/>
              </a:ext>
            </a:extLst>
          </p:cNvPr>
          <p:cNvSpPr/>
          <p:nvPr/>
        </p:nvSpPr>
        <p:spPr>
          <a:xfrm>
            <a:off x="887794" y="2788226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확인 표시">
            <a:extLst>
              <a:ext uri="{FF2B5EF4-FFF2-40B4-BE49-F238E27FC236}">
                <a16:creationId xmlns:a16="http://schemas.microsoft.com/office/drawing/2014/main" id="{96913D2C-F95F-46E6-B087-AD9C95F32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806557"/>
            <a:ext cx="88482" cy="88482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138DD94-785C-4FB7-A822-1786CCA8CE50}"/>
              </a:ext>
            </a:extLst>
          </p:cNvPr>
          <p:cNvSpPr/>
          <p:nvPr/>
        </p:nvSpPr>
        <p:spPr>
          <a:xfrm>
            <a:off x="881557" y="340500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확인 표시">
            <a:extLst>
              <a:ext uri="{FF2B5EF4-FFF2-40B4-BE49-F238E27FC236}">
                <a16:creationId xmlns:a16="http://schemas.microsoft.com/office/drawing/2014/main" id="{49A0548E-5C51-425B-BF11-653EB5373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423336"/>
            <a:ext cx="88482" cy="88482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E389352-9D47-417B-B29A-86538A79E9A8}"/>
              </a:ext>
            </a:extLst>
          </p:cNvPr>
          <p:cNvSpPr/>
          <p:nvPr/>
        </p:nvSpPr>
        <p:spPr>
          <a:xfrm>
            <a:off x="881557" y="3569359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확인 표시">
            <a:extLst>
              <a:ext uri="{FF2B5EF4-FFF2-40B4-BE49-F238E27FC236}">
                <a16:creationId xmlns:a16="http://schemas.microsoft.com/office/drawing/2014/main" id="{DDCFD027-49AA-49F2-A355-186A8C15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587690"/>
            <a:ext cx="88482" cy="88482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287F79-BF6C-449C-951C-A1DE5EC56FB5}"/>
              </a:ext>
            </a:extLst>
          </p:cNvPr>
          <p:cNvSpPr/>
          <p:nvPr/>
        </p:nvSpPr>
        <p:spPr>
          <a:xfrm>
            <a:off x="881557" y="3740830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확인 표시">
            <a:extLst>
              <a:ext uri="{FF2B5EF4-FFF2-40B4-BE49-F238E27FC236}">
                <a16:creationId xmlns:a16="http://schemas.microsoft.com/office/drawing/2014/main" id="{B0E6D94E-A21E-4179-ADE5-47FF0F1B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759161"/>
            <a:ext cx="88482" cy="88482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F6E1C48A-7991-4A91-85AA-EB17F3BF02B4}"/>
              </a:ext>
            </a:extLst>
          </p:cNvPr>
          <p:cNvSpPr/>
          <p:nvPr/>
        </p:nvSpPr>
        <p:spPr>
          <a:xfrm>
            <a:off x="665501" y="30494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8EF666-1959-4C17-826E-8B89C5F0881B}"/>
              </a:ext>
            </a:extLst>
          </p:cNvPr>
          <p:cNvSpPr txBox="1"/>
          <p:nvPr/>
        </p:nvSpPr>
        <p:spPr>
          <a:xfrm>
            <a:off x="119501" y="6425805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266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2714"/>
            <a:ext cx="5560983" cy="45452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1021647" y="14012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D3023-6C3F-4E28-B4B0-86FE20651C2E}"/>
              </a:ext>
            </a:extLst>
          </p:cNvPr>
          <p:cNvSpPr txBox="1"/>
          <p:nvPr/>
        </p:nvSpPr>
        <p:spPr>
          <a:xfrm>
            <a:off x="1499887" y="1404552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이게뭐야ㅠㅠㅠㅠㅠ알려줘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67A49-F7EA-4ED3-A0B7-B18F6CA8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47" y="1772713"/>
            <a:ext cx="5560983" cy="454527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574B9-D507-4D3B-902D-7C71AF64AFFE}"/>
              </a:ext>
            </a:extLst>
          </p:cNvPr>
          <p:cNvSpPr/>
          <p:nvPr/>
        </p:nvSpPr>
        <p:spPr>
          <a:xfrm>
            <a:off x="1021647" y="6952785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1E4BA7-FFF9-4757-80EE-F5CC0775E153}"/>
              </a:ext>
            </a:extLst>
          </p:cNvPr>
          <p:cNvSpPr txBox="1"/>
          <p:nvPr/>
        </p:nvSpPr>
        <p:spPr>
          <a:xfrm>
            <a:off x="1021647" y="66157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573BA-6CE0-45F2-AB1B-38069350DDD7}"/>
              </a:ext>
            </a:extLst>
          </p:cNvPr>
          <p:cNvSpPr txBox="1"/>
          <p:nvPr/>
        </p:nvSpPr>
        <p:spPr>
          <a:xfrm>
            <a:off x="1023183" y="70520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1E8F5F-7BD5-407C-AAEE-93E767399CF9}"/>
              </a:ext>
            </a:extLst>
          </p:cNvPr>
          <p:cNvSpPr/>
          <p:nvPr/>
        </p:nvSpPr>
        <p:spPr>
          <a:xfrm>
            <a:off x="813379" y="14435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062051F-77B4-4811-83C9-8209EFC2D0DC}"/>
              </a:ext>
            </a:extLst>
          </p:cNvPr>
          <p:cNvSpPr/>
          <p:nvPr/>
        </p:nvSpPr>
        <p:spPr>
          <a:xfrm>
            <a:off x="813378" y="17727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6ED3BB3-5C11-478C-BADE-205FEF064540}"/>
              </a:ext>
            </a:extLst>
          </p:cNvPr>
          <p:cNvSpPr/>
          <p:nvPr/>
        </p:nvSpPr>
        <p:spPr>
          <a:xfrm>
            <a:off x="749932" y="699115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6AE92C2D-538D-4207-A871-CA180656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3821" y="7053181"/>
            <a:ext cx="173643" cy="173643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07E5CE14-3EE7-4BF5-BF36-3764DCC521CE}"/>
              </a:ext>
            </a:extLst>
          </p:cNvPr>
          <p:cNvSpPr/>
          <p:nvPr/>
        </p:nvSpPr>
        <p:spPr>
          <a:xfrm>
            <a:off x="6065587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그래픽 9" descr="렌치">
            <a:extLst>
              <a:ext uri="{FF2B5EF4-FFF2-40B4-BE49-F238E27FC236}">
                <a16:creationId xmlns:a16="http://schemas.microsoft.com/office/drawing/2014/main" id="{E21BBC2E-23C4-4F9B-98DD-827EE7166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3308" y="7035868"/>
            <a:ext cx="208268" cy="208268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36BD1A8F-33A0-4493-86BD-6369A485E4C2}"/>
              </a:ext>
            </a:extLst>
          </p:cNvPr>
          <p:cNvSpPr/>
          <p:nvPr/>
        </p:nvSpPr>
        <p:spPr>
          <a:xfrm>
            <a:off x="5508035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CB5580D-1DBC-4CC5-A1B2-9841D5F6DE0D}"/>
              </a:ext>
            </a:extLst>
          </p:cNvPr>
          <p:cNvSpPr/>
          <p:nvPr/>
        </p:nvSpPr>
        <p:spPr>
          <a:xfrm>
            <a:off x="5133292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CA6D8B-447D-4C69-AD91-67C80D26106C}"/>
              </a:ext>
            </a:extLst>
          </p:cNvPr>
          <p:cNvSpPr/>
          <p:nvPr/>
        </p:nvSpPr>
        <p:spPr>
          <a:xfrm>
            <a:off x="5908338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A4E7DCF-4F16-44E8-AECF-26F4B95EDB5D}"/>
              </a:ext>
            </a:extLst>
          </p:cNvPr>
          <p:cNvSpPr/>
          <p:nvPr/>
        </p:nvSpPr>
        <p:spPr>
          <a:xfrm>
            <a:off x="4884070" y="14632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2873428-27D5-4152-8FC4-F7DDC5D43EE7}"/>
              </a:ext>
            </a:extLst>
          </p:cNvPr>
          <p:cNvSpPr/>
          <p:nvPr/>
        </p:nvSpPr>
        <p:spPr>
          <a:xfrm>
            <a:off x="5804204" y="12407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8A5A5A-F932-41FA-A4D8-8C2E45743D6B}"/>
              </a:ext>
            </a:extLst>
          </p:cNvPr>
          <p:cNvSpPr/>
          <p:nvPr/>
        </p:nvSpPr>
        <p:spPr>
          <a:xfrm>
            <a:off x="5908338" y="308004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3BE420-60CA-46DE-9E78-4E9438E41FA2}"/>
              </a:ext>
            </a:extLst>
          </p:cNvPr>
          <p:cNvSpPr/>
          <p:nvPr/>
        </p:nvSpPr>
        <p:spPr>
          <a:xfrm>
            <a:off x="1021647" y="3396783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A4EE5-FA3E-4B38-8FEE-D175DC12DAAD}"/>
              </a:ext>
            </a:extLst>
          </p:cNvPr>
          <p:cNvSpPr txBox="1"/>
          <p:nvPr/>
        </p:nvSpPr>
        <p:spPr>
          <a:xfrm>
            <a:off x="1021647" y="3059791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4A371-7E5B-4D13-9BB0-D2EDF3FB2996}"/>
              </a:ext>
            </a:extLst>
          </p:cNvPr>
          <p:cNvSpPr/>
          <p:nvPr/>
        </p:nvSpPr>
        <p:spPr>
          <a:xfrm>
            <a:off x="1021647" y="1408326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E3CB3-7851-4508-AB36-7D5F0BFF598A}"/>
              </a:ext>
            </a:extLst>
          </p:cNvPr>
          <p:cNvSpPr txBox="1"/>
          <p:nvPr/>
        </p:nvSpPr>
        <p:spPr>
          <a:xfrm>
            <a:off x="1023183" y="1507634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448BD0-1D75-48FF-9442-D743D478391F}"/>
              </a:ext>
            </a:extLst>
          </p:cNvPr>
          <p:cNvCxnSpPr>
            <a:cxnSpLocks/>
          </p:cNvCxnSpPr>
          <p:nvPr/>
        </p:nvCxnSpPr>
        <p:spPr>
          <a:xfrm>
            <a:off x="1021647" y="2784510"/>
            <a:ext cx="5579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1EBEA3-B987-49D4-8139-689DCE4D4083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04086-B5AB-4458-9817-D55395DD0F08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A5623-D154-45CD-B64F-C3C12DD5CD07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4B101D-A76F-4060-9F45-BA9CBD483A1C}"/>
              </a:ext>
            </a:extLst>
          </p:cNvPr>
          <p:cNvSpPr txBox="1"/>
          <p:nvPr/>
        </p:nvSpPr>
        <p:spPr>
          <a:xfrm>
            <a:off x="119501" y="5963096"/>
            <a:ext cx="7153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난이도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언어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제목과 글쓴이별로 검색 범주를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검색하고 싶은 키워드를 입력할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번과 </a:t>
            </a:r>
            <a:r>
              <a:rPr lang="en-US" altLang="ko-KR" sz="1100" dirty="0"/>
              <a:t>4</a:t>
            </a:r>
            <a:r>
              <a:rPr lang="ko-KR" altLang="en-US" sz="1100" dirty="0"/>
              <a:t>번의 내용을 조합하여 검색할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검색한 내용을 리스트로 </a:t>
            </a:r>
            <a:r>
              <a:rPr lang="ko-KR" altLang="en-US" sz="1100" dirty="0" err="1"/>
              <a:t>나타내준다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번호 </a:t>
            </a:r>
            <a:r>
              <a:rPr lang="en-US" altLang="ko-KR" sz="1100" dirty="0"/>
              <a:t>: </a:t>
            </a:r>
            <a:r>
              <a:rPr lang="ko-KR" altLang="en-US" sz="1100" dirty="0"/>
              <a:t>고유번호를 사용한다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제목 </a:t>
            </a:r>
            <a:r>
              <a:rPr lang="en-US" altLang="ko-KR" sz="1100" dirty="0"/>
              <a:t>: </a:t>
            </a:r>
            <a:r>
              <a:rPr lang="ko-KR" altLang="en-US" sz="1100" dirty="0"/>
              <a:t>문제 제목을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정보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채점여부를 알려준다 </a:t>
            </a:r>
            <a:r>
              <a:rPr lang="en-US" altLang="ko-KR" sz="1100" dirty="0"/>
              <a:t>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미해결</a:t>
            </a:r>
            <a:r>
              <a:rPr lang="en-US" altLang="ko-KR" sz="1100" dirty="0"/>
              <a:t>-</a:t>
            </a:r>
            <a:r>
              <a:rPr lang="ko-KR" altLang="en-US" sz="1100" dirty="0"/>
              <a:t>안 보임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글쓴이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작성자를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조회수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조회수를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err="1"/>
              <a:t>추천수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사람들이 문제를 추천한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문제 작성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제목을 클릭할 시 해당 문제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dirty="0"/>
          </a:p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F4EBFC-068F-4993-B552-ABB40015702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3DE3955-005D-4A7F-A3FD-90321969C0FF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F17385-62BD-4142-9F90-5EF0743D1DC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F294587-F5FF-4CBC-8FE5-25E3049EA29E}"/>
              </a:ext>
            </a:extLst>
          </p:cNvPr>
          <p:cNvSpPr/>
          <p:nvPr/>
        </p:nvSpPr>
        <p:spPr>
          <a:xfrm>
            <a:off x="1116445" y="3464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FB1144-7896-4F15-8673-8535EEE6D7EC}"/>
              </a:ext>
            </a:extLst>
          </p:cNvPr>
          <p:cNvSpPr/>
          <p:nvPr/>
        </p:nvSpPr>
        <p:spPr>
          <a:xfrm>
            <a:off x="5637758" y="30932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6555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난이도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4969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8422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초급   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20283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중급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22164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고급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8683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20541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22423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57622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언어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7628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</a:t>
            </a:r>
            <a:r>
              <a:rPr lang="ko-KR" altLang="en-US" sz="9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294900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C++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13716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788974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BB30EF-A990-46DA-B64B-3C5C401319B6}"/>
              </a:ext>
            </a:extLst>
          </p:cNvPr>
          <p:cNvGrpSpPr/>
          <p:nvPr/>
        </p:nvGrpSpPr>
        <p:grpSpPr>
          <a:xfrm>
            <a:off x="1051341" y="2974850"/>
            <a:ext cx="135997" cy="135997"/>
            <a:chOff x="1071563" y="1906888"/>
            <a:chExt cx="135997" cy="13599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5EC5F7-DE21-450A-939B-6B2E5493957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F3BBA9EF-C7CD-4992-BA07-A44DFB16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163011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323379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5101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349222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536031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30524A-56A4-44E2-9AD2-13F5D5F57E80}"/>
              </a:ext>
            </a:extLst>
          </p:cNvPr>
          <p:cNvSpPr/>
          <p:nvPr/>
        </p:nvSpPr>
        <p:spPr>
          <a:xfrm>
            <a:off x="6028324" y="1321862"/>
            <a:ext cx="496937" cy="19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5B6E-8401-4939-9937-956EE357D802}"/>
              </a:ext>
            </a:extLst>
          </p:cNvPr>
          <p:cNvSpPr/>
          <p:nvPr/>
        </p:nvSpPr>
        <p:spPr>
          <a:xfrm>
            <a:off x="3211713" y="1328166"/>
            <a:ext cx="277775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719E1F-9492-4713-B661-4443054D0A11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71B969-8E00-4910-9174-206B37CF3C33}"/>
              </a:ext>
            </a:extLst>
          </p:cNvPr>
          <p:cNvSpPr/>
          <p:nvPr/>
        </p:nvSpPr>
        <p:spPr>
          <a:xfrm>
            <a:off x="2152491" y="1327976"/>
            <a:ext cx="98731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36A553-A774-4CC1-A583-F1163F3F73F3}"/>
              </a:ext>
            </a:extLst>
          </p:cNvPr>
          <p:cNvSpPr/>
          <p:nvPr/>
        </p:nvSpPr>
        <p:spPr>
          <a:xfrm>
            <a:off x="2974554" y="132852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80136FCA-E438-45FF-A1DD-39C74BC3EBB9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35AD1F-7DDE-4351-BA60-0EEE0F64F5D8}"/>
              </a:ext>
            </a:extLst>
          </p:cNvPr>
          <p:cNvSpPr txBox="1"/>
          <p:nvPr/>
        </p:nvSpPr>
        <p:spPr>
          <a:xfrm>
            <a:off x="2110739" y="1314242"/>
            <a:ext cx="59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44401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900305" y="13218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107579" y="1155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885335" y="11706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599634" y="43082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2048357" y="161893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3465044" y="46067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난이도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언어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제목과 글쓴이별로 검색 범주를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검색하고 싶은 키워드를 입력할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번과 </a:t>
            </a:r>
            <a:r>
              <a:rPr lang="en-US" altLang="ko-KR" sz="1100" dirty="0"/>
              <a:t>4</a:t>
            </a:r>
            <a:r>
              <a:rPr lang="ko-KR" altLang="en-US" sz="1100" dirty="0"/>
              <a:t>번의 내용을 조합하여 검색할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검색한 내용을 리스트로 </a:t>
            </a:r>
            <a:r>
              <a:rPr lang="ko-KR" altLang="en-US" sz="1100" dirty="0" err="1"/>
              <a:t>나타내준다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번호 </a:t>
            </a:r>
            <a:r>
              <a:rPr lang="en-US" altLang="ko-KR" sz="1100" dirty="0"/>
              <a:t>: </a:t>
            </a:r>
            <a:r>
              <a:rPr lang="ko-KR" altLang="en-US" sz="1100" dirty="0"/>
              <a:t>고유번호를 사용한다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제목 </a:t>
            </a:r>
            <a:r>
              <a:rPr lang="en-US" altLang="ko-KR" sz="1100" dirty="0"/>
              <a:t>: </a:t>
            </a:r>
            <a:r>
              <a:rPr lang="ko-KR" altLang="en-US" sz="1100" dirty="0"/>
              <a:t>문제 제목을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정보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채점여부를 알려준다 </a:t>
            </a:r>
            <a:r>
              <a:rPr lang="en-US" altLang="ko-KR" sz="1100" dirty="0"/>
              <a:t>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미해결</a:t>
            </a:r>
            <a:r>
              <a:rPr lang="en-US" altLang="ko-KR" sz="1100" dirty="0"/>
              <a:t>-</a:t>
            </a:r>
            <a:r>
              <a:rPr lang="ko-KR" altLang="en-US" sz="1100" dirty="0"/>
              <a:t>안 보임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글쓴이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작성자를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조회수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조회수를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err="1"/>
              <a:t>추천수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사람들이 문제를 추천한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문제 작성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제목을 클릭할 시 해당 문제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dirty="0"/>
          </a:p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36307C-D5B0-4D58-9DC7-76B79193FCC6}"/>
              </a:ext>
            </a:extLst>
          </p:cNvPr>
          <p:cNvSpPr/>
          <p:nvPr/>
        </p:nvSpPr>
        <p:spPr>
          <a:xfrm>
            <a:off x="2474393" y="20100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ED0DD-6421-4C2D-830C-23E79B20B60E}"/>
              </a:ext>
            </a:extLst>
          </p:cNvPr>
          <p:cNvCxnSpPr>
            <a:stCxn id="93" idx="4"/>
          </p:cNvCxnSpPr>
          <p:nvPr/>
        </p:nvCxnSpPr>
        <p:spPr>
          <a:xfrm>
            <a:off x="2578527" y="2209522"/>
            <a:ext cx="737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6663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FC92749-678D-4368-9273-67D544E870CD}"/>
              </a:ext>
            </a:extLst>
          </p:cNvPr>
          <p:cNvSpPr/>
          <p:nvPr/>
        </p:nvSpPr>
        <p:spPr>
          <a:xfrm>
            <a:off x="4395730" y="2015958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216B63E-A35E-4871-AD9B-22662AE14699}"/>
              </a:ext>
            </a:extLst>
          </p:cNvPr>
          <p:cNvSpPr/>
          <p:nvPr/>
        </p:nvSpPr>
        <p:spPr>
          <a:xfrm>
            <a:off x="4397834" y="2343988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실패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D62551-9E00-412E-BF03-F091181537F8}"/>
              </a:ext>
            </a:extLst>
          </p:cNvPr>
          <p:cNvSpPr/>
          <p:nvPr/>
        </p:nvSpPr>
        <p:spPr>
          <a:xfrm>
            <a:off x="4395730" y="3333799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D0DA7EC-0DF9-4037-83B6-5EC2A778D496}"/>
              </a:ext>
            </a:extLst>
          </p:cNvPr>
          <p:cNvSpPr/>
          <p:nvPr/>
        </p:nvSpPr>
        <p:spPr>
          <a:xfrm>
            <a:off x="4397834" y="3661829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43CD074-D78D-44A1-ACCA-59770BDE68EE}"/>
              </a:ext>
            </a:extLst>
          </p:cNvPr>
          <p:cNvSpPr/>
          <p:nvPr/>
        </p:nvSpPr>
        <p:spPr>
          <a:xfrm>
            <a:off x="4395728" y="2991990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22740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6131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9192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32473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5863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9254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9905FB-C69D-47AD-9A88-96BBEB7C214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47788" y="12354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28516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997358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772808" y="18328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772808" y="50364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768002" y="687512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772808" y="59557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777215" y="77944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29229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F66735-5DAF-435F-9656-8D73E33FBCB9}"/>
              </a:ext>
            </a:extLst>
          </p:cNvPr>
          <p:cNvSpPr/>
          <p:nvPr/>
        </p:nvSpPr>
        <p:spPr>
          <a:xfrm>
            <a:off x="1021648" y="4963755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53EA3C-CC10-489A-9B2C-69896B7C8367}"/>
              </a:ext>
            </a:extLst>
          </p:cNvPr>
          <p:cNvSpPr txBox="1"/>
          <p:nvPr/>
        </p:nvSpPr>
        <p:spPr>
          <a:xfrm>
            <a:off x="1062073" y="499764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7F6DAA-2EE3-4693-99CB-5E8DCF1F8A2E}"/>
              </a:ext>
            </a:extLst>
          </p:cNvPr>
          <p:cNvSpPr/>
          <p:nvPr/>
        </p:nvSpPr>
        <p:spPr>
          <a:xfrm>
            <a:off x="1021648" y="5883109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7A121E-5C42-42F7-AF22-973C886BB405}"/>
              </a:ext>
            </a:extLst>
          </p:cNvPr>
          <p:cNvSpPr txBox="1"/>
          <p:nvPr/>
        </p:nvSpPr>
        <p:spPr>
          <a:xfrm>
            <a:off x="1062073" y="591699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8" y="6802463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62073" y="683634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F658BA5-FF14-4727-8ADE-05058AFC258A}"/>
              </a:ext>
            </a:extLst>
          </p:cNvPr>
          <p:cNvSpPr/>
          <p:nvPr/>
        </p:nvSpPr>
        <p:spPr>
          <a:xfrm>
            <a:off x="1021648" y="7721817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1062073" y="775570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C1BF54-F27D-40DB-B5E2-01F7D64DEA9F}"/>
              </a:ext>
            </a:extLst>
          </p:cNvPr>
          <p:cNvSpPr txBox="1"/>
          <p:nvPr/>
        </p:nvSpPr>
        <p:spPr>
          <a:xfrm>
            <a:off x="5321237" y="1285118"/>
            <a:ext cx="3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5D098-A4D5-4911-8327-243557D8AE42}"/>
              </a:ext>
            </a:extLst>
          </p:cNvPr>
          <p:cNvSpPr txBox="1"/>
          <p:nvPr/>
        </p:nvSpPr>
        <p:spPr>
          <a:xfrm>
            <a:off x="1557190" y="1113178"/>
            <a:ext cx="3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A3CF8E-5966-456D-ABEB-9C661E1BF33C}"/>
              </a:ext>
            </a:extLst>
          </p:cNvPr>
          <p:cNvGrpSpPr/>
          <p:nvPr/>
        </p:nvGrpSpPr>
        <p:grpSpPr>
          <a:xfrm>
            <a:off x="4090287" y="1157160"/>
            <a:ext cx="334949" cy="338554"/>
            <a:chOff x="3304668" y="2575005"/>
            <a:chExt cx="334949" cy="33855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92215EB-301C-46B5-8841-DEDCED10AB2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E496D1-F4A1-43AF-BE05-192116E4826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테스트 케이스의 출력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9-1. C / C++ / Java / JavaScript / Python</a:t>
            </a:r>
          </a:p>
          <a:p>
            <a:r>
              <a:rPr lang="en-US" altLang="ko-KR" sz="1100" dirty="0"/>
              <a:t>10. 12</a:t>
            </a:r>
            <a:r>
              <a:rPr lang="ko-KR" altLang="en-US" sz="1100" dirty="0"/>
              <a:t>번의 코드를 실행시킨다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11. </a:t>
            </a:r>
            <a:r>
              <a:rPr lang="ko-KR" altLang="en-US" sz="1100" dirty="0"/>
              <a:t>작성한 코드를 채점 결과창으로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12. </a:t>
            </a:r>
            <a:r>
              <a:rPr lang="ko-KR" altLang="en-US" sz="1100" dirty="0"/>
              <a:t>문제의 코드를 작성한다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13. 10</a:t>
            </a:r>
            <a:r>
              <a:rPr lang="ko-KR" altLang="en-US" sz="1100" dirty="0"/>
              <a:t>번을 눌렀을 때 출력 결과를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14. </a:t>
            </a:r>
            <a:r>
              <a:rPr lang="ko-KR" altLang="en-US" sz="1100" dirty="0"/>
              <a:t>문제의 추천이 반영되고 다시 클릭 시 추천을 취소할 수 있다</a:t>
            </a:r>
            <a:r>
              <a:rPr lang="en-US" altLang="ko-KR" sz="1100" dirty="0"/>
              <a:t>.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0FF793-0A00-413C-B31C-18D62C40EF29}"/>
              </a:ext>
            </a:extLst>
          </p:cNvPr>
          <p:cNvSpPr/>
          <p:nvPr/>
        </p:nvSpPr>
        <p:spPr>
          <a:xfrm>
            <a:off x="796539" y="4535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EEC662-1B5E-452D-B2D4-A58A53D1689D}"/>
              </a:ext>
            </a:extLst>
          </p:cNvPr>
          <p:cNvSpPr txBox="1"/>
          <p:nvPr/>
        </p:nvSpPr>
        <p:spPr>
          <a:xfrm>
            <a:off x="5846573" y="112418"/>
            <a:ext cx="6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3B04-314D-4D0A-B1A6-AB19F1DF234F}"/>
              </a:ext>
            </a:extLst>
          </p:cNvPr>
          <p:cNvSpPr txBox="1"/>
          <p:nvPr/>
        </p:nvSpPr>
        <p:spPr>
          <a:xfrm>
            <a:off x="5330591" y="112419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D73DB-3F3C-4E7F-BB7D-7EE993435E3E}"/>
              </a:ext>
            </a:extLst>
          </p:cNvPr>
          <p:cNvSpPr txBox="1"/>
          <p:nvPr/>
        </p:nvSpPr>
        <p:spPr>
          <a:xfrm>
            <a:off x="584047" y="68649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8B7744-6990-4AF9-9F73-78903E59FB33}"/>
              </a:ext>
            </a:extLst>
          </p:cNvPr>
          <p:cNvSpPr txBox="1"/>
          <p:nvPr/>
        </p:nvSpPr>
        <p:spPr>
          <a:xfrm>
            <a:off x="584046" y="2886133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21CC6B-9E32-4B49-8577-4DED8FFDEDB0}"/>
              </a:ext>
            </a:extLst>
          </p:cNvPr>
          <p:cNvGrpSpPr/>
          <p:nvPr/>
        </p:nvGrpSpPr>
        <p:grpSpPr>
          <a:xfrm>
            <a:off x="5346718" y="4114402"/>
            <a:ext cx="334949" cy="338554"/>
            <a:chOff x="3304668" y="2575005"/>
            <a:chExt cx="334949" cy="33855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EAB5263-3380-4E72-9900-0833B30EE15A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90969-8B55-435B-A829-A5470F933ACE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4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562655" y="1382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2AC36A-D784-4FDC-B42D-A9811A2C8723}"/>
              </a:ext>
            </a:extLst>
          </p:cNvPr>
          <p:cNvGrpSpPr/>
          <p:nvPr/>
        </p:nvGrpSpPr>
        <p:grpSpPr>
          <a:xfrm>
            <a:off x="860374" y="1346704"/>
            <a:ext cx="882373" cy="283040"/>
            <a:chOff x="-3343326" y="2543701"/>
            <a:chExt cx="882373" cy="28304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FB4D66-19AE-42AE-A3AC-3A969EEEC25B}"/>
                </a:ext>
              </a:extLst>
            </p:cNvPr>
            <p:cNvSpPr txBox="1"/>
            <p:nvPr/>
          </p:nvSpPr>
          <p:spPr>
            <a:xfrm>
              <a:off x="-3084402" y="2565131"/>
              <a:ext cx="6234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에옹이</a:t>
              </a:r>
              <a:endParaRPr lang="ko-KR" altLang="en-US" sz="1100" b="1" dirty="0"/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2992C494-684E-4939-9ACB-1C0229756FCF}"/>
                </a:ext>
              </a:extLst>
            </p:cNvPr>
            <p:cNvGrpSpPr/>
            <p:nvPr/>
          </p:nvGrpSpPr>
          <p:grpSpPr>
            <a:xfrm>
              <a:off x="-3343326" y="2543701"/>
              <a:ext cx="283846" cy="273806"/>
              <a:chOff x="537068" y="2495071"/>
              <a:chExt cx="380182" cy="303384"/>
            </a:xfrm>
          </p:grpSpPr>
          <p:pic>
            <p:nvPicPr>
              <p:cNvPr id="157" name="그래픽 156" descr="낙엽수">
                <a:extLst>
                  <a:ext uri="{FF2B5EF4-FFF2-40B4-BE49-F238E27FC236}">
                    <a16:creationId xmlns:a16="http://schemas.microsoft.com/office/drawing/2014/main" id="{8A7C8304-E604-4426-A41D-1D08B6981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068" y="259244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8" name="그래픽 157" descr="낙엽수">
                <a:extLst>
                  <a:ext uri="{FF2B5EF4-FFF2-40B4-BE49-F238E27FC236}">
                    <a16:creationId xmlns:a16="http://schemas.microsoft.com/office/drawing/2014/main" id="{D6CC67DD-3864-4362-9122-37A77150F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28" y="249507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9" name="그래픽 158" descr="낙엽수">
                <a:extLst>
                  <a:ext uri="{FF2B5EF4-FFF2-40B4-BE49-F238E27FC236}">
                    <a16:creationId xmlns:a16="http://schemas.microsoft.com/office/drawing/2014/main" id="{25E32999-0046-4766-A773-ECB1F279E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1236" y="2592441"/>
                <a:ext cx="206014" cy="206014"/>
              </a:xfrm>
              <a:prstGeom prst="rect">
                <a:avLst/>
              </a:prstGeom>
            </p:spPr>
          </p:pic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856797" y="176539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>
            <a:cxnSpLocks/>
          </p:cNvCxnSpPr>
          <p:nvPr/>
        </p:nvCxnSpPr>
        <p:spPr>
          <a:xfrm>
            <a:off x="815903" y="2073311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815902" y="2118633"/>
            <a:ext cx="5737297" cy="126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223767" y="14055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711768" y="1822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84096" y="33241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5A76C0-3656-4F75-A690-D2516BEA2BE4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682998-2408-4B9B-AF31-E13274D1E7F4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55931A-4E22-4CD7-8B45-4418728BC7A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A2928C-8907-49B1-87E8-F0818744FED3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C33A3D-86E3-431E-B8E4-D6F780BFD312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7" name="그래픽 66" descr="낙엽수">
              <a:extLst>
                <a:ext uri="{FF2B5EF4-FFF2-40B4-BE49-F238E27FC236}">
                  <a16:creationId xmlns:a16="http://schemas.microsoft.com/office/drawing/2014/main" id="{3B7FA7B2-F0ED-4F7E-BEF0-37519F4B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8" name="그래픽 67" descr="낙엽수">
              <a:extLst>
                <a:ext uri="{FF2B5EF4-FFF2-40B4-BE49-F238E27FC236}">
                  <a16:creationId xmlns:a16="http://schemas.microsoft.com/office/drawing/2014/main" id="{DD393DC9-F571-4133-B6BA-BEC4CC02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893E14C6-8CD3-4473-BF8B-0320BED2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37AA83F-7810-4973-A5BA-3DF1BD38EE11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6828A1-EE00-470B-8458-3F4991BD199A}"/>
              </a:ext>
            </a:extLst>
          </p:cNvPr>
          <p:cNvSpPr txBox="1"/>
          <p:nvPr/>
        </p:nvSpPr>
        <p:spPr>
          <a:xfrm>
            <a:off x="856797" y="328331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65D96BF-D075-47C4-A770-2C620AE499C7}"/>
              </a:ext>
            </a:extLst>
          </p:cNvPr>
          <p:cNvCxnSpPr>
            <a:cxnSpLocks/>
          </p:cNvCxnSpPr>
          <p:nvPr/>
        </p:nvCxnSpPr>
        <p:spPr>
          <a:xfrm>
            <a:off x="815903" y="3591239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7B55DC-1A0A-4CAC-9BCE-05076F7D6E9B}"/>
              </a:ext>
            </a:extLst>
          </p:cNvPr>
          <p:cNvSpPr txBox="1"/>
          <p:nvPr/>
        </p:nvSpPr>
        <p:spPr>
          <a:xfrm>
            <a:off x="815902" y="3636561"/>
            <a:ext cx="573729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7353F6-4E46-43A5-8555-1EA1DA4C1552}"/>
              </a:ext>
            </a:extLst>
          </p:cNvPr>
          <p:cNvSpPr/>
          <p:nvPr/>
        </p:nvSpPr>
        <p:spPr>
          <a:xfrm>
            <a:off x="5461859" y="1408325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 하기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0AA15C-E82F-4D54-BAC5-1A0F11310451}"/>
              </a:ext>
            </a:extLst>
          </p:cNvPr>
          <p:cNvSpPr/>
          <p:nvPr/>
        </p:nvSpPr>
        <p:spPr>
          <a:xfrm>
            <a:off x="5461859" y="1600589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 취소</a:t>
            </a:r>
          </a:p>
        </p:txBody>
      </p:sp>
    </p:spTree>
    <p:extLst>
      <p:ext uri="{BB962C8B-B14F-4D97-AF65-F5344CB8AC3E}">
        <p14:creationId xmlns:p14="http://schemas.microsoft.com/office/powerpoint/2010/main" val="88122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420021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2469963" y="1368129"/>
            <a:ext cx="2619745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2894740" y="15827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1974725" y="2080144"/>
            <a:ext cx="32520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		</a:t>
            </a:r>
            <a:r>
              <a:rPr lang="ko-KR" altLang="en-US" sz="1050" u="sng" dirty="0" err="1">
                <a:solidFill>
                  <a:schemeClr val="accent5"/>
                </a:solidFill>
              </a:rPr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2		</a:t>
            </a:r>
            <a:r>
              <a:rPr lang="ko-KR" altLang="en-US" sz="1050" dirty="0"/>
              <a:t>태성이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3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4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5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6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7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marL="228600" indent="-228600" algn="ctr">
              <a:buFontTx/>
              <a:buAutoNum type="arabicPlain" startAt="8"/>
            </a:pPr>
            <a:r>
              <a:rPr lang="en-US" altLang="ko-KR" sz="1050" dirty="0"/>
              <a:t>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9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r>
              <a:rPr lang="en-US" altLang="ko-KR" sz="1050" dirty="0"/>
              <a:t>10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endParaRPr lang="ko-KR" altLang="en-US" sz="1050" dirty="0"/>
          </a:p>
          <a:p>
            <a:pPr algn="ctr"/>
            <a:endParaRPr lang="en-US" altLang="ko-KR" sz="105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3028280" y="1768035"/>
            <a:ext cx="501038" cy="16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2418082-5752-4568-9D4C-C63D8D54490E}"/>
              </a:ext>
            </a:extLst>
          </p:cNvPr>
          <p:cNvSpPr/>
          <p:nvPr/>
        </p:nvSpPr>
        <p:spPr>
          <a:xfrm>
            <a:off x="2714048" y="20804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E3E682B-22A4-49E9-9163-9F04173368AE}"/>
              </a:ext>
            </a:extLst>
          </p:cNvPr>
          <p:cNvSpPr/>
          <p:nvPr/>
        </p:nvSpPr>
        <p:spPr>
          <a:xfrm>
            <a:off x="2714048" y="24308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0E389860-425B-4FEF-98F0-A07C12362C0A}"/>
              </a:ext>
            </a:extLst>
          </p:cNvPr>
          <p:cNvSpPr/>
          <p:nvPr/>
        </p:nvSpPr>
        <p:spPr>
          <a:xfrm>
            <a:off x="2714048" y="27813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0CD77EF6-A1A3-49B3-BCAA-B60675D88841}"/>
              </a:ext>
            </a:extLst>
          </p:cNvPr>
          <p:cNvSpPr/>
          <p:nvPr/>
        </p:nvSpPr>
        <p:spPr>
          <a:xfrm>
            <a:off x="2714048" y="31317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544A1D6A-B9F3-481F-B8DD-D2D80CA15FDE}"/>
              </a:ext>
            </a:extLst>
          </p:cNvPr>
          <p:cNvSpPr/>
          <p:nvPr/>
        </p:nvSpPr>
        <p:spPr>
          <a:xfrm>
            <a:off x="2714048" y="348221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017F9591-33DC-4202-B946-1F448DD60D66}"/>
              </a:ext>
            </a:extLst>
          </p:cNvPr>
          <p:cNvSpPr/>
          <p:nvPr/>
        </p:nvSpPr>
        <p:spPr>
          <a:xfrm>
            <a:off x="2714048" y="38326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74554AF-4523-4ED7-84D2-F8F80F02F65B}"/>
              </a:ext>
            </a:extLst>
          </p:cNvPr>
          <p:cNvSpPr/>
          <p:nvPr/>
        </p:nvSpPr>
        <p:spPr>
          <a:xfrm>
            <a:off x="2714048" y="41830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C1A96706-73BD-4A32-B780-DE547303614C}"/>
              </a:ext>
            </a:extLst>
          </p:cNvPr>
          <p:cNvSpPr/>
          <p:nvPr/>
        </p:nvSpPr>
        <p:spPr>
          <a:xfrm>
            <a:off x="2714048" y="45335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>
            <a:extLst>
              <a:ext uri="{FF2B5EF4-FFF2-40B4-BE49-F238E27FC236}">
                <a16:creationId xmlns:a16="http://schemas.microsoft.com/office/drawing/2014/main" id="{6744AF54-D613-4876-A4AA-3E25DCA99CC7}"/>
              </a:ext>
            </a:extLst>
          </p:cNvPr>
          <p:cNvSpPr/>
          <p:nvPr/>
        </p:nvSpPr>
        <p:spPr>
          <a:xfrm>
            <a:off x="2714048" y="48839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CBD53C-994A-49B7-BEF9-E15CBD787C1C}"/>
              </a:ext>
            </a:extLst>
          </p:cNvPr>
          <p:cNvSpPr/>
          <p:nvPr/>
        </p:nvSpPr>
        <p:spPr>
          <a:xfrm>
            <a:off x="3529318" y="1768035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EA9325F-BDBF-4969-BEBB-74828AA1C6B7}"/>
              </a:ext>
            </a:extLst>
          </p:cNvPr>
          <p:cNvSpPr/>
          <p:nvPr/>
        </p:nvSpPr>
        <p:spPr>
          <a:xfrm>
            <a:off x="4030356" y="1767896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별: 꼭짓점 8개 12">
            <a:extLst>
              <a:ext uri="{FF2B5EF4-FFF2-40B4-BE49-F238E27FC236}">
                <a16:creationId xmlns:a16="http://schemas.microsoft.com/office/drawing/2014/main" id="{036D9337-3937-476F-90B9-E1B2A46B2293}"/>
              </a:ext>
            </a:extLst>
          </p:cNvPr>
          <p:cNvSpPr/>
          <p:nvPr/>
        </p:nvSpPr>
        <p:spPr>
          <a:xfrm>
            <a:off x="5022850" y="2107026"/>
            <a:ext cx="210304" cy="214535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56" name="별: 꼭짓점 8개 55">
            <a:extLst>
              <a:ext uri="{FF2B5EF4-FFF2-40B4-BE49-F238E27FC236}">
                <a16:creationId xmlns:a16="http://schemas.microsoft.com/office/drawing/2014/main" id="{1A5BE149-E1DE-4EDB-AFCD-15E9AE2735E2}"/>
              </a:ext>
            </a:extLst>
          </p:cNvPr>
          <p:cNvSpPr/>
          <p:nvPr/>
        </p:nvSpPr>
        <p:spPr>
          <a:xfrm>
            <a:off x="5022850" y="2417387"/>
            <a:ext cx="210304" cy="214535"/>
          </a:xfrm>
          <a:prstGeom prst="star8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57" name="별: 꼭짓점 8개 56">
            <a:extLst>
              <a:ext uri="{FF2B5EF4-FFF2-40B4-BE49-F238E27FC236}">
                <a16:creationId xmlns:a16="http://schemas.microsoft.com/office/drawing/2014/main" id="{27E631EC-BC03-4146-B2D1-25D066F9FEBD}"/>
              </a:ext>
            </a:extLst>
          </p:cNvPr>
          <p:cNvSpPr/>
          <p:nvPr/>
        </p:nvSpPr>
        <p:spPr>
          <a:xfrm>
            <a:off x="5022850" y="2727748"/>
            <a:ext cx="210304" cy="214535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</a:t>
            </a: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2D67B0CA-EC3E-46EF-8EA2-3A77A386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2728779"/>
            <a:ext cx="180161" cy="180161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6C192B6F-FD03-49EE-AFBD-CD7C125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043103"/>
            <a:ext cx="180161" cy="180161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9A29AE60-EAB5-4392-810D-E8F78E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357427"/>
            <a:ext cx="180161" cy="180161"/>
          </a:xfrm>
          <a:prstGeom prst="rect">
            <a:avLst/>
          </a:prstGeom>
        </p:spPr>
      </p:pic>
      <p:pic>
        <p:nvPicPr>
          <p:cNvPr id="64" name="그래픽 63" descr="낙엽수">
            <a:extLst>
              <a:ext uri="{FF2B5EF4-FFF2-40B4-BE49-F238E27FC236}">
                <a16:creationId xmlns:a16="http://schemas.microsoft.com/office/drawing/2014/main" id="{5608DBE0-6C50-4CBD-937E-59AD58FB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671751"/>
            <a:ext cx="180161" cy="180161"/>
          </a:xfrm>
          <a:prstGeom prst="rect">
            <a:avLst/>
          </a:prstGeom>
        </p:spPr>
      </p:pic>
      <p:pic>
        <p:nvPicPr>
          <p:cNvPr id="65" name="그래픽 64" descr="낙엽수">
            <a:extLst>
              <a:ext uri="{FF2B5EF4-FFF2-40B4-BE49-F238E27FC236}">
                <a16:creationId xmlns:a16="http://schemas.microsoft.com/office/drawing/2014/main" id="{E38BAB33-B652-4546-9488-3A7B64A2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986075"/>
            <a:ext cx="180161" cy="180161"/>
          </a:xfrm>
          <a:prstGeom prst="rect">
            <a:avLst/>
          </a:prstGeom>
        </p:spPr>
      </p:pic>
      <p:pic>
        <p:nvPicPr>
          <p:cNvPr id="66" name="그래픽 65" descr="낙엽수">
            <a:extLst>
              <a:ext uri="{FF2B5EF4-FFF2-40B4-BE49-F238E27FC236}">
                <a16:creationId xmlns:a16="http://schemas.microsoft.com/office/drawing/2014/main" id="{57AACE49-5E98-4344-B0C1-2F4EDBC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300399"/>
            <a:ext cx="180161" cy="180161"/>
          </a:xfrm>
          <a:prstGeom prst="rect">
            <a:avLst/>
          </a:prstGeom>
        </p:spPr>
      </p:pic>
      <p:pic>
        <p:nvPicPr>
          <p:cNvPr id="67" name="그래픽 66" descr="낙엽수">
            <a:extLst>
              <a:ext uri="{FF2B5EF4-FFF2-40B4-BE49-F238E27FC236}">
                <a16:creationId xmlns:a16="http://schemas.microsoft.com/office/drawing/2014/main" id="{726576AF-05FD-46F9-BA17-9BC0B2E6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614723"/>
            <a:ext cx="180161" cy="180161"/>
          </a:xfrm>
          <a:prstGeom prst="rect">
            <a:avLst/>
          </a:prstGeom>
        </p:spPr>
      </p:pic>
      <p:pic>
        <p:nvPicPr>
          <p:cNvPr id="68" name="그래픽 67" descr="낙엽수">
            <a:extLst>
              <a:ext uri="{FF2B5EF4-FFF2-40B4-BE49-F238E27FC236}">
                <a16:creationId xmlns:a16="http://schemas.microsoft.com/office/drawing/2014/main" id="{D10B6A55-CDCB-4B7E-8837-632432BF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929047"/>
            <a:ext cx="180161" cy="1801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042766" y="2107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ADADF3-19A5-471C-9DE8-2620313B1F85}"/>
              </a:ext>
            </a:extLst>
          </p:cNvPr>
          <p:cNvGrpSpPr/>
          <p:nvPr/>
        </p:nvGrpSpPr>
        <p:grpSpPr>
          <a:xfrm>
            <a:off x="3689953" y="2088704"/>
            <a:ext cx="255019" cy="203505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43CA0AE3-AAD9-4A30-A315-5D874759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578D1EDC-4EA0-4FCB-8C14-FB779F05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F013913A-345D-4B8E-BB5A-181D8332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964C4E-4F10-4862-B996-443E5B37C8C6}"/>
              </a:ext>
            </a:extLst>
          </p:cNvPr>
          <p:cNvGrpSpPr/>
          <p:nvPr/>
        </p:nvGrpSpPr>
        <p:grpSpPr>
          <a:xfrm>
            <a:off x="3721052" y="2445514"/>
            <a:ext cx="205442" cy="165521"/>
            <a:chOff x="3715955" y="2413710"/>
            <a:chExt cx="285304" cy="206014"/>
          </a:xfrm>
        </p:grpSpPr>
        <p:pic>
          <p:nvPicPr>
            <p:cNvPr id="60" name="그래픽 59" descr="낙엽수">
              <a:extLst>
                <a:ext uri="{FF2B5EF4-FFF2-40B4-BE49-F238E27FC236}">
                  <a16:creationId xmlns:a16="http://schemas.microsoft.com/office/drawing/2014/main" id="{FCADB460-815D-4D20-89CF-E788E55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955" y="2413710"/>
              <a:ext cx="206014" cy="206014"/>
            </a:xfrm>
            <a:prstGeom prst="rect">
              <a:avLst/>
            </a:prstGeom>
          </p:spPr>
        </p:pic>
        <p:pic>
          <p:nvPicPr>
            <p:cNvPr id="73" name="그래픽 72" descr="낙엽수">
              <a:extLst>
                <a:ext uri="{FF2B5EF4-FFF2-40B4-BE49-F238E27FC236}">
                  <a16:creationId xmlns:a16="http://schemas.microsoft.com/office/drawing/2014/main" id="{5C16CF12-2F69-45EE-BF93-D2624709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245" y="2413710"/>
              <a:ext cx="206014" cy="206014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E3D0436-1846-444B-A7C4-8E3E60C01855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57CAB33-C3A6-45B5-9CB1-CBCBD82CBF0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5112805-5B24-4EE2-B27A-75D2863561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4643C584-3F22-4203-AD5D-5050BDC0DEA7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7EDBB252-7C77-4420-96CE-842976287671}"/>
              </a:ext>
            </a:extLst>
          </p:cNvPr>
          <p:cNvSpPr/>
          <p:nvPr/>
        </p:nvSpPr>
        <p:spPr>
          <a:xfrm>
            <a:off x="3031366" y="21023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6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300231" y="6609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6814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592136" y="95001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인생은함박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2A76-DA64-4639-89DA-20AEB34C5083}"/>
              </a:ext>
            </a:extLst>
          </p:cNvPr>
          <p:cNvSpPr txBox="1"/>
          <p:nvPr/>
        </p:nvSpPr>
        <p:spPr>
          <a:xfrm>
            <a:off x="2364651" y="97037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197D01-3E70-4214-A9E9-2209EACEE871}"/>
              </a:ext>
            </a:extLst>
          </p:cNvPr>
          <p:cNvSpPr/>
          <p:nvPr/>
        </p:nvSpPr>
        <p:spPr>
          <a:xfrm>
            <a:off x="1601635" y="118702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85492" y="124967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08BB-B3B1-4897-9ED9-05A834AC12DD}"/>
              </a:ext>
            </a:extLst>
          </p:cNvPr>
          <p:cNvSpPr txBox="1"/>
          <p:nvPr/>
        </p:nvSpPr>
        <p:spPr>
          <a:xfrm>
            <a:off x="1601635" y="1618175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생생정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554815-B3A9-4516-9C07-6BB0EEF48327}"/>
              </a:ext>
            </a:extLst>
          </p:cNvPr>
          <p:cNvSpPr txBox="1"/>
          <p:nvPr/>
        </p:nvSpPr>
        <p:spPr>
          <a:xfrm>
            <a:off x="2374150" y="163853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8A02C2-4976-4A0F-AC40-9ED4D6DCDE92}"/>
              </a:ext>
            </a:extLst>
          </p:cNvPr>
          <p:cNvSpPr/>
          <p:nvPr/>
        </p:nvSpPr>
        <p:spPr>
          <a:xfrm>
            <a:off x="1611134" y="185518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8A3C2E-4700-4E25-B33E-A1FA7A382478}"/>
              </a:ext>
            </a:extLst>
          </p:cNvPr>
          <p:cNvSpPr txBox="1"/>
          <p:nvPr/>
        </p:nvSpPr>
        <p:spPr>
          <a:xfrm>
            <a:off x="1694991" y="191784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4939-81FC-4204-8065-1C51A11EC336}"/>
              </a:ext>
            </a:extLst>
          </p:cNvPr>
          <p:cNvSpPr txBox="1"/>
          <p:nvPr/>
        </p:nvSpPr>
        <p:spPr>
          <a:xfrm>
            <a:off x="1617665" y="228774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태성꺼얌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DFD923-BA94-41C6-8A6E-4B2869F6B703}"/>
              </a:ext>
            </a:extLst>
          </p:cNvPr>
          <p:cNvSpPr txBox="1"/>
          <p:nvPr/>
        </p:nvSpPr>
        <p:spPr>
          <a:xfrm>
            <a:off x="2390180" y="230810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C1702FD-7953-4D03-AC23-4C0B3BFAA53B}"/>
              </a:ext>
            </a:extLst>
          </p:cNvPr>
          <p:cNvSpPr/>
          <p:nvPr/>
        </p:nvSpPr>
        <p:spPr>
          <a:xfrm>
            <a:off x="1627164" y="252475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CF95FC-37E3-438F-A573-C37684B9C9C4}"/>
              </a:ext>
            </a:extLst>
          </p:cNvPr>
          <p:cNvSpPr txBox="1"/>
          <p:nvPr/>
        </p:nvSpPr>
        <p:spPr>
          <a:xfrm>
            <a:off x="1711021" y="258740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B7A56-4204-46FD-A5A6-FAD4E3E2EEE2}"/>
              </a:ext>
            </a:extLst>
          </p:cNvPr>
          <p:cNvSpPr txBox="1"/>
          <p:nvPr/>
        </p:nvSpPr>
        <p:spPr>
          <a:xfrm>
            <a:off x="1627164" y="2955905"/>
            <a:ext cx="89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j-ea"/>
                <a:ea typeface="+mj-ea"/>
              </a:rPr>
              <a:t>김치새우튀김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9993B3-0B81-4FF7-B1DF-401CE2122D48}"/>
              </a:ext>
            </a:extLst>
          </p:cNvPr>
          <p:cNvSpPr txBox="1"/>
          <p:nvPr/>
        </p:nvSpPr>
        <p:spPr>
          <a:xfrm>
            <a:off x="2561604" y="297626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2ABD38-53DA-4E45-81A4-7F7C324ADFC9}"/>
              </a:ext>
            </a:extLst>
          </p:cNvPr>
          <p:cNvSpPr/>
          <p:nvPr/>
        </p:nvSpPr>
        <p:spPr>
          <a:xfrm>
            <a:off x="1636663" y="319291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3DBD9E-8EF3-4C8A-8DE7-691F42CC061C}"/>
              </a:ext>
            </a:extLst>
          </p:cNvPr>
          <p:cNvSpPr txBox="1"/>
          <p:nvPr/>
        </p:nvSpPr>
        <p:spPr>
          <a:xfrm>
            <a:off x="1720520" y="325557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3D62F-59A3-4539-9510-3DF619E60DD5}"/>
              </a:ext>
            </a:extLst>
          </p:cNvPr>
          <p:cNvSpPr txBox="1"/>
          <p:nvPr/>
        </p:nvSpPr>
        <p:spPr>
          <a:xfrm>
            <a:off x="1636663" y="3624069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쬐이뇨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AA477E-E155-4941-8CB2-89F4915AFD7C}"/>
              </a:ext>
            </a:extLst>
          </p:cNvPr>
          <p:cNvSpPr txBox="1"/>
          <p:nvPr/>
        </p:nvSpPr>
        <p:spPr>
          <a:xfrm>
            <a:off x="2182023" y="3634349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14F3047-5E6D-4067-BE43-961D808A2F77}"/>
              </a:ext>
            </a:extLst>
          </p:cNvPr>
          <p:cNvSpPr/>
          <p:nvPr/>
        </p:nvSpPr>
        <p:spPr>
          <a:xfrm>
            <a:off x="1646162" y="3861079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AC0596-CE3E-4E6C-9D93-DB8B33D40723}"/>
              </a:ext>
            </a:extLst>
          </p:cNvPr>
          <p:cNvSpPr txBox="1"/>
          <p:nvPr/>
        </p:nvSpPr>
        <p:spPr>
          <a:xfrm>
            <a:off x="1730019" y="3923736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111EB-748D-44A4-8126-5D3B0A8FD7A1}"/>
              </a:ext>
            </a:extLst>
          </p:cNvPr>
          <p:cNvSpPr txBox="1"/>
          <p:nvPr/>
        </p:nvSpPr>
        <p:spPr>
          <a:xfrm>
            <a:off x="1646162" y="4292233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jblog10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2506-306B-4969-9E62-EF3BADF9481B}"/>
              </a:ext>
            </a:extLst>
          </p:cNvPr>
          <p:cNvSpPr txBox="1"/>
          <p:nvPr/>
        </p:nvSpPr>
        <p:spPr>
          <a:xfrm>
            <a:off x="2418677" y="4312593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한달 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DE6FBD2-B267-4514-91A7-86FB24C2DF3A}"/>
              </a:ext>
            </a:extLst>
          </p:cNvPr>
          <p:cNvSpPr/>
          <p:nvPr/>
        </p:nvSpPr>
        <p:spPr>
          <a:xfrm>
            <a:off x="1655661" y="4529243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2E663-BD67-4344-809D-1E59798D7BDC}"/>
              </a:ext>
            </a:extLst>
          </p:cNvPr>
          <p:cNvSpPr txBox="1"/>
          <p:nvPr/>
        </p:nvSpPr>
        <p:spPr>
          <a:xfrm>
            <a:off x="1739518" y="4591900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37B052-E807-4CA6-A05F-D8DDE51AB39E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FD54BF7-EB86-47EA-9187-7EABA9C76F2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D0A6C3-BCCF-489D-BC80-DE275CA88564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35A5117F-B856-4455-9A9D-F32D1AA112AF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D51CAA8-04EB-4D20-8F63-E8843DD532B9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BE548E5-2AF7-4F92-8C3B-B03195A5AD57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92" name="그래픽 91" descr="낙엽수">
              <a:extLst>
                <a:ext uri="{FF2B5EF4-FFF2-40B4-BE49-F238E27FC236}">
                  <a16:creationId xmlns:a16="http://schemas.microsoft.com/office/drawing/2014/main" id="{093B809B-1750-47EE-8AF0-76BA5240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93" name="그래픽 92" descr="낙엽수">
              <a:extLst>
                <a:ext uri="{FF2B5EF4-FFF2-40B4-BE49-F238E27FC236}">
                  <a16:creationId xmlns:a16="http://schemas.microsoft.com/office/drawing/2014/main" id="{037EB336-54F3-4E4F-BB57-A222E809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94" name="그래픽 93" descr="낙엽수">
              <a:extLst>
                <a:ext uri="{FF2B5EF4-FFF2-40B4-BE49-F238E27FC236}">
                  <a16:creationId xmlns:a16="http://schemas.microsoft.com/office/drawing/2014/main" id="{CFC7875A-1B61-4BA1-8DCC-C6594C34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9E31215-1FCD-4809-A9B6-6EDF76C2CDCD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650509" y="568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5367" y="6222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10705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8787" y="9644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21185" y="16596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795887" y="872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6267631" y="2678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0CD42B9-112D-4E70-9590-46F84AF8AAFC}"/>
              </a:ext>
            </a:extLst>
          </p:cNvPr>
          <p:cNvSpPr/>
          <p:nvPr/>
        </p:nvSpPr>
        <p:spPr>
          <a:xfrm>
            <a:off x="12691" y="19562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96842A-09BD-4727-BBF5-D2863E7D30C6}"/>
              </a:ext>
            </a:extLst>
          </p:cNvPr>
          <p:cNvSpPr txBox="1"/>
          <p:nvPr/>
        </p:nvSpPr>
        <p:spPr>
          <a:xfrm>
            <a:off x="1326016" y="859412"/>
            <a:ext cx="33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AD8FD9-8F34-481D-98AC-8821ABD08633}"/>
              </a:ext>
            </a:extLst>
          </p:cNvPr>
          <p:cNvSpPr txBox="1"/>
          <p:nvPr/>
        </p:nvSpPr>
        <p:spPr>
          <a:xfrm>
            <a:off x="6473637" y="5026419"/>
            <a:ext cx="41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B878A6-1307-4CEE-B9F9-9CF4B2FE41DC}"/>
              </a:ext>
            </a:extLst>
          </p:cNvPr>
          <p:cNvSpPr txBox="1"/>
          <p:nvPr/>
        </p:nvSpPr>
        <p:spPr>
          <a:xfrm>
            <a:off x="3453468" y="4949524"/>
            <a:ext cx="41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2936CB-6B2F-48CA-ADDC-A04CDB25B18D}"/>
              </a:ext>
            </a:extLst>
          </p:cNvPr>
          <p:cNvSpPr txBox="1"/>
          <p:nvPr/>
        </p:nvSpPr>
        <p:spPr>
          <a:xfrm>
            <a:off x="1641565" y="50955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에옹이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524BF82-EE2D-4444-9E57-D01E2CA065E5}"/>
              </a:ext>
            </a:extLst>
          </p:cNvPr>
          <p:cNvCxnSpPr/>
          <p:nvPr/>
        </p:nvCxnSpPr>
        <p:spPr>
          <a:xfrm>
            <a:off x="1600671" y="81748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5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6885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6871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3005386" y="7885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005386" y="34208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279056" y="5423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5939542" y="49583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018090" y="69209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056649" y="74398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A17E5-545E-479E-A6AE-15B879226A80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9A11D7-AFA3-4442-9BBC-BF3F600014D9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33C0E7-D3B5-45CD-835B-58A9BCEE8FDA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CD274-3AD6-42FD-8CB8-B7DBB40FBAD8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457519E-ED09-4620-BA2A-2A59839ADCA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7210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513108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71896" y="26867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D1CFD-17FA-4D68-8AF5-C6AE015B512D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3647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FECD2E-BDDA-4E74-9A4C-4B08A7212501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5287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76516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08274" y="24826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CF6BC-B15C-404B-95A0-9126C03EEB2E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44364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913189" y="9682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latin typeface="+mj-ea"/>
                <a:ea typeface="+mj-ea"/>
              </a:rPr>
              <a:t>요청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F0DB20F-A2E0-4ED2-B849-5452B65B4039}"/>
              </a:ext>
            </a:extLst>
          </p:cNvPr>
          <p:cNvSpPr/>
          <p:nvPr/>
        </p:nvSpPr>
        <p:spPr>
          <a:xfrm>
            <a:off x="4641359" y="109324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C3ADE0-9F97-43F0-91F6-3DC15A6671F4}"/>
              </a:ext>
            </a:extLst>
          </p:cNvPr>
          <p:cNvSpPr/>
          <p:nvPr/>
        </p:nvSpPr>
        <p:spPr>
          <a:xfrm>
            <a:off x="4044938" y="108534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8974CB-52D3-4E29-9BFF-3AC3552A6CC3}"/>
              </a:ext>
            </a:extLst>
          </p:cNvPr>
          <p:cNvSpPr/>
          <p:nvPr/>
        </p:nvSpPr>
        <p:spPr>
          <a:xfrm>
            <a:off x="4635182" y="157579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BC0A224-2931-4954-BC43-FE395608393A}"/>
              </a:ext>
            </a:extLst>
          </p:cNvPr>
          <p:cNvSpPr/>
          <p:nvPr/>
        </p:nvSpPr>
        <p:spPr>
          <a:xfrm>
            <a:off x="4038761" y="1566830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C34683D-C7C8-4959-8654-B8A2AADEF31D}"/>
              </a:ext>
            </a:extLst>
          </p:cNvPr>
          <p:cNvSpPr/>
          <p:nvPr/>
        </p:nvSpPr>
        <p:spPr>
          <a:xfrm>
            <a:off x="4635182" y="205833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C2EA9D2-E328-478A-A5A8-6F33095CE37A}"/>
              </a:ext>
            </a:extLst>
          </p:cNvPr>
          <p:cNvSpPr/>
          <p:nvPr/>
        </p:nvSpPr>
        <p:spPr>
          <a:xfrm>
            <a:off x="4038761" y="2050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8C81266-0C15-48BD-902A-9AC20BF56624}"/>
              </a:ext>
            </a:extLst>
          </p:cNvPr>
          <p:cNvSpPr/>
          <p:nvPr/>
        </p:nvSpPr>
        <p:spPr>
          <a:xfrm>
            <a:off x="4635182" y="2545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6FFEA48-B6F8-445A-BDD5-A3678119CBE3}"/>
              </a:ext>
            </a:extLst>
          </p:cNvPr>
          <p:cNvSpPr/>
          <p:nvPr/>
        </p:nvSpPr>
        <p:spPr>
          <a:xfrm>
            <a:off x="4038761" y="253752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E1E6503-CA36-47DA-9C25-E055B3B5BC88}"/>
              </a:ext>
            </a:extLst>
          </p:cNvPr>
          <p:cNvSpPr/>
          <p:nvPr/>
        </p:nvSpPr>
        <p:spPr>
          <a:xfrm>
            <a:off x="4629005" y="302797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9AD46B2-DA5F-404C-AE91-6BDD85BFEAC1}"/>
              </a:ext>
            </a:extLst>
          </p:cNvPr>
          <p:cNvSpPr/>
          <p:nvPr/>
        </p:nvSpPr>
        <p:spPr>
          <a:xfrm>
            <a:off x="4032584" y="301901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B486D1-8AD5-434B-B87E-1A4082BDFC96}"/>
              </a:ext>
            </a:extLst>
          </p:cNvPr>
          <p:cNvSpPr/>
          <p:nvPr/>
        </p:nvSpPr>
        <p:spPr>
          <a:xfrm>
            <a:off x="4629005" y="35105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902115-3453-40E6-B02F-844DA8889F11}"/>
              </a:ext>
            </a:extLst>
          </p:cNvPr>
          <p:cNvSpPr/>
          <p:nvPr/>
        </p:nvSpPr>
        <p:spPr>
          <a:xfrm>
            <a:off x="4032584" y="35026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61A0690-1288-44DC-B592-59DB1CF4EDE1}"/>
              </a:ext>
            </a:extLst>
          </p:cNvPr>
          <p:cNvSpPr/>
          <p:nvPr/>
        </p:nvSpPr>
        <p:spPr>
          <a:xfrm>
            <a:off x="4629614" y="39411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4EB01AE-5FCE-4DAE-864A-BA0A97CA07F2}"/>
              </a:ext>
            </a:extLst>
          </p:cNvPr>
          <p:cNvSpPr/>
          <p:nvPr/>
        </p:nvSpPr>
        <p:spPr>
          <a:xfrm>
            <a:off x="4033193" y="39332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116803D-335C-4482-9318-A7BE6A21C130}"/>
              </a:ext>
            </a:extLst>
          </p:cNvPr>
          <p:cNvSpPr/>
          <p:nvPr/>
        </p:nvSpPr>
        <p:spPr>
          <a:xfrm>
            <a:off x="4623437" y="442366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968D65D-F683-4D88-9DFC-021831BF32C7}"/>
              </a:ext>
            </a:extLst>
          </p:cNvPr>
          <p:cNvSpPr/>
          <p:nvPr/>
        </p:nvSpPr>
        <p:spPr>
          <a:xfrm>
            <a:off x="4027016" y="441470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10C9AC4-CEEC-4D68-9486-4CA40DC222E0}"/>
              </a:ext>
            </a:extLst>
          </p:cNvPr>
          <p:cNvSpPr/>
          <p:nvPr/>
        </p:nvSpPr>
        <p:spPr>
          <a:xfrm>
            <a:off x="4623437" y="490621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9A45D8B-9037-489D-BE6D-319D90971431}"/>
              </a:ext>
            </a:extLst>
          </p:cNvPr>
          <p:cNvSpPr/>
          <p:nvPr/>
        </p:nvSpPr>
        <p:spPr>
          <a:xfrm>
            <a:off x="4027016" y="489830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4519303" y="9754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165C29-EEB6-4633-9BFA-DC9F10E2F157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9962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621153" y="118100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37548" y="1158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623820" y="140885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BD6DE5-1AD9-4A99-8536-D4BE9F7EA95B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1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62C969-D940-4D65-B694-8A78A52D8D00}"/>
              </a:ext>
            </a:extLst>
          </p:cNvPr>
          <p:cNvSpPr/>
          <p:nvPr/>
        </p:nvSpPr>
        <p:spPr>
          <a:xfrm>
            <a:off x="1694256" y="1754042"/>
            <a:ext cx="4169619" cy="2130278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53D46-88FD-42B3-8B2E-AACEEF01B578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컨테이너 삭제</a:t>
            </a:r>
          </a:p>
        </p:txBody>
      </p:sp>
      <p:pic>
        <p:nvPicPr>
          <p:cNvPr id="41" name="그래픽 40" descr="닫기">
            <a:extLst>
              <a:ext uri="{FF2B5EF4-FFF2-40B4-BE49-F238E27FC236}">
                <a16:creationId xmlns:a16="http://schemas.microsoft.com/office/drawing/2014/main" id="{A64CC7BF-2966-45AF-82AE-82DF7DC8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CCD063-7039-46D8-ABA1-DB244103A091}"/>
              </a:ext>
            </a:extLst>
          </p:cNvPr>
          <p:cNvSpPr txBox="1"/>
          <p:nvPr/>
        </p:nvSpPr>
        <p:spPr>
          <a:xfrm>
            <a:off x="1891312" y="2267461"/>
            <a:ext cx="368766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해당 컨테이너를 정말 삭제하시겠습니까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삭제를 하면 컨테이너의 안에 있는 내용들이 모두 삭제되고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복구가 불가능합니다</a:t>
            </a:r>
            <a:r>
              <a:rPr lang="en-US" altLang="ko-KR" sz="900" dirty="0"/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CCDC64B-1867-4924-9C26-FBF6C3B560D0}"/>
              </a:ext>
            </a:extLst>
          </p:cNvPr>
          <p:cNvSpPr/>
          <p:nvPr/>
        </p:nvSpPr>
        <p:spPr>
          <a:xfrm>
            <a:off x="3860579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C4F53-F008-4CD2-B42C-2D815C51DE5D}"/>
              </a:ext>
            </a:extLst>
          </p:cNvPr>
          <p:cNvSpPr/>
          <p:nvPr/>
        </p:nvSpPr>
        <p:spPr>
          <a:xfrm>
            <a:off x="2703243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F4C745-F307-4CF0-B386-03F91BCC88F8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1AA23E2-C34D-4119-9346-E42D10BDF75C}"/>
              </a:ext>
            </a:extLst>
          </p:cNvPr>
          <p:cNvSpPr/>
          <p:nvPr/>
        </p:nvSpPr>
        <p:spPr>
          <a:xfrm>
            <a:off x="2455200" y="34762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13A2E1-C2C0-4709-8A78-576FA9F872ED}"/>
              </a:ext>
            </a:extLst>
          </p:cNvPr>
          <p:cNvSpPr/>
          <p:nvPr/>
        </p:nvSpPr>
        <p:spPr>
          <a:xfrm>
            <a:off x="1919265" y="302943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93DDE-8D11-49BE-8732-375F4B99EDF4}"/>
              </a:ext>
            </a:extLst>
          </p:cNvPr>
          <p:cNvSpPr txBox="1"/>
          <p:nvPr/>
        </p:nvSpPr>
        <p:spPr>
          <a:xfrm>
            <a:off x="1949745" y="30498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996787-60B7-466A-B145-D9DF6E97928C}"/>
              </a:ext>
            </a:extLst>
          </p:cNvPr>
          <p:cNvSpPr/>
          <p:nvPr/>
        </p:nvSpPr>
        <p:spPr>
          <a:xfrm>
            <a:off x="3685713" y="32973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4FBB6-35BC-4A91-AA3B-B2E104A2E4F5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1330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48793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302697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</a:t>
            </a: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316937" y="1745626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650425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40979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119501" y="3103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694022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529351" y="6620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195583" y="658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286132" y="27018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6610120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45588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 코드 저장소인 코드 트리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Q&amp;A </a:t>
            </a:r>
            <a:r>
              <a:rPr lang="ko-KR" altLang="en-US" sz="1100" dirty="0"/>
              <a:t>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퀴즈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랭킹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마우스를 </a:t>
            </a:r>
            <a:r>
              <a:rPr lang="ko-KR" altLang="en-US" sz="1100" dirty="0" err="1"/>
              <a:t>갖다대면</a:t>
            </a:r>
            <a:r>
              <a:rPr lang="ko-KR" altLang="en-US" sz="1100" dirty="0"/>
              <a:t> 마이페이지 </a:t>
            </a:r>
            <a:r>
              <a:rPr lang="en-US" altLang="ko-KR" sz="1100" dirty="0"/>
              <a:t>tab</a:t>
            </a:r>
            <a:r>
              <a:rPr lang="ko-KR" altLang="en-US" sz="1100" dirty="0"/>
              <a:t>이 드러난다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로그아웃을 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등급이 드러나는 창을 띄운다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실행시킬 코드를 작성한다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실행한 결과물을 출력한다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코드 트리에 저장할 위치를 선택할 수 있는 팝업창을 띄운다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4A8F7C-D84E-4838-9D23-EF4F532313C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513ABA2A-8893-4C8D-AF68-68DB9002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818938DF-5DED-4EC0-85D6-EB96A933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0AB8CE17-87AC-45D4-8A4A-4AF941169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272FEA-A53C-482F-A0DB-448BEC94CB40}"/>
              </a:ext>
            </a:extLst>
          </p:cNvPr>
          <p:cNvSpPr/>
          <p:nvPr/>
        </p:nvSpPr>
        <p:spPr>
          <a:xfrm>
            <a:off x="5420335" y="1232991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C21FCB8-412E-4D61-BB51-5D20C7863AC8}"/>
              </a:ext>
            </a:extLst>
          </p:cNvPr>
          <p:cNvSpPr/>
          <p:nvPr/>
        </p:nvSpPr>
        <p:spPr>
          <a:xfrm>
            <a:off x="6019955" y="1230644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119501" y="2383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3FCBFA-119C-4185-9238-EE9671B826C6}"/>
              </a:ext>
            </a:extLst>
          </p:cNvPr>
          <p:cNvSpPr/>
          <p:nvPr/>
        </p:nvSpPr>
        <p:spPr>
          <a:xfrm>
            <a:off x="4205390" y="2974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5209979" y="25316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5741892" y="9403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020FC-56FA-4B25-AA40-DCE473B339C4}"/>
              </a:ext>
            </a:extLst>
          </p:cNvPr>
          <p:cNvSpPr/>
          <p:nvPr/>
        </p:nvSpPr>
        <p:spPr>
          <a:xfrm>
            <a:off x="3985746" y="1241093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58BB8B-9CD0-401D-8DA8-EF81F61BE4B5}"/>
              </a:ext>
            </a:extLst>
          </p:cNvPr>
          <p:cNvSpPr/>
          <p:nvPr/>
        </p:nvSpPr>
        <p:spPr>
          <a:xfrm>
            <a:off x="4992690" y="1244193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7F0959E-4BEE-4348-8676-D1C112591027}"/>
              </a:ext>
            </a:extLst>
          </p:cNvPr>
          <p:cNvSpPr/>
          <p:nvPr/>
        </p:nvSpPr>
        <p:spPr>
          <a:xfrm rot="10800000">
            <a:off x="5031249" y="1296075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B1729A-2B43-4843-963F-90230340835B}"/>
              </a:ext>
            </a:extLst>
          </p:cNvPr>
          <p:cNvSpPr txBox="1"/>
          <p:nvPr/>
        </p:nvSpPr>
        <p:spPr>
          <a:xfrm>
            <a:off x="3187550" y="120936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3007739" y="1590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2911592" y="405482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DB37BF-ABCF-4EB9-B541-E8D34534BE23}"/>
              </a:ext>
            </a:extLst>
          </p:cNvPr>
          <p:cNvSpPr txBox="1"/>
          <p:nvPr/>
        </p:nvSpPr>
        <p:spPr>
          <a:xfrm>
            <a:off x="5795368" y="9626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8F6CE-1D2E-43B1-8EE0-FD2B618B6072}"/>
              </a:ext>
            </a:extLst>
          </p:cNvPr>
          <p:cNvSpPr txBox="1"/>
          <p:nvPr/>
        </p:nvSpPr>
        <p:spPr>
          <a:xfrm>
            <a:off x="632060" y="13059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EDD2B-FA6C-434C-9D20-00AE01176185}"/>
              </a:ext>
            </a:extLst>
          </p:cNvPr>
          <p:cNvSpPr txBox="1"/>
          <p:nvPr/>
        </p:nvSpPr>
        <p:spPr>
          <a:xfrm>
            <a:off x="5157952" y="956654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5DAFA3-195D-49E2-B4F5-D4C9CF48FBEE}"/>
              </a:ext>
            </a:extLst>
          </p:cNvPr>
          <p:cNvSpPr txBox="1"/>
          <p:nvPr/>
        </p:nvSpPr>
        <p:spPr>
          <a:xfrm>
            <a:off x="3190029" y="546781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699253-5AB7-4D94-B0F1-BC87FC747625}"/>
              </a:ext>
            </a:extLst>
          </p:cNvPr>
          <p:cNvSpPr txBox="1"/>
          <p:nvPr/>
        </p:nvSpPr>
        <p:spPr>
          <a:xfrm>
            <a:off x="6546077" y="47868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A4B95-0E79-4164-A074-B1DD92985B01}"/>
              </a:ext>
            </a:extLst>
          </p:cNvPr>
          <p:cNvGrpSpPr/>
          <p:nvPr/>
        </p:nvGrpSpPr>
        <p:grpSpPr>
          <a:xfrm>
            <a:off x="2917592" y="2357361"/>
            <a:ext cx="334949" cy="338554"/>
            <a:chOff x="3304668" y="2575005"/>
            <a:chExt cx="334949" cy="33855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C9678B0-6A7E-4D05-8274-D148FC7F1C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A51A67-C327-4AD4-9B10-DA18F5D2689B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06A7BE8-9678-4ED4-B736-1A456840F2BF}"/>
              </a:ext>
            </a:extLst>
          </p:cNvPr>
          <p:cNvGrpSpPr/>
          <p:nvPr/>
        </p:nvGrpSpPr>
        <p:grpSpPr>
          <a:xfrm>
            <a:off x="4678358" y="1162743"/>
            <a:ext cx="334949" cy="338554"/>
            <a:chOff x="3304668" y="2575005"/>
            <a:chExt cx="334949" cy="3385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A1B4F08-EFE4-4CA2-A617-02A0620E1AEA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9CFC61-87CC-4B4A-A603-4BAB332FF5B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C765B1-14EB-4635-A950-43DE48F292A7}"/>
              </a:ext>
            </a:extLst>
          </p:cNvPr>
          <p:cNvSpPr txBox="1"/>
          <p:nvPr/>
        </p:nvSpPr>
        <p:spPr>
          <a:xfrm>
            <a:off x="3944647" y="1209308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JAVA</a:t>
            </a:r>
            <a:endParaRPr lang="ko-KR" altLang="en-US" sz="11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5398DD2-40DB-4897-98DC-C441D3CEE44C}"/>
              </a:ext>
            </a:extLst>
          </p:cNvPr>
          <p:cNvGrpSpPr/>
          <p:nvPr/>
        </p:nvGrpSpPr>
        <p:grpSpPr>
          <a:xfrm>
            <a:off x="5571757" y="635293"/>
            <a:ext cx="334949" cy="338554"/>
            <a:chOff x="3304668" y="2575005"/>
            <a:chExt cx="334949" cy="33855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BE3D7A7-2D5C-4C6F-B1E3-97EEDC377D38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A9525E-7B1B-44DF-B3FE-901F5C23AA0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C277B07-7D65-45AB-9622-4A67320A444D}"/>
              </a:ext>
            </a:extLst>
          </p:cNvPr>
          <p:cNvGrpSpPr/>
          <p:nvPr/>
        </p:nvGrpSpPr>
        <p:grpSpPr>
          <a:xfrm>
            <a:off x="6506331" y="627547"/>
            <a:ext cx="334949" cy="338554"/>
            <a:chOff x="3304668" y="2575005"/>
            <a:chExt cx="334949" cy="33855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953C49F-AA4A-4407-94CB-3818F3FBB23C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0A813C-8161-4B7E-B0F8-90478E648C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9E62F4A-2A50-49BB-B2BA-4B3B6BA4E251}"/>
              </a:ext>
            </a:extLst>
          </p:cNvPr>
          <p:cNvSpPr txBox="1"/>
          <p:nvPr/>
        </p:nvSpPr>
        <p:spPr>
          <a:xfrm>
            <a:off x="3637843" y="5963096"/>
            <a:ext cx="4558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코드 </a:t>
            </a:r>
            <a:r>
              <a:rPr lang="ko-KR" altLang="en-US" sz="1100" dirty="0" err="1"/>
              <a:t>프레스트의</a:t>
            </a:r>
            <a:r>
              <a:rPr lang="ko-KR" altLang="en-US" sz="1100" dirty="0"/>
              <a:t> 컨셉 애니메이션이 재생된다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정보 제공</a:t>
            </a:r>
            <a:r>
              <a:rPr lang="en-US" altLang="ko-KR" sz="1100" dirty="0"/>
              <a:t>(</a:t>
            </a:r>
            <a:r>
              <a:rPr lang="ko-KR" altLang="en-US" sz="1100" dirty="0"/>
              <a:t>기업 정보</a:t>
            </a:r>
            <a:r>
              <a:rPr lang="en-US" altLang="ko-KR" sz="1100" dirty="0"/>
              <a:t>)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페이지의 상단으로 이동시켜준다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왼쪽에 있는 애니메이션을 없애고 코드창을 확대해준다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사용자가 실행하고 싶은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sz="1100" dirty="0"/>
              <a:t>유저의 </a:t>
            </a:r>
            <a:r>
              <a:rPr lang="ko-KR" altLang="en-US" sz="1100" dirty="0" err="1"/>
              <a:t>팔로워</a:t>
            </a:r>
            <a:r>
              <a:rPr lang="ko-KR" altLang="en-US" sz="1100" dirty="0"/>
              <a:t>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ko-KR" sz="1100" dirty="0"/>
              <a:t>19. </a:t>
            </a:r>
            <a:r>
              <a:rPr lang="ko-KR" altLang="en-US" sz="1100" dirty="0"/>
              <a:t>유저의 </a:t>
            </a:r>
            <a:r>
              <a:rPr lang="ko-KR" altLang="en-US" sz="1100" dirty="0" err="1"/>
              <a:t>팔로잉</a:t>
            </a:r>
            <a:r>
              <a:rPr lang="ko-KR" altLang="en-US" sz="1100" dirty="0"/>
              <a:t> 수를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15502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FBD5E0-7C1E-4FFB-868A-F4AC3BDB1A07}"/>
              </a:ext>
            </a:extLst>
          </p:cNvPr>
          <p:cNvSpPr txBox="1"/>
          <p:nvPr/>
        </p:nvSpPr>
        <p:spPr>
          <a:xfrm>
            <a:off x="119501" y="5963096"/>
            <a:ext cx="715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새로운 패키지 및 파일을 생성할 수 있는 팝업창을 띄워준다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원하는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저장한 파일들을 트리 형태로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트리창</a:t>
            </a:r>
            <a:r>
              <a:rPr lang="ko-KR" altLang="en-US" sz="1100" dirty="0"/>
              <a:t> 파일의 코드를 보여주고 수정할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파일을 실행시킨다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4</a:t>
            </a:r>
            <a:r>
              <a:rPr lang="ko-KR" altLang="en-US" sz="1100" dirty="0"/>
              <a:t>번의 코드를 저장시켜준다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5</a:t>
            </a:r>
            <a:r>
              <a:rPr lang="ko-KR" altLang="en-US" sz="1100" dirty="0"/>
              <a:t>번 실행 버튼을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실행시킨 파일의 결과를 출력해준다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01D8EA8-F6FE-4025-9B0B-EFA0E4AFD9F6}"/>
              </a:ext>
            </a:extLst>
          </p:cNvPr>
          <p:cNvSpPr txBox="1"/>
          <p:nvPr/>
        </p:nvSpPr>
        <p:spPr>
          <a:xfrm>
            <a:off x="1562165" y="1287703"/>
            <a:ext cx="104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83DC2E7-F0C2-4146-B907-182186B17F21}"/>
              </a:ext>
            </a:extLst>
          </p:cNvPr>
          <p:cNvSpPr/>
          <p:nvPr/>
        </p:nvSpPr>
        <p:spPr>
          <a:xfrm rot="16200000">
            <a:off x="2648869" y="2705081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00EC63-8E9F-4105-B5BB-D35BEED41B7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C361183-710D-40EA-A476-53E1D685B2F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3029E5D-7B8F-46DF-9A58-83EA02DBF40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90BD0440-023E-4407-A276-B961405E5DBE}"/>
              </a:ext>
            </a:extLst>
          </p:cNvPr>
          <p:cNvSpPr/>
          <p:nvPr/>
        </p:nvSpPr>
        <p:spPr>
          <a:xfrm>
            <a:off x="2647161" y="24655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2132</Words>
  <Application>Microsoft Office PowerPoint</Application>
  <PresentationFormat>사용자 지정</PresentationFormat>
  <Paragraphs>990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271</cp:revision>
  <dcterms:created xsi:type="dcterms:W3CDTF">2020-04-22T06:25:45Z</dcterms:created>
  <dcterms:modified xsi:type="dcterms:W3CDTF">2020-04-23T10:44:48Z</dcterms:modified>
</cp:coreProperties>
</file>