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67" r:id="rId3"/>
    <p:sldId id="289" r:id="rId4"/>
    <p:sldId id="290" r:id="rId5"/>
    <p:sldId id="291" r:id="rId6"/>
    <p:sldId id="292" r:id="rId7"/>
    <p:sldId id="293" r:id="rId8"/>
    <p:sldId id="275" r:id="rId9"/>
    <p:sldId id="256" r:id="rId10"/>
    <p:sldId id="310" r:id="rId11"/>
    <p:sldId id="317" r:id="rId12"/>
    <p:sldId id="311" r:id="rId13"/>
    <p:sldId id="314" r:id="rId14"/>
    <p:sldId id="318" r:id="rId15"/>
    <p:sldId id="315" r:id="rId16"/>
    <p:sldId id="266" r:id="rId17"/>
    <p:sldId id="268" r:id="rId18"/>
    <p:sldId id="319" r:id="rId19"/>
    <p:sldId id="297" r:id="rId20"/>
    <p:sldId id="270" r:id="rId21"/>
    <p:sldId id="316" r:id="rId22"/>
    <p:sldId id="277" r:id="rId23"/>
    <p:sldId id="272" r:id="rId24"/>
    <p:sldId id="273" r:id="rId25"/>
    <p:sldId id="286" r:id="rId26"/>
    <p:sldId id="288" r:id="rId27"/>
    <p:sldId id="320" r:id="rId28"/>
  </p:sldIdLst>
  <p:sldSz cx="75596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- 로그인 안 한 메인화면" id="{490F646C-6C6D-4DFB-A96E-28CCF0369FC1}">
          <p14:sldIdLst>
            <p14:sldId id="287"/>
            <p14:sldId id="267"/>
            <p14:sldId id="289"/>
            <p14:sldId id="290"/>
            <p14:sldId id="291"/>
            <p14:sldId id="292"/>
            <p14:sldId id="293"/>
          </p14:sldIdLst>
        </p14:section>
        <p14:section name="Main - 로그인 한 메인화면" id="{CBE8C95C-6C99-4218-83C6-FD833920EE87}">
          <p14:sldIdLst>
            <p14:sldId id="275"/>
          </p14:sldIdLst>
        </p14:section>
        <p14:section name="코드트리" id="{1A174C5D-9622-47A6-98D6-B00A3EA6E628}">
          <p14:sldIdLst>
            <p14:sldId id="256"/>
            <p14:sldId id="310"/>
            <p14:sldId id="317"/>
          </p14:sldIdLst>
        </p14:section>
        <p14:section name="코딩테스트" id="{15D9A73B-0C72-4E6D-B772-BB3D8BA5A246}">
          <p14:sldIdLst>
            <p14:sldId id="311"/>
            <p14:sldId id="314"/>
            <p14:sldId id="318"/>
            <p14:sldId id="315"/>
          </p14:sldIdLst>
        </p14:section>
        <p14:section name="코딩테스트" id="{61E0BC50-2402-4192-820A-61630B30D4B4}">
          <p14:sldIdLst>
            <p14:sldId id="266"/>
            <p14:sldId id="268"/>
            <p14:sldId id="319"/>
            <p14:sldId id="297"/>
          </p14:sldIdLst>
        </p14:section>
        <p14:section name="마이페이지 - 계정관리" id="{B00E713A-7038-4F8D-A8ED-B793956160B4}">
          <p14:sldIdLst>
            <p14:sldId id="270"/>
            <p14:sldId id="316"/>
            <p14:sldId id="277"/>
            <p14:sldId id="272"/>
            <p14:sldId id="273"/>
          </p14:sldIdLst>
        </p14:section>
        <p14:section name="마이페이지-문제관리" id="{2D50BF54-328B-4E6A-A2A2-79722BE5BB37}">
          <p14:sldIdLst>
            <p14:sldId id="286"/>
            <p14:sldId id="288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Yujin" initials="J" lastIdx="1" clrIdx="0">
    <p:extLst>
      <p:ext uri="{19B8F6BF-5375-455C-9EA6-DF929625EA0E}">
        <p15:presenceInfo xmlns:p15="http://schemas.microsoft.com/office/powerpoint/2012/main" userId="JeonYu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4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72842"/>
            <a:ext cx="6425724" cy="313317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726842"/>
            <a:ext cx="5669756" cy="217280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79142"/>
            <a:ext cx="163005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79142"/>
            <a:ext cx="4795669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243638"/>
            <a:ext cx="6520220" cy="374355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022610"/>
            <a:ext cx="6520220" cy="196864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5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79144"/>
            <a:ext cx="6520220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206137"/>
            <a:ext cx="3198096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287331"/>
            <a:ext cx="319809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206137"/>
            <a:ext cx="3213847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287331"/>
            <a:ext cx="3213847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4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95769"/>
            <a:ext cx="3827085" cy="6395505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95769"/>
            <a:ext cx="3827085" cy="6395505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79144"/>
            <a:ext cx="652022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95710"/>
            <a:ext cx="652022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785F-87B5-4171-B922-ABA747451FCE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341240"/>
            <a:ext cx="255139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6.sv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14.svg"/><Relationship Id="rId4" Type="http://schemas.openxmlformats.org/officeDocument/2006/relationships/image" Target="../media/image26.sv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14.svg"/><Relationship Id="rId4" Type="http://schemas.openxmlformats.org/officeDocument/2006/relationships/image" Target="../media/image26.sv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14.svg"/><Relationship Id="rId4" Type="http://schemas.openxmlformats.org/officeDocument/2006/relationships/image" Target="../media/image26.sv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26.svg"/><Relationship Id="rId7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6.svg"/><Relationship Id="rId7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svg"/><Relationship Id="rId5" Type="http://schemas.openxmlformats.org/officeDocument/2006/relationships/image" Target="../media/image37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5531AF9-07B2-4920-B3E1-C4F54BA9124A}"/>
              </a:ext>
            </a:extLst>
          </p:cNvPr>
          <p:cNvSpPr/>
          <p:nvPr/>
        </p:nvSpPr>
        <p:spPr>
          <a:xfrm>
            <a:off x="476076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114EDCB-E6F2-48ED-B044-E2663D4D31A5}"/>
              </a:ext>
            </a:extLst>
          </p:cNvPr>
          <p:cNvSpPr/>
          <p:nvPr/>
        </p:nvSpPr>
        <p:spPr>
          <a:xfrm>
            <a:off x="713235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365575-6FE0-4C03-9C04-FE73EC72C890}"/>
              </a:ext>
            </a:extLst>
          </p:cNvPr>
          <p:cNvSpPr/>
          <p:nvPr/>
        </p:nvSpPr>
        <p:spPr>
          <a:xfrm>
            <a:off x="950394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B506A0-356C-466A-8809-E4D35AE3BF68}"/>
              </a:ext>
            </a:extLst>
          </p:cNvPr>
          <p:cNvSpPr/>
          <p:nvPr/>
        </p:nvSpPr>
        <p:spPr>
          <a:xfrm>
            <a:off x="1187553" y="6037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76241B-8558-4072-9716-EEADFEE350A6}"/>
              </a:ext>
            </a:extLst>
          </p:cNvPr>
          <p:cNvSpPr/>
          <p:nvPr/>
        </p:nvSpPr>
        <p:spPr>
          <a:xfrm>
            <a:off x="476076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F61051-9DBE-48B7-BE72-322E2B20E692}"/>
              </a:ext>
            </a:extLst>
          </p:cNvPr>
          <p:cNvSpPr/>
          <p:nvPr/>
        </p:nvSpPr>
        <p:spPr>
          <a:xfrm>
            <a:off x="967343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EE7F18-4E55-497C-A8A0-912294ED9B32}"/>
              </a:ext>
            </a:extLst>
          </p:cNvPr>
          <p:cNvSpPr/>
          <p:nvPr/>
        </p:nvSpPr>
        <p:spPr>
          <a:xfrm>
            <a:off x="723199" y="8425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FB61AA-D4A9-4887-9F7A-FE2C6A99B0BF}"/>
              </a:ext>
            </a:extLst>
          </p:cNvPr>
          <p:cNvSpPr/>
          <p:nvPr/>
        </p:nvSpPr>
        <p:spPr>
          <a:xfrm>
            <a:off x="1221844" y="8425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727CFB-5D2F-4844-8547-51A2363B3080}"/>
              </a:ext>
            </a:extLst>
          </p:cNvPr>
          <p:cNvSpPr/>
          <p:nvPr/>
        </p:nvSpPr>
        <p:spPr>
          <a:xfrm>
            <a:off x="2111109" y="248807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A13B6C-E05E-4DF0-86CB-4146723CAA57}"/>
              </a:ext>
            </a:extLst>
          </p:cNvPr>
          <p:cNvSpPr/>
          <p:nvPr/>
        </p:nvSpPr>
        <p:spPr>
          <a:xfrm>
            <a:off x="2000994" y="122194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84C4071-83C7-4611-9898-A24712413BC7}"/>
              </a:ext>
            </a:extLst>
          </p:cNvPr>
          <p:cNvSpPr/>
          <p:nvPr/>
        </p:nvSpPr>
        <p:spPr>
          <a:xfrm>
            <a:off x="2448898" y="33808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5950F2-8ACC-49DC-A508-F1B2A1D8372E}"/>
              </a:ext>
            </a:extLst>
          </p:cNvPr>
          <p:cNvSpPr txBox="1"/>
          <p:nvPr/>
        </p:nvSpPr>
        <p:spPr>
          <a:xfrm>
            <a:off x="1318495" y="2145469"/>
            <a:ext cx="403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D3429-3209-4C50-81E9-A030D5F0E12A}"/>
              </a:ext>
            </a:extLst>
          </p:cNvPr>
          <p:cNvSpPr txBox="1"/>
          <p:nvPr/>
        </p:nvSpPr>
        <p:spPr>
          <a:xfrm>
            <a:off x="746978" y="2622891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1F97B-DC6E-4937-A918-BC542634115B}"/>
              </a:ext>
            </a:extLst>
          </p:cNvPr>
          <p:cNvSpPr txBox="1"/>
          <p:nvPr/>
        </p:nvSpPr>
        <p:spPr>
          <a:xfrm>
            <a:off x="548826" y="210794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6B3C8-5736-41E5-BC1C-B16FE3679185}"/>
              </a:ext>
            </a:extLst>
          </p:cNvPr>
          <p:cNvSpPr txBox="1"/>
          <p:nvPr/>
        </p:nvSpPr>
        <p:spPr>
          <a:xfrm>
            <a:off x="355315" y="2994481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66D233-C947-4081-99DF-1F6E5747FCA9}"/>
              </a:ext>
            </a:extLst>
          </p:cNvPr>
          <p:cNvSpPr txBox="1"/>
          <p:nvPr/>
        </p:nvSpPr>
        <p:spPr>
          <a:xfrm>
            <a:off x="2247717" y="2036608"/>
            <a:ext cx="45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⑮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4F8831A-2EDA-4093-9DF5-35A96C01DB30}"/>
              </a:ext>
            </a:extLst>
          </p:cNvPr>
          <p:cNvGrpSpPr/>
          <p:nvPr/>
        </p:nvGrpSpPr>
        <p:grpSpPr>
          <a:xfrm>
            <a:off x="1764669" y="2615145"/>
            <a:ext cx="334949" cy="338554"/>
            <a:chOff x="3304668" y="2575005"/>
            <a:chExt cx="334949" cy="33855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F49DE88-7D5B-421C-9D00-7C064EA471B9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754BB3-87B5-4FEE-9809-1998A5C7CFB0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16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549C58-3B2E-4D1A-9F2B-F25A3844A4FA}"/>
              </a:ext>
            </a:extLst>
          </p:cNvPr>
          <p:cNvGrpSpPr/>
          <p:nvPr/>
        </p:nvGrpSpPr>
        <p:grpSpPr>
          <a:xfrm>
            <a:off x="1540099" y="2944266"/>
            <a:ext cx="334949" cy="338554"/>
            <a:chOff x="3304668" y="2575005"/>
            <a:chExt cx="334949" cy="338554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88A10FF-3FA4-4635-B6E1-4A5331F69D0B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E75E37-B148-4D1E-830D-9D6925605D58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17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8614528-E389-447D-AC7C-3D93530A3E39}"/>
              </a:ext>
            </a:extLst>
          </p:cNvPr>
          <p:cNvGrpSpPr/>
          <p:nvPr/>
        </p:nvGrpSpPr>
        <p:grpSpPr>
          <a:xfrm>
            <a:off x="962631" y="1786586"/>
            <a:ext cx="334949" cy="338554"/>
            <a:chOff x="3304668" y="2575005"/>
            <a:chExt cx="334949" cy="33855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31C0ABF-C9C1-4717-9AB2-DA78ABDD3EB2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80D0EC-295F-41C4-B59E-16C6460D6522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18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51F05D1-8C11-44B6-BCA8-D08250424E6D}"/>
              </a:ext>
            </a:extLst>
          </p:cNvPr>
          <p:cNvGrpSpPr/>
          <p:nvPr/>
        </p:nvGrpSpPr>
        <p:grpSpPr>
          <a:xfrm>
            <a:off x="1897205" y="1778840"/>
            <a:ext cx="334949" cy="338554"/>
            <a:chOff x="3304668" y="2575005"/>
            <a:chExt cx="334949" cy="33855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82A2A8D-510D-4839-8E0C-D0C5F933AF65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29C48D-852F-4292-9581-8ABEC575ABC1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19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77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EE5F4-B663-4065-9AC4-7656F41313B8}"/>
              </a:ext>
            </a:extLst>
          </p:cNvPr>
          <p:cNvSpPr txBox="1"/>
          <p:nvPr/>
        </p:nvSpPr>
        <p:spPr>
          <a:xfrm>
            <a:off x="28575" y="0"/>
            <a:ext cx="3400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에옹이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98112" y="261610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My </a:t>
            </a:r>
            <a:r>
              <a:rPr lang="en-US" altLang="ko-KR" sz="1400" dirty="0" err="1"/>
              <a:t>CodeTree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C5B12B-3CF4-4807-8F20-7247AE72F4F0}"/>
              </a:ext>
            </a:extLst>
          </p:cNvPr>
          <p:cNvSpPr txBox="1"/>
          <p:nvPr/>
        </p:nvSpPr>
        <p:spPr>
          <a:xfrm>
            <a:off x="98112" y="61899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2019 </a:t>
            </a:r>
            <a:r>
              <a:rPr lang="ko-KR" altLang="en-US" sz="900" dirty="0" err="1">
                <a:latin typeface="+mn-ea"/>
              </a:rPr>
              <a:t>더존비즈온</a:t>
            </a:r>
            <a:r>
              <a:rPr lang="ko-KR" altLang="en-US" sz="900" dirty="0">
                <a:latin typeface="+mn-ea"/>
              </a:rPr>
              <a:t> 코딩테스트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41D312-E433-4E0C-9B88-AA649B7C69C3}"/>
              </a:ext>
            </a:extLst>
          </p:cNvPr>
          <p:cNvSpPr txBox="1"/>
          <p:nvPr/>
        </p:nvSpPr>
        <p:spPr>
          <a:xfrm>
            <a:off x="98112" y="3223623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1</a:t>
            </a:r>
            <a:endParaRPr lang="ko-KR" altLang="en-US" sz="9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F2FD6A-A129-45C2-96D4-AC51621A0524}"/>
              </a:ext>
            </a:extLst>
          </p:cNvPr>
          <p:cNvSpPr txBox="1"/>
          <p:nvPr/>
        </p:nvSpPr>
        <p:spPr>
          <a:xfrm>
            <a:off x="98112" y="346072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2</a:t>
            </a:r>
            <a:endParaRPr lang="ko-KR" altLang="en-US" sz="9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87D52A-B262-42FA-ABD8-001B3C84ED9C}"/>
              </a:ext>
            </a:extLst>
          </p:cNvPr>
          <p:cNvSpPr txBox="1"/>
          <p:nvPr/>
        </p:nvSpPr>
        <p:spPr>
          <a:xfrm>
            <a:off x="98112" y="3697825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2020 1</a:t>
            </a:r>
            <a:r>
              <a:rPr lang="ko-KR" altLang="en-US" sz="900" dirty="0">
                <a:latin typeface="+mn-ea"/>
              </a:rPr>
              <a:t>차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카카오 코딩테스트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E5A281-356F-4A14-9DFA-645AF13D0577}"/>
              </a:ext>
            </a:extLst>
          </p:cNvPr>
          <p:cNvGrpSpPr/>
          <p:nvPr/>
        </p:nvGrpSpPr>
        <p:grpSpPr>
          <a:xfrm rot="16200000">
            <a:off x="1702838" y="2154610"/>
            <a:ext cx="337789" cy="181114"/>
            <a:chOff x="6935025" y="4869579"/>
            <a:chExt cx="337789" cy="33962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1B35A73-3F53-411E-989D-B42360169B13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270B5D3-1CF0-4DE2-A021-3F6ADCD77640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1777724" y="370729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ED8E6A-5814-4CE7-97FE-FE36CD89B25E}"/>
              </a:ext>
            </a:extLst>
          </p:cNvPr>
          <p:cNvSpPr txBox="1"/>
          <p:nvPr/>
        </p:nvSpPr>
        <p:spPr>
          <a:xfrm>
            <a:off x="98111" y="849826"/>
            <a:ext cx="2517157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1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5BB7F32-27C3-46FF-A559-2C3A5151BC88}"/>
              </a:ext>
            </a:extLst>
          </p:cNvPr>
          <p:cNvSpPr/>
          <p:nvPr/>
        </p:nvSpPr>
        <p:spPr>
          <a:xfrm>
            <a:off x="41602" y="52186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00007CD-26DC-4734-94F2-666D0660EAD2}"/>
              </a:ext>
            </a:extLst>
          </p:cNvPr>
          <p:cNvSpPr/>
          <p:nvPr/>
        </p:nvSpPr>
        <p:spPr>
          <a:xfrm>
            <a:off x="566599" y="86484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D8B9D3B-D30B-4633-B2F3-1FFE61CC9502}"/>
              </a:ext>
            </a:extLst>
          </p:cNvPr>
          <p:cNvSpPr/>
          <p:nvPr/>
        </p:nvSpPr>
        <p:spPr>
          <a:xfrm>
            <a:off x="32889" y="107380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19EEA34-FBDA-4D9E-83F6-8C7AC5B3D4C2}"/>
              </a:ext>
            </a:extLst>
          </p:cNvPr>
          <p:cNvSpPr/>
          <p:nvPr/>
        </p:nvSpPr>
        <p:spPr>
          <a:xfrm>
            <a:off x="6814267" y="337302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채점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44F661-3A4C-4671-92F0-33461635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1" y="5870377"/>
            <a:ext cx="7086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9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EE5F4-B663-4065-9AC4-7656F41313B8}"/>
              </a:ext>
            </a:extLst>
          </p:cNvPr>
          <p:cNvSpPr txBox="1"/>
          <p:nvPr/>
        </p:nvSpPr>
        <p:spPr>
          <a:xfrm>
            <a:off x="28575" y="0"/>
            <a:ext cx="3400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에옹이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98112" y="261610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My </a:t>
            </a:r>
            <a:r>
              <a:rPr lang="en-US" altLang="ko-KR" sz="1400" dirty="0" err="1"/>
              <a:t>CodeTree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C5B12B-3CF4-4807-8F20-7247AE72F4F0}"/>
              </a:ext>
            </a:extLst>
          </p:cNvPr>
          <p:cNvSpPr txBox="1"/>
          <p:nvPr/>
        </p:nvSpPr>
        <p:spPr>
          <a:xfrm>
            <a:off x="98112" y="61899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2019 </a:t>
            </a:r>
            <a:r>
              <a:rPr lang="ko-KR" altLang="en-US" sz="900" dirty="0" err="1">
                <a:latin typeface="+mn-ea"/>
              </a:rPr>
              <a:t>더존비즈온</a:t>
            </a:r>
            <a:r>
              <a:rPr lang="ko-KR" altLang="en-US" sz="900" dirty="0">
                <a:latin typeface="+mn-ea"/>
              </a:rPr>
              <a:t> 코딩테스트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41D312-E433-4E0C-9B88-AA649B7C69C3}"/>
              </a:ext>
            </a:extLst>
          </p:cNvPr>
          <p:cNvSpPr txBox="1"/>
          <p:nvPr/>
        </p:nvSpPr>
        <p:spPr>
          <a:xfrm>
            <a:off x="98112" y="3223623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1</a:t>
            </a:r>
            <a:endParaRPr lang="ko-KR" altLang="en-US" sz="9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F2FD6A-A129-45C2-96D4-AC51621A0524}"/>
              </a:ext>
            </a:extLst>
          </p:cNvPr>
          <p:cNvSpPr txBox="1"/>
          <p:nvPr/>
        </p:nvSpPr>
        <p:spPr>
          <a:xfrm>
            <a:off x="98112" y="346072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2</a:t>
            </a:r>
            <a:endParaRPr lang="ko-KR" altLang="en-US" sz="9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87D52A-B262-42FA-ABD8-001B3C84ED9C}"/>
              </a:ext>
            </a:extLst>
          </p:cNvPr>
          <p:cNvSpPr txBox="1"/>
          <p:nvPr/>
        </p:nvSpPr>
        <p:spPr>
          <a:xfrm>
            <a:off x="98112" y="3697825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2020 1</a:t>
            </a:r>
            <a:r>
              <a:rPr lang="ko-KR" altLang="en-US" sz="900" dirty="0">
                <a:latin typeface="+mn-ea"/>
              </a:rPr>
              <a:t>차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카카오 코딩테스트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E5A281-356F-4A14-9DFA-645AF13D0577}"/>
              </a:ext>
            </a:extLst>
          </p:cNvPr>
          <p:cNvGrpSpPr/>
          <p:nvPr/>
        </p:nvGrpSpPr>
        <p:grpSpPr>
          <a:xfrm rot="16200000">
            <a:off x="1702838" y="2154610"/>
            <a:ext cx="337789" cy="181114"/>
            <a:chOff x="6935025" y="4869579"/>
            <a:chExt cx="337789" cy="33962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1B35A73-3F53-411E-989D-B42360169B13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270B5D3-1CF0-4DE2-A021-3F6ADCD77640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1777724" y="370729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ED8E6A-5814-4CE7-97FE-FE36CD89B25E}"/>
              </a:ext>
            </a:extLst>
          </p:cNvPr>
          <p:cNvSpPr txBox="1"/>
          <p:nvPr/>
        </p:nvSpPr>
        <p:spPr>
          <a:xfrm>
            <a:off x="98111" y="849826"/>
            <a:ext cx="2517157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1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19EEA34-FBDA-4D9E-83F6-8C7AC5B3D4C2}"/>
              </a:ext>
            </a:extLst>
          </p:cNvPr>
          <p:cNvSpPr/>
          <p:nvPr/>
        </p:nvSpPr>
        <p:spPr>
          <a:xfrm>
            <a:off x="6814267" y="337302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채점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5C8D4D-30AE-4C58-81DC-AC04665E5FAF}"/>
              </a:ext>
            </a:extLst>
          </p:cNvPr>
          <p:cNvSpPr/>
          <p:nvPr/>
        </p:nvSpPr>
        <p:spPr>
          <a:xfrm>
            <a:off x="1789209" y="920329"/>
            <a:ext cx="2875472" cy="27687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원래코드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A637C8A-539F-4C5C-AD1E-8BAB0FA15201}"/>
              </a:ext>
            </a:extLst>
          </p:cNvPr>
          <p:cNvSpPr/>
          <p:nvPr/>
        </p:nvSpPr>
        <p:spPr>
          <a:xfrm>
            <a:off x="4672713" y="950626"/>
            <a:ext cx="2886818" cy="27663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정답코드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5BB7F32-27C3-46FF-A559-2C3A5151BC88}"/>
              </a:ext>
            </a:extLst>
          </p:cNvPr>
          <p:cNvSpPr/>
          <p:nvPr/>
        </p:nvSpPr>
        <p:spPr>
          <a:xfrm>
            <a:off x="1910195" y="10003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00007CD-26DC-4734-94F2-666D0660EAD2}"/>
              </a:ext>
            </a:extLst>
          </p:cNvPr>
          <p:cNvSpPr/>
          <p:nvPr/>
        </p:nvSpPr>
        <p:spPr>
          <a:xfrm>
            <a:off x="4672713" y="98346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1A02F9-BEA4-4CBD-B420-4707DDB0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88" y="5976777"/>
            <a:ext cx="67437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7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13625" y="262087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Coding Test</a:t>
            </a:r>
            <a:endParaRPr lang="ko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1777724" y="370729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0F5266A-5079-4AC1-9FE7-AE01FE40F39E}"/>
              </a:ext>
            </a:extLst>
          </p:cNvPr>
          <p:cNvSpPr/>
          <p:nvPr/>
        </p:nvSpPr>
        <p:spPr>
          <a:xfrm>
            <a:off x="6810207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제출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0332A8-A79C-4E9A-B3D6-7EFF42D1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6" y="5925830"/>
            <a:ext cx="7029450" cy="13335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6EC6C2-DFC2-4CCD-A47C-4AA3141E443C}"/>
              </a:ext>
            </a:extLst>
          </p:cNvPr>
          <p:cNvSpPr/>
          <p:nvPr/>
        </p:nvSpPr>
        <p:spPr>
          <a:xfrm>
            <a:off x="-9781" y="21182"/>
            <a:ext cx="7559675" cy="553131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E93F33-6806-41CD-AACF-48BF23CAF227}"/>
              </a:ext>
            </a:extLst>
          </p:cNvPr>
          <p:cNvGrpSpPr/>
          <p:nvPr/>
        </p:nvGrpSpPr>
        <p:grpSpPr>
          <a:xfrm>
            <a:off x="1566520" y="1740208"/>
            <a:ext cx="4426634" cy="1786362"/>
            <a:chOff x="1600671" y="1754042"/>
            <a:chExt cx="4426634" cy="1786362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FE5A281-356F-4A14-9DFA-645AF13D0577}"/>
                </a:ext>
              </a:extLst>
            </p:cNvPr>
            <p:cNvGrpSpPr/>
            <p:nvPr/>
          </p:nvGrpSpPr>
          <p:grpSpPr>
            <a:xfrm rot="16200000">
              <a:off x="1702838" y="2154610"/>
              <a:ext cx="337789" cy="181114"/>
              <a:chOff x="6935025" y="4869579"/>
              <a:chExt cx="337789" cy="339621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31B35A73-3F53-411E-989D-B42360169B13}"/>
                  </a:ext>
                </a:extLst>
              </p:cNvPr>
              <p:cNvSpPr/>
              <p:nvPr/>
            </p:nvSpPr>
            <p:spPr>
              <a:xfrm>
                <a:off x="6935025" y="4869579"/>
                <a:ext cx="337789" cy="33962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77" name="이등변 삼각형 76">
                <a:extLst>
                  <a:ext uri="{FF2B5EF4-FFF2-40B4-BE49-F238E27FC236}">
                    <a16:creationId xmlns:a16="http://schemas.microsoft.com/office/drawing/2014/main" id="{B270B5D3-1CF0-4DE2-A021-3F6ADCD77640}"/>
                  </a:ext>
                </a:extLst>
              </p:cNvPr>
              <p:cNvSpPr/>
              <p:nvPr/>
            </p:nvSpPr>
            <p:spPr>
              <a:xfrm>
                <a:off x="7012882" y="4961960"/>
                <a:ext cx="182074" cy="146697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07DD17-7473-4BFA-AA9A-1A97C0530992}"/>
                </a:ext>
              </a:extLst>
            </p:cNvPr>
            <p:cNvSpPr txBox="1"/>
            <p:nvPr/>
          </p:nvSpPr>
          <p:spPr>
            <a:xfrm>
              <a:off x="1649274" y="2740102"/>
              <a:ext cx="1335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계정 공개 설정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B015099-6FAE-4812-AE5F-772A311C4B57}"/>
                </a:ext>
              </a:extLst>
            </p:cNvPr>
            <p:cNvCxnSpPr/>
            <p:nvPr/>
          </p:nvCxnSpPr>
          <p:spPr>
            <a:xfrm>
              <a:off x="1608380" y="3048023"/>
              <a:ext cx="44189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5C0ACAE-14FF-4CBC-BE01-3E49E2C9FDC8}"/>
                </a:ext>
              </a:extLst>
            </p:cNvPr>
            <p:cNvSpPr/>
            <p:nvPr/>
          </p:nvSpPr>
          <p:spPr>
            <a:xfrm>
              <a:off x="1714012" y="2345756"/>
              <a:ext cx="978518" cy="19385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0070C0"/>
                  </a:solidFill>
                </a:rPr>
                <a:t>비밀번호 변경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24E9B-CBEF-4316-AE40-A0E76DBD5D90}"/>
                </a:ext>
              </a:extLst>
            </p:cNvPr>
            <p:cNvSpPr txBox="1"/>
            <p:nvPr/>
          </p:nvSpPr>
          <p:spPr>
            <a:xfrm>
              <a:off x="1641565" y="1938309"/>
              <a:ext cx="1335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비밀번호 변경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C98B3D7-F7F9-487E-9CC8-E83A5B6843D2}"/>
                </a:ext>
              </a:extLst>
            </p:cNvPr>
            <p:cNvCxnSpPr/>
            <p:nvPr/>
          </p:nvCxnSpPr>
          <p:spPr>
            <a:xfrm>
              <a:off x="1600671" y="2246230"/>
              <a:ext cx="44189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DED8789-CAD1-4689-8236-CC1A1BF1D4D3}"/>
                </a:ext>
              </a:extLst>
            </p:cNvPr>
            <p:cNvSpPr/>
            <p:nvPr/>
          </p:nvSpPr>
          <p:spPr>
            <a:xfrm>
              <a:off x="1694256" y="1754042"/>
              <a:ext cx="4169619" cy="1786362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DC2D71-E43A-4ECB-BFB6-2807B6A6CCDF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Coding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Test</a:t>
              </a:r>
              <a:endParaRPr lang="ko-KR" altLang="en-US" sz="1400" b="1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A9FBC6F-D1A9-4D74-BFB2-F87B17053FC2}"/>
                </a:ext>
              </a:extLst>
            </p:cNvPr>
            <p:cNvSpPr/>
            <p:nvPr/>
          </p:nvSpPr>
          <p:spPr>
            <a:xfrm>
              <a:off x="1919265" y="2610334"/>
              <a:ext cx="2528168" cy="2679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675EE4-33EA-43D8-AC4B-B2DEDD7D5D3E}"/>
                </a:ext>
              </a:extLst>
            </p:cNvPr>
            <p:cNvSpPr txBox="1"/>
            <p:nvPr/>
          </p:nvSpPr>
          <p:spPr>
            <a:xfrm>
              <a:off x="1949745" y="2630704"/>
              <a:ext cx="1791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인증번호 입력 </a:t>
              </a:r>
              <a:r>
                <a:rPr lang="en-US" altLang="ko-KR" sz="1000" dirty="0"/>
                <a:t>: </a:t>
              </a:r>
              <a:endParaRPr lang="ko-KR" altLang="en-US" sz="1000" dirty="0"/>
            </a:p>
          </p:txBody>
        </p:sp>
        <p:pic>
          <p:nvPicPr>
            <p:cNvPr id="56" name="그래픽 55" descr="닫기">
              <a:extLst>
                <a:ext uri="{FF2B5EF4-FFF2-40B4-BE49-F238E27FC236}">
                  <a16:creationId xmlns:a16="http://schemas.microsoft.com/office/drawing/2014/main" id="{772A5437-8B16-4660-B001-21DCB430B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5D1E55-82F1-4937-A731-B0CAD26BA927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코딩 테스트 인증번호 입력하세요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755F506-E43F-4218-81C1-4A57D48ABC32}"/>
                </a:ext>
              </a:extLst>
            </p:cNvPr>
            <p:cNvSpPr/>
            <p:nvPr/>
          </p:nvSpPr>
          <p:spPr>
            <a:xfrm>
              <a:off x="4603154" y="2611321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accent1"/>
                  </a:solidFill>
                </a:rPr>
                <a:t>인증번호 확인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89268A-F1F1-46D6-8537-305FF3ECDA0C}"/>
                </a:ext>
              </a:extLst>
            </p:cNvPr>
            <p:cNvSpPr/>
            <p:nvPr/>
          </p:nvSpPr>
          <p:spPr>
            <a:xfrm>
              <a:off x="2703243" y="3020412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FA24A3F-4E2F-480A-8166-3205DC12DCCE}"/>
                </a:ext>
              </a:extLst>
            </p:cNvPr>
            <p:cNvSpPr/>
            <p:nvPr/>
          </p:nvSpPr>
          <p:spPr>
            <a:xfrm>
              <a:off x="3819500" y="3030250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완료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F98D3E8A-08D9-4FCC-A99B-9C26E2350B52}"/>
                </a:ext>
              </a:extLst>
            </p:cNvPr>
            <p:cNvSpPr/>
            <p:nvPr/>
          </p:nvSpPr>
          <p:spPr>
            <a:xfrm>
              <a:off x="1770338" y="2659559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241E1A6-9A16-4CF0-8B22-E7621AE9BB19}"/>
                </a:ext>
              </a:extLst>
            </p:cNvPr>
            <p:cNvSpPr/>
            <p:nvPr/>
          </p:nvSpPr>
          <p:spPr>
            <a:xfrm>
              <a:off x="4551112" y="2647301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9A755D2-49A6-496D-8160-D975A40585CB}"/>
                </a:ext>
              </a:extLst>
            </p:cNvPr>
            <p:cNvSpPr/>
            <p:nvPr/>
          </p:nvSpPr>
          <p:spPr>
            <a:xfrm>
              <a:off x="2743719" y="304944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3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3F9A646-48D7-4433-9543-E2CCEC4A494A}"/>
                </a:ext>
              </a:extLst>
            </p:cNvPr>
            <p:cNvSpPr/>
            <p:nvPr/>
          </p:nvSpPr>
          <p:spPr>
            <a:xfrm>
              <a:off x="3861541" y="307005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4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0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13625" y="262087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Coding Test</a:t>
            </a:r>
            <a:endParaRPr lang="ko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0F5266A-5079-4AC1-9FE7-AE01FE40F39E}"/>
              </a:ext>
            </a:extLst>
          </p:cNvPr>
          <p:cNvSpPr/>
          <p:nvPr/>
        </p:nvSpPr>
        <p:spPr>
          <a:xfrm>
            <a:off x="6810207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제출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1C24B0-BB5D-483A-9B0E-C4093ED3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3" y="6012012"/>
            <a:ext cx="6772275" cy="13716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CA76A5-AE10-4743-B2DC-9E07E5A7E2DA}"/>
              </a:ext>
            </a:extLst>
          </p:cNvPr>
          <p:cNvSpPr/>
          <p:nvPr/>
        </p:nvSpPr>
        <p:spPr>
          <a:xfrm>
            <a:off x="-9781" y="21182"/>
            <a:ext cx="7559675" cy="553131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4E0B7AC-238F-4755-8CE9-7A3685116842}"/>
              </a:ext>
            </a:extLst>
          </p:cNvPr>
          <p:cNvGrpSpPr/>
          <p:nvPr/>
        </p:nvGrpSpPr>
        <p:grpSpPr>
          <a:xfrm>
            <a:off x="2257386" y="1765821"/>
            <a:ext cx="2992210" cy="2167631"/>
            <a:chOff x="2257386" y="1765821"/>
            <a:chExt cx="2992210" cy="2167631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FE5A281-356F-4A14-9DFA-645AF13D0577}"/>
                </a:ext>
              </a:extLst>
            </p:cNvPr>
            <p:cNvGrpSpPr/>
            <p:nvPr/>
          </p:nvGrpSpPr>
          <p:grpSpPr>
            <a:xfrm rot="16200000">
              <a:off x="2318659" y="2166390"/>
              <a:ext cx="337789" cy="181114"/>
              <a:chOff x="6935025" y="4869579"/>
              <a:chExt cx="337789" cy="339621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31B35A73-3F53-411E-989D-B42360169B13}"/>
                  </a:ext>
                </a:extLst>
              </p:cNvPr>
              <p:cNvSpPr/>
              <p:nvPr/>
            </p:nvSpPr>
            <p:spPr>
              <a:xfrm>
                <a:off x="6935025" y="4869579"/>
                <a:ext cx="337789" cy="33962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77" name="이등변 삼각형 76">
                <a:extLst>
                  <a:ext uri="{FF2B5EF4-FFF2-40B4-BE49-F238E27FC236}">
                    <a16:creationId xmlns:a16="http://schemas.microsoft.com/office/drawing/2014/main" id="{B270B5D3-1CF0-4DE2-A021-3F6ADCD77640}"/>
                  </a:ext>
                </a:extLst>
              </p:cNvPr>
              <p:cNvSpPr/>
              <p:nvPr/>
            </p:nvSpPr>
            <p:spPr>
              <a:xfrm>
                <a:off x="7012882" y="4961960"/>
                <a:ext cx="182074" cy="146697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26AB77-CCA8-4AF6-AC36-45D1108B0C4D}"/>
                </a:ext>
              </a:extLst>
            </p:cNvPr>
            <p:cNvSpPr txBox="1"/>
            <p:nvPr/>
          </p:nvSpPr>
          <p:spPr>
            <a:xfrm>
              <a:off x="2393545" y="3719077"/>
              <a:ext cx="6130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+mn-ea"/>
                </a:rPr>
                <a:t>실행결과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07DD17-7473-4BFA-AA9A-1A97C0530992}"/>
                </a:ext>
              </a:extLst>
            </p:cNvPr>
            <p:cNvSpPr txBox="1"/>
            <p:nvPr/>
          </p:nvSpPr>
          <p:spPr>
            <a:xfrm>
              <a:off x="2265095" y="2751882"/>
              <a:ext cx="1335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계정 공개 설정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5C0ACAE-14FF-4CBC-BE01-3E49E2C9FDC8}"/>
                </a:ext>
              </a:extLst>
            </p:cNvPr>
            <p:cNvSpPr/>
            <p:nvPr/>
          </p:nvSpPr>
          <p:spPr>
            <a:xfrm>
              <a:off x="2329833" y="2357536"/>
              <a:ext cx="978518" cy="19385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0070C0"/>
                  </a:solidFill>
                </a:rPr>
                <a:t>비밀번호 변경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24E9B-CBEF-4316-AE40-A0E76DBD5D90}"/>
                </a:ext>
              </a:extLst>
            </p:cNvPr>
            <p:cNvSpPr txBox="1"/>
            <p:nvPr/>
          </p:nvSpPr>
          <p:spPr>
            <a:xfrm>
              <a:off x="2257386" y="1950089"/>
              <a:ext cx="1335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비밀번호 변경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DED8789-CAD1-4689-8236-CC1A1BF1D4D3}"/>
                </a:ext>
              </a:extLst>
            </p:cNvPr>
            <p:cNvSpPr/>
            <p:nvPr/>
          </p:nvSpPr>
          <p:spPr>
            <a:xfrm>
              <a:off x="2310077" y="1765821"/>
              <a:ext cx="2939519" cy="2167631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DC2D71-E43A-4ECB-BFB6-2807B6A6CCDF}"/>
                </a:ext>
              </a:extLst>
            </p:cNvPr>
            <p:cNvSpPr txBox="1"/>
            <p:nvPr/>
          </p:nvSpPr>
          <p:spPr>
            <a:xfrm>
              <a:off x="2535086" y="194468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Coding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Test</a:t>
              </a:r>
              <a:endParaRPr lang="ko-KR" altLang="en-US" sz="1400" b="1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A9FBC6F-D1A9-4D74-BFB2-F87B17053FC2}"/>
                </a:ext>
              </a:extLst>
            </p:cNvPr>
            <p:cNvSpPr/>
            <p:nvPr/>
          </p:nvSpPr>
          <p:spPr>
            <a:xfrm>
              <a:off x="2535086" y="2622114"/>
              <a:ext cx="2528168" cy="2679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675EE4-33EA-43D8-AC4B-B2DEDD7D5D3E}"/>
                </a:ext>
              </a:extLst>
            </p:cNvPr>
            <p:cNvSpPr txBox="1"/>
            <p:nvPr/>
          </p:nvSpPr>
          <p:spPr>
            <a:xfrm>
              <a:off x="2565566" y="2642484"/>
              <a:ext cx="1791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이름 </a:t>
              </a:r>
              <a:r>
                <a:rPr lang="en-US" altLang="ko-KR" sz="1000" dirty="0"/>
                <a:t>: </a:t>
              </a:r>
              <a:endParaRPr lang="ko-KR" altLang="en-US" sz="1000" dirty="0"/>
            </a:p>
          </p:txBody>
        </p:sp>
        <p:pic>
          <p:nvPicPr>
            <p:cNvPr id="56" name="그래픽 55" descr="닫기">
              <a:extLst>
                <a:ext uri="{FF2B5EF4-FFF2-40B4-BE49-F238E27FC236}">
                  <a16:creationId xmlns:a16="http://schemas.microsoft.com/office/drawing/2014/main" id="{772A5437-8B16-4660-B001-21DCB430B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4548" y="1862514"/>
              <a:ext cx="162024" cy="162024"/>
            </a:xfrm>
            <a:prstGeom prst="rect">
              <a:avLst/>
            </a:prstGeom>
          </p:spPr>
        </p:pic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89268A-F1F1-46D6-8537-305FF3ECDA0C}"/>
                </a:ext>
              </a:extLst>
            </p:cNvPr>
            <p:cNvSpPr/>
            <p:nvPr/>
          </p:nvSpPr>
          <p:spPr>
            <a:xfrm>
              <a:off x="2728514" y="336556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FA24A3F-4E2F-480A-8166-3205DC12DCCE}"/>
                </a:ext>
              </a:extLst>
            </p:cNvPr>
            <p:cNvSpPr/>
            <p:nvPr/>
          </p:nvSpPr>
          <p:spPr>
            <a:xfrm>
              <a:off x="3844771" y="3375405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완료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F98D3E8A-08D9-4FCC-A99B-9C26E2350B52}"/>
                </a:ext>
              </a:extLst>
            </p:cNvPr>
            <p:cNvSpPr/>
            <p:nvPr/>
          </p:nvSpPr>
          <p:spPr>
            <a:xfrm>
              <a:off x="2386159" y="2671339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1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9A755D2-49A6-496D-8160-D975A40585CB}"/>
                </a:ext>
              </a:extLst>
            </p:cNvPr>
            <p:cNvSpPr/>
            <p:nvPr/>
          </p:nvSpPr>
          <p:spPr>
            <a:xfrm>
              <a:off x="2768990" y="3394601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3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3F9A646-48D7-4433-9543-E2CCEC4A494A}"/>
                </a:ext>
              </a:extLst>
            </p:cNvPr>
            <p:cNvSpPr/>
            <p:nvPr/>
          </p:nvSpPr>
          <p:spPr>
            <a:xfrm>
              <a:off x="3886812" y="3415211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4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163955B-FAF5-4D92-A657-38F0EC09AAF4}"/>
                </a:ext>
              </a:extLst>
            </p:cNvPr>
            <p:cNvSpPr/>
            <p:nvPr/>
          </p:nvSpPr>
          <p:spPr>
            <a:xfrm>
              <a:off x="2535086" y="2973416"/>
              <a:ext cx="2528168" cy="2679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29DD705-E76E-4FC5-A6A6-2BFBCA62F0A9}"/>
                </a:ext>
              </a:extLst>
            </p:cNvPr>
            <p:cNvSpPr txBox="1"/>
            <p:nvPr/>
          </p:nvSpPr>
          <p:spPr>
            <a:xfrm>
              <a:off x="2565566" y="2993786"/>
              <a:ext cx="1791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생년월일 </a:t>
              </a:r>
              <a:r>
                <a:rPr lang="en-US" altLang="ko-KR" sz="1000" dirty="0"/>
                <a:t>: </a:t>
              </a:r>
              <a:endParaRPr lang="ko-KR" altLang="en-US" sz="1000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241E1A6-9A16-4CF0-8B22-E7621AE9BB19}"/>
                </a:ext>
              </a:extLst>
            </p:cNvPr>
            <p:cNvSpPr/>
            <p:nvPr/>
          </p:nvSpPr>
          <p:spPr>
            <a:xfrm>
              <a:off x="2377148" y="3013522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34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13625" y="262087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Coding Test</a:t>
            </a:r>
            <a:endParaRPr lang="ko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0F5266A-5079-4AC1-9FE7-AE01FE40F39E}"/>
              </a:ext>
            </a:extLst>
          </p:cNvPr>
          <p:cNvSpPr/>
          <p:nvPr/>
        </p:nvSpPr>
        <p:spPr>
          <a:xfrm>
            <a:off x="6810207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제출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1C24B0-BB5D-483A-9B0E-C4093ED3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3" y="6012012"/>
            <a:ext cx="6772275" cy="13716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8A8C32-EB22-41DA-BA9C-6FE97F25283D}"/>
              </a:ext>
            </a:extLst>
          </p:cNvPr>
          <p:cNvSpPr/>
          <p:nvPr/>
        </p:nvSpPr>
        <p:spPr>
          <a:xfrm>
            <a:off x="-9781" y="21182"/>
            <a:ext cx="7559675" cy="553131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8C1C9B-F9FA-40AB-90F4-E156BE208534}"/>
              </a:ext>
            </a:extLst>
          </p:cNvPr>
          <p:cNvGrpSpPr/>
          <p:nvPr/>
        </p:nvGrpSpPr>
        <p:grpSpPr>
          <a:xfrm>
            <a:off x="2257386" y="1765821"/>
            <a:ext cx="2992210" cy="2167631"/>
            <a:chOff x="2257386" y="1765821"/>
            <a:chExt cx="2992210" cy="2167631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FE5A281-356F-4A14-9DFA-645AF13D0577}"/>
                </a:ext>
              </a:extLst>
            </p:cNvPr>
            <p:cNvGrpSpPr/>
            <p:nvPr/>
          </p:nvGrpSpPr>
          <p:grpSpPr>
            <a:xfrm rot="16200000">
              <a:off x="2318659" y="2166390"/>
              <a:ext cx="337789" cy="181114"/>
              <a:chOff x="6935025" y="4869579"/>
              <a:chExt cx="337789" cy="339621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31B35A73-3F53-411E-989D-B42360169B13}"/>
                  </a:ext>
                </a:extLst>
              </p:cNvPr>
              <p:cNvSpPr/>
              <p:nvPr/>
            </p:nvSpPr>
            <p:spPr>
              <a:xfrm>
                <a:off x="6935025" y="4869579"/>
                <a:ext cx="337789" cy="33962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77" name="이등변 삼각형 76">
                <a:extLst>
                  <a:ext uri="{FF2B5EF4-FFF2-40B4-BE49-F238E27FC236}">
                    <a16:creationId xmlns:a16="http://schemas.microsoft.com/office/drawing/2014/main" id="{B270B5D3-1CF0-4DE2-A021-3F6ADCD77640}"/>
                  </a:ext>
                </a:extLst>
              </p:cNvPr>
              <p:cNvSpPr/>
              <p:nvPr/>
            </p:nvSpPr>
            <p:spPr>
              <a:xfrm>
                <a:off x="7012882" y="4961960"/>
                <a:ext cx="182074" cy="146697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26AB77-CCA8-4AF6-AC36-45D1108B0C4D}"/>
                </a:ext>
              </a:extLst>
            </p:cNvPr>
            <p:cNvSpPr txBox="1"/>
            <p:nvPr/>
          </p:nvSpPr>
          <p:spPr>
            <a:xfrm>
              <a:off x="2393545" y="3719077"/>
              <a:ext cx="6130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+mn-ea"/>
                </a:rPr>
                <a:t>실행결과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07DD17-7473-4BFA-AA9A-1A97C0530992}"/>
                </a:ext>
              </a:extLst>
            </p:cNvPr>
            <p:cNvSpPr txBox="1"/>
            <p:nvPr/>
          </p:nvSpPr>
          <p:spPr>
            <a:xfrm>
              <a:off x="2265095" y="2751882"/>
              <a:ext cx="1335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계정 공개 설정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5C0ACAE-14FF-4CBC-BE01-3E49E2C9FDC8}"/>
                </a:ext>
              </a:extLst>
            </p:cNvPr>
            <p:cNvSpPr/>
            <p:nvPr/>
          </p:nvSpPr>
          <p:spPr>
            <a:xfrm>
              <a:off x="2329833" y="2357536"/>
              <a:ext cx="978518" cy="19385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0070C0"/>
                  </a:solidFill>
                </a:rPr>
                <a:t>비밀번호 변경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24E9B-CBEF-4316-AE40-A0E76DBD5D90}"/>
                </a:ext>
              </a:extLst>
            </p:cNvPr>
            <p:cNvSpPr txBox="1"/>
            <p:nvPr/>
          </p:nvSpPr>
          <p:spPr>
            <a:xfrm>
              <a:off x="2257386" y="1950089"/>
              <a:ext cx="13352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비밀번호 변경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DED8789-CAD1-4689-8236-CC1A1BF1D4D3}"/>
                </a:ext>
              </a:extLst>
            </p:cNvPr>
            <p:cNvSpPr/>
            <p:nvPr/>
          </p:nvSpPr>
          <p:spPr>
            <a:xfrm>
              <a:off x="2310077" y="1765821"/>
              <a:ext cx="2939519" cy="2167631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DC2D71-E43A-4ECB-BFB6-2807B6A6CCDF}"/>
                </a:ext>
              </a:extLst>
            </p:cNvPr>
            <p:cNvSpPr txBox="1"/>
            <p:nvPr/>
          </p:nvSpPr>
          <p:spPr>
            <a:xfrm>
              <a:off x="2535086" y="194468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Coding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Test</a:t>
              </a:r>
              <a:endParaRPr lang="ko-KR" altLang="en-US" sz="14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675EE4-33EA-43D8-AC4B-B2DEDD7D5D3E}"/>
                </a:ext>
              </a:extLst>
            </p:cNvPr>
            <p:cNvSpPr txBox="1"/>
            <p:nvPr/>
          </p:nvSpPr>
          <p:spPr>
            <a:xfrm>
              <a:off x="2565566" y="2405040"/>
              <a:ext cx="24089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현재시간 </a:t>
              </a:r>
              <a:r>
                <a:rPr lang="en-US" altLang="ko-KR" sz="1000" dirty="0"/>
                <a:t> 14 : 00</a:t>
              </a:r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제한시간은 </a:t>
              </a:r>
              <a:r>
                <a:rPr lang="en-US" altLang="ko-KR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ko-KR" alt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시간 </a:t>
              </a:r>
              <a:r>
                <a:rPr lang="en-US" altLang="ko-KR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00</a:t>
              </a:r>
              <a:r>
                <a:rPr lang="ko-KR" alt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분입니다</a:t>
              </a:r>
              <a:r>
                <a:rPr lang="en-US" altLang="ko-KR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</a:rPr>
                <a:t>15 : 00 </a:t>
              </a:r>
              <a:r>
                <a:rPr lang="ko-KR" altLang="en-US" sz="1000" dirty="0">
                  <a:solidFill>
                    <a:srgbClr val="FF0000"/>
                  </a:solidFill>
                </a:rPr>
                <a:t>에 자동 종료됩니다</a:t>
              </a:r>
              <a:r>
                <a:rPr lang="en-US" altLang="ko-KR" sz="1000" dirty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pic>
          <p:nvPicPr>
            <p:cNvPr id="56" name="그래픽 55" descr="닫기">
              <a:extLst>
                <a:ext uri="{FF2B5EF4-FFF2-40B4-BE49-F238E27FC236}">
                  <a16:creationId xmlns:a16="http://schemas.microsoft.com/office/drawing/2014/main" id="{772A5437-8B16-4660-B001-21DCB430B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4548" y="1862514"/>
              <a:ext cx="162024" cy="162024"/>
            </a:xfrm>
            <a:prstGeom prst="rect">
              <a:avLst/>
            </a:prstGeom>
          </p:spPr>
        </p:pic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FA24A3F-4E2F-480A-8166-3205DC12DCCE}"/>
                </a:ext>
              </a:extLst>
            </p:cNvPr>
            <p:cNvSpPr/>
            <p:nvPr/>
          </p:nvSpPr>
          <p:spPr>
            <a:xfrm>
              <a:off x="3290576" y="3512724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97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90577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0" y="522058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13625" y="262087"/>
            <a:ext cx="109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Coding Test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C5B12B-3CF4-4807-8F20-7247AE72F4F0}"/>
              </a:ext>
            </a:extLst>
          </p:cNvPr>
          <p:cNvSpPr txBox="1"/>
          <p:nvPr/>
        </p:nvSpPr>
        <p:spPr>
          <a:xfrm>
            <a:off x="28575" y="16456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2021 </a:t>
            </a:r>
            <a:r>
              <a:rPr lang="ko-KR" altLang="en-US" sz="900" dirty="0" err="1">
                <a:latin typeface="+mn-ea"/>
              </a:rPr>
              <a:t>더존비즈온</a:t>
            </a:r>
            <a:r>
              <a:rPr lang="ko-KR" altLang="en-US" sz="900" dirty="0">
                <a:latin typeface="+mn-ea"/>
              </a:rPr>
              <a:t> 코딩테스트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79215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0F5266A-5079-4AC1-9FE7-AE01FE40F39E}"/>
              </a:ext>
            </a:extLst>
          </p:cNvPr>
          <p:cNvSpPr/>
          <p:nvPr/>
        </p:nvSpPr>
        <p:spPr>
          <a:xfrm>
            <a:off x="6810207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D66180-6874-40E5-831E-8200437142FE}"/>
              </a:ext>
            </a:extLst>
          </p:cNvPr>
          <p:cNvSpPr txBox="1"/>
          <p:nvPr/>
        </p:nvSpPr>
        <p:spPr>
          <a:xfrm>
            <a:off x="28576" y="609324"/>
            <a:ext cx="1635958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1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8711890-9EBB-4786-AEE1-355CC0F7DCD0}"/>
              </a:ext>
            </a:extLst>
          </p:cNvPr>
          <p:cNvSpPr/>
          <p:nvPr/>
        </p:nvSpPr>
        <p:spPr>
          <a:xfrm>
            <a:off x="1664533" y="2270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DEC5477-7763-4936-B71E-FAFFE1574280}"/>
              </a:ext>
            </a:extLst>
          </p:cNvPr>
          <p:cNvSpPr/>
          <p:nvPr/>
        </p:nvSpPr>
        <p:spPr>
          <a:xfrm>
            <a:off x="490240" y="62615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D88E42B-AEDD-409F-8FF5-593C4E6BF67E}"/>
              </a:ext>
            </a:extLst>
          </p:cNvPr>
          <p:cNvSpPr/>
          <p:nvPr/>
        </p:nvSpPr>
        <p:spPr>
          <a:xfrm>
            <a:off x="1547135" y="88598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E0609C8-235F-4D7F-A88B-F92D2EF433D4}"/>
              </a:ext>
            </a:extLst>
          </p:cNvPr>
          <p:cNvSpPr/>
          <p:nvPr/>
        </p:nvSpPr>
        <p:spPr>
          <a:xfrm>
            <a:off x="2992405" y="3363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68ED1A1-3D13-41A7-898C-123FA86C1683}"/>
              </a:ext>
            </a:extLst>
          </p:cNvPr>
          <p:cNvSpPr/>
          <p:nvPr/>
        </p:nvSpPr>
        <p:spPr>
          <a:xfrm>
            <a:off x="4938963" y="25840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4EB28E7-6899-40B9-BED4-3B308FAF3DD8}"/>
              </a:ext>
            </a:extLst>
          </p:cNvPr>
          <p:cNvSpPr/>
          <p:nvPr/>
        </p:nvSpPr>
        <p:spPr>
          <a:xfrm>
            <a:off x="6125233" y="27037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8AE6ED4-DD39-4936-BBB3-C1497839A1F9}"/>
              </a:ext>
            </a:extLst>
          </p:cNvPr>
          <p:cNvSpPr/>
          <p:nvPr/>
        </p:nvSpPr>
        <p:spPr>
          <a:xfrm>
            <a:off x="5576499" y="25840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0AC3957-660B-4283-BBC7-7F643EB75C09}"/>
              </a:ext>
            </a:extLst>
          </p:cNvPr>
          <p:cNvSpPr/>
          <p:nvPr/>
        </p:nvSpPr>
        <p:spPr>
          <a:xfrm>
            <a:off x="6685848" y="24070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4284EA9-4A6A-4ADA-90F7-DC890F796FE3}"/>
              </a:ext>
            </a:extLst>
          </p:cNvPr>
          <p:cNvSpPr/>
          <p:nvPr/>
        </p:nvSpPr>
        <p:spPr>
          <a:xfrm>
            <a:off x="2145513" y="62615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3EBD87-21E7-4812-A317-0B51F0C5C0CA}"/>
              </a:ext>
            </a:extLst>
          </p:cNvPr>
          <p:cNvSpPr txBox="1"/>
          <p:nvPr/>
        </p:nvSpPr>
        <p:spPr>
          <a:xfrm>
            <a:off x="1777723" y="3725531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latin typeface="+mn-ea"/>
              </a:rPr>
              <a:t>실행결과</a:t>
            </a:r>
            <a:endParaRPr lang="ko-KR" altLang="en-US" sz="70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44B2ED-8C66-40D1-B02D-426E39A7C3E3}"/>
              </a:ext>
            </a:extLst>
          </p:cNvPr>
          <p:cNvSpPr txBox="1"/>
          <p:nvPr/>
        </p:nvSpPr>
        <p:spPr>
          <a:xfrm>
            <a:off x="2257893" y="372502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제출결과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EFCE31-BDDA-4006-98D9-A5651D147F1C}"/>
              </a:ext>
            </a:extLst>
          </p:cNvPr>
          <p:cNvGrpSpPr/>
          <p:nvPr/>
        </p:nvGrpSpPr>
        <p:grpSpPr>
          <a:xfrm>
            <a:off x="1587928" y="3504357"/>
            <a:ext cx="334949" cy="338554"/>
            <a:chOff x="3304668" y="2575005"/>
            <a:chExt cx="334949" cy="33855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95495D2-88DD-4DE1-8176-45F67B610D47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CFEAB9D-6FE8-4F73-8D88-BD74AC3BE125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10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C8A21D9-AD38-438C-BE08-127C878B3F27}"/>
              </a:ext>
            </a:extLst>
          </p:cNvPr>
          <p:cNvGrpSpPr/>
          <p:nvPr/>
        </p:nvGrpSpPr>
        <p:grpSpPr>
          <a:xfrm>
            <a:off x="2119459" y="3495675"/>
            <a:ext cx="334949" cy="338554"/>
            <a:chOff x="3304668" y="2575005"/>
            <a:chExt cx="334949" cy="338554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F5C5FCB-B708-4F3D-8DDF-2A9C5777ACFE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FCB580-2701-4114-91A9-D13B1284BB13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11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0FBC6C3-D009-42EF-8483-C8FDDF633F52}"/>
              </a:ext>
            </a:extLst>
          </p:cNvPr>
          <p:cNvGrpSpPr/>
          <p:nvPr/>
        </p:nvGrpSpPr>
        <p:grpSpPr>
          <a:xfrm>
            <a:off x="6655972" y="3733342"/>
            <a:ext cx="334949" cy="338554"/>
            <a:chOff x="3304668" y="2575005"/>
            <a:chExt cx="334949" cy="338554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97427B-C7FD-49F1-85BF-E560AF2D62ED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86FBE05-87B9-4CC2-B82E-A992F7048160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12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4D05EEE-8BAA-44F9-A01C-923BE67FD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8" y="5863023"/>
            <a:ext cx="6814128" cy="308907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2682EB-CFB8-45F1-8FB9-171FA6897F30}"/>
              </a:ext>
            </a:extLst>
          </p:cNvPr>
          <p:cNvSpPr txBox="1"/>
          <p:nvPr/>
        </p:nvSpPr>
        <p:spPr>
          <a:xfrm>
            <a:off x="4181691" y="16456"/>
            <a:ext cx="332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시작 시간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] 13 : 00    [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남은 시간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] 00 : 53 : 43    	</a:t>
            </a:r>
            <a:endParaRPr lang="ko-KR" altLang="en-US" sz="1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11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048911" y="1314681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0397" y="1350757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알고리즘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17057" y="11921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2152491" y="1362687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</a:t>
            </a:r>
            <a:r>
              <a:rPr lang="ko-KR" altLang="en-US" sz="1050" b="1" dirty="0"/>
              <a:t>글쓴이</a:t>
            </a:r>
            <a:r>
              <a:rPr lang="en-US" altLang="ko-KR" sz="1050" b="1" dirty="0"/>
              <a:t>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2162204" y="1695760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 err="1">
                <a:solidFill>
                  <a:srgbClr val="0070C0"/>
                </a:solidFill>
              </a:rPr>
              <a:t>더존비즈온</a:t>
            </a:r>
            <a:r>
              <a:rPr lang="en-US" altLang="ko-KR" sz="1050" dirty="0"/>
              <a:t>		             </a:t>
            </a:r>
            <a:r>
              <a:rPr lang="ko-KR" altLang="en-US" sz="1050" dirty="0"/>
              <a:t>기업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>
                <a:solidFill>
                  <a:srgbClr val="0070C0"/>
                </a:solidFill>
              </a:rPr>
              <a:t> </a:t>
            </a:r>
            <a:r>
              <a:rPr lang="ko-KR" altLang="en-US" sz="1050" dirty="0" err="1">
                <a:solidFill>
                  <a:srgbClr val="0070C0"/>
                </a:solidFill>
              </a:rPr>
              <a:t>더존비즈온</a:t>
            </a:r>
            <a:r>
              <a:rPr lang="en-US" altLang="ko-KR" sz="1050" dirty="0"/>
              <a:t>		             </a:t>
            </a:r>
            <a:r>
              <a:rPr lang="ko-KR" altLang="en-US" sz="1050" dirty="0"/>
              <a:t>기업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             </a:t>
            </a:r>
            <a:r>
              <a:rPr lang="ko-KR" altLang="en-US" sz="1050" dirty="0"/>
              <a:t>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   </a:t>
            </a:r>
            <a:r>
              <a:rPr lang="ko-KR" altLang="en-US" sz="1050" dirty="0"/>
              <a:t>          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 	             </a:t>
            </a:r>
            <a:r>
              <a:rPr lang="ko-KR" altLang="en-US" sz="1050" dirty="0"/>
              <a:t>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            </a:t>
            </a:r>
            <a:r>
              <a:rPr lang="ko-KR" altLang="en-US" sz="1050" dirty="0"/>
              <a:t> 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             </a:t>
            </a:r>
            <a:r>
              <a:rPr lang="ko-KR" altLang="en-US" sz="1050" dirty="0"/>
              <a:t>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90B56-1110-4773-A29E-DD1C1A91D992}"/>
              </a:ext>
            </a:extLst>
          </p:cNvPr>
          <p:cNvSpPr txBox="1"/>
          <p:nvPr/>
        </p:nvSpPr>
        <p:spPr>
          <a:xfrm>
            <a:off x="3488898" y="4274646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5865181" y="4017733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문제작성</a:t>
            </a:r>
            <a:endParaRPr lang="ko-KR" altLang="en-US" sz="9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A000FDF-76EE-4CD3-9284-DF4AD52DDC69}"/>
              </a:ext>
            </a:extLst>
          </p:cNvPr>
          <p:cNvSpPr/>
          <p:nvPr/>
        </p:nvSpPr>
        <p:spPr>
          <a:xfrm>
            <a:off x="1020397" y="153741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A9C608-CAB9-44FE-BD8F-35C010ED6075}"/>
              </a:ext>
            </a:extLst>
          </p:cNvPr>
          <p:cNvSpPr/>
          <p:nvPr/>
        </p:nvSpPr>
        <p:spPr>
          <a:xfrm>
            <a:off x="1020397" y="172353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671C7D1-68EB-4CF2-B5D9-C318455A3124}"/>
              </a:ext>
            </a:extLst>
          </p:cNvPr>
          <p:cNvSpPr/>
          <p:nvPr/>
        </p:nvSpPr>
        <p:spPr>
          <a:xfrm>
            <a:off x="1016763" y="1911698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5910F2-4F0E-49D7-94ED-6F456F52F9DD}"/>
              </a:ext>
            </a:extLst>
          </p:cNvPr>
          <p:cNvGrpSpPr/>
          <p:nvPr/>
        </p:nvGrpSpPr>
        <p:grpSpPr>
          <a:xfrm>
            <a:off x="1047804" y="1563504"/>
            <a:ext cx="135997" cy="135997"/>
            <a:chOff x="1071563" y="1906888"/>
            <a:chExt cx="135997" cy="1359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4091936-EE90-46C7-9EC1-DB5A5B4040F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래픽 13" descr="확인 표시">
              <a:extLst>
                <a:ext uri="{FF2B5EF4-FFF2-40B4-BE49-F238E27FC236}">
                  <a16:creationId xmlns:a16="http://schemas.microsoft.com/office/drawing/2014/main" id="{7D7E9F1B-E91D-4A39-898C-B362EE960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707C7C1-0857-40AC-8516-BA9C04B84483}"/>
              </a:ext>
            </a:extLst>
          </p:cNvPr>
          <p:cNvGrpSpPr/>
          <p:nvPr/>
        </p:nvGrpSpPr>
        <p:grpSpPr>
          <a:xfrm>
            <a:off x="1047805" y="1749380"/>
            <a:ext cx="135997" cy="135997"/>
            <a:chOff x="1071563" y="1906888"/>
            <a:chExt cx="135997" cy="13599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1748A6D-2379-4A97-A917-3E2103DC788F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래픽 54" descr="확인 표시">
              <a:extLst>
                <a:ext uri="{FF2B5EF4-FFF2-40B4-BE49-F238E27FC236}">
                  <a16:creationId xmlns:a16="http://schemas.microsoft.com/office/drawing/2014/main" id="{DA344147-27A0-45AB-9B4C-E8C5C4D7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19C3CAE-FB00-4D5E-BDA4-ACAD82591C4F}"/>
              </a:ext>
            </a:extLst>
          </p:cNvPr>
          <p:cNvGrpSpPr/>
          <p:nvPr/>
        </p:nvGrpSpPr>
        <p:grpSpPr>
          <a:xfrm>
            <a:off x="1050101" y="1937541"/>
            <a:ext cx="135997" cy="135997"/>
            <a:chOff x="1071563" y="1906888"/>
            <a:chExt cx="135997" cy="135997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83BB59C-7BA5-4827-B53A-39C9ED989BD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 descr="확인 표시">
              <a:extLst>
                <a:ext uri="{FF2B5EF4-FFF2-40B4-BE49-F238E27FC236}">
                  <a16:creationId xmlns:a16="http://schemas.microsoft.com/office/drawing/2014/main" id="{D59489BE-D42D-4C1C-84BF-8AB726A70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6CB5782-E7E4-4D6E-8A49-EF4A045BE246}"/>
              </a:ext>
            </a:extLst>
          </p:cNvPr>
          <p:cNvSpPr/>
          <p:nvPr/>
        </p:nvSpPr>
        <p:spPr>
          <a:xfrm>
            <a:off x="1023933" y="2776252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분류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C106E5-D4D1-48D0-AE20-0773DD26EAE8}"/>
              </a:ext>
            </a:extLst>
          </p:cNvPr>
          <p:cNvSpPr/>
          <p:nvPr/>
        </p:nvSpPr>
        <p:spPr>
          <a:xfrm>
            <a:off x="1023933" y="2962911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기업      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7E0AD86-C2ED-400D-9657-F54A72292183}"/>
              </a:ext>
            </a:extLst>
          </p:cNvPr>
          <p:cNvSpPr/>
          <p:nvPr/>
        </p:nvSpPr>
        <p:spPr>
          <a:xfrm>
            <a:off x="1023933" y="3149032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개인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2259B2B-0B76-4D60-9BF3-0AF13F93547E}"/>
              </a:ext>
            </a:extLst>
          </p:cNvPr>
          <p:cNvSpPr/>
          <p:nvPr/>
        </p:nvSpPr>
        <p:spPr>
          <a:xfrm>
            <a:off x="1020299" y="3337193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학원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6E0BB6-56AA-46A1-AA18-6A54CE188D7B}"/>
              </a:ext>
            </a:extLst>
          </p:cNvPr>
          <p:cNvGrpSpPr/>
          <p:nvPr/>
        </p:nvGrpSpPr>
        <p:grpSpPr>
          <a:xfrm>
            <a:off x="1051340" y="2988999"/>
            <a:ext cx="135997" cy="135997"/>
            <a:chOff x="1071563" y="1906888"/>
            <a:chExt cx="135997" cy="135997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20B8C22-AB85-4986-89AD-5125BC3BE2D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래픽 66" descr="확인 표시">
              <a:extLst>
                <a:ext uri="{FF2B5EF4-FFF2-40B4-BE49-F238E27FC236}">
                  <a16:creationId xmlns:a16="http://schemas.microsoft.com/office/drawing/2014/main" id="{F6813E3A-3BE4-4DE8-9ECC-A3614315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25EC5F7-DE21-450A-939B-6B2E54939572}"/>
              </a:ext>
            </a:extLst>
          </p:cNvPr>
          <p:cNvSpPr/>
          <p:nvPr/>
        </p:nvSpPr>
        <p:spPr>
          <a:xfrm>
            <a:off x="1051341" y="3174875"/>
            <a:ext cx="135997" cy="135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CDC8749-B631-47C1-A245-BCAC8AC142E0}"/>
              </a:ext>
            </a:extLst>
          </p:cNvPr>
          <p:cNvGrpSpPr/>
          <p:nvPr/>
        </p:nvGrpSpPr>
        <p:grpSpPr>
          <a:xfrm>
            <a:off x="1053637" y="3363036"/>
            <a:ext cx="135997" cy="135997"/>
            <a:chOff x="1071563" y="1906888"/>
            <a:chExt cx="135997" cy="13599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667B37D-EAC1-4E22-A24B-5B8B2A4D1FE0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확인 표시">
              <a:extLst>
                <a:ext uri="{FF2B5EF4-FFF2-40B4-BE49-F238E27FC236}">
                  <a16:creationId xmlns:a16="http://schemas.microsoft.com/office/drawing/2014/main" id="{E220FB33-D623-4253-AA3C-ADF48FD5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1B9BB2E-0877-413E-B7FC-77A838920299}"/>
              </a:ext>
            </a:extLst>
          </p:cNvPr>
          <p:cNvSpPr/>
          <p:nvPr/>
        </p:nvSpPr>
        <p:spPr>
          <a:xfrm>
            <a:off x="1020860" y="3523404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학교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19764E2-293E-4C20-AB85-019A0CFC5250}"/>
              </a:ext>
            </a:extLst>
          </p:cNvPr>
          <p:cNvSpPr/>
          <p:nvPr/>
        </p:nvSpPr>
        <p:spPr>
          <a:xfrm>
            <a:off x="1023933" y="3710211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기타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3FFAEFE-5638-467B-A9EB-36C1B394A279}"/>
              </a:ext>
            </a:extLst>
          </p:cNvPr>
          <p:cNvGrpSpPr/>
          <p:nvPr/>
        </p:nvGrpSpPr>
        <p:grpSpPr>
          <a:xfrm>
            <a:off x="1047804" y="3549247"/>
            <a:ext cx="135997" cy="135997"/>
            <a:chOff x="1071563" y="1906888"/>
            <a:chExt cx="135997" cy="13599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97BEF056-B0E9-4BD7-AD44-4B0965CE6789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래픽 77" descr="확인 표시">
              <a:extLst>
                <a:ext uri="{FF2B5EF4-FFF2-40B4-BE49-F238E27FC236}">
                  <a16:creationId xmlns:a16="http://schemas.microsoft.com/office/drawing/2014/main" id="{349B9C4D-39D4-45A2-8811-AF591498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78FA8EE-23CF-469E-9936-57630E3FEB40}"/>
              </a:ext>
            </a:extLst>
          </p:cNvPr>
          <p:cNvGrpSpPr/>
          <p:nvPr/>
        </p:nvGrpSpPr>
        <p:grpSpPr>
          <a:xfrm>
            <a:off x="1047804" y="3736056"/>
            <a:ext cx="135997" cy="135997"/>
            <a:chOff x="1071563" y="1906888"/>
            <a:chExt cx="135997" cy="13599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A39987AE-0E03-4DDF-A9EB-E195D380CD68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래픽 80" descr="확인 표시">
              <a:extLst>
                <a:ext uri="{FF2B5EF4-FFF2-40B4-BE49-F238E27FC236}">
                  <a16:creationId xmlns:a16="http://schemas.microsoft.com/office/drawing/2014/main" id="{5FF8E49B-F9C3-42CE-9550-67FC38249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839536" y="26440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75E68B-AC2D-4927-8624-B7EAAD63672D}"/>
              </a:ext>
            </a:extLst>
          </p:cNvPr>
          <p:cNvSpPr txBox="1"/>
          <p:nvPr/>
        </p:nvSpPr>
        <p:spPr>
          <a:xfrm>
            <a:off x="4383234" y="1361586"/>
            <a:ext cx="497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분류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8C5DA1-192C-4093-8361-467F879D987E}"/>
              </a:ext>
            </a:extLst>
          </p:cNvPr>
          <p:cNvCxnSpPr/>
          <p:nvPr/>
        </p:nvCxnSpPr>
        <p:spPr>
          <a:xfrm>
            <a:off x="2173875" y="196927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0146C88-D8AE-43DC-90ED-26095FC762CE}"/>
              </a:ext>
            </a:extLst>
          </p:cNvPr>
          <p:cNvCxnSpPr/>
          <p:nvPr/>
        </p:nvCxnSpPr>
        <p:spPr>
          <a:xfrm>
            <a:off x="2183587" y="230837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E2A9267-0836-4E75-BB83-F33319039049}"/>
              </a:ext>
            </a:extLst>
          </p:cNvPr>
          <p:cNvCxnSpPr/>
          <p:nvPr/>
        </p:nvCxnSpPr>
        <p:spPr>
          <a:xfrm>
            <a:off x="2182282" y="261442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A357D04-2555-4252-BD74-BE080EA63FEA}"/>
              </a:ext>
            </a:extLst>
          </p:cNvPr>
          <p:cNvCxnSpPr/>
          <p:nvPr/>
        </p:nvCxnSpPr>
        <p:spPr>
          <a:xfrm>
            <a:off x="2191994" y="294250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9163E63-FD3E-4760-A8F3-61B3C0BEF0EB}"/>
              </a:ext>
            </a:extLst>
          </p:cNvPr>
          <p:cNvCxnSpPr/>
          <p:nvPr/>
        </p:nvCxnSpPr>
        <p:spPr>
          <a:xfrm>
            <a:off x="2201706" y="328159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00BE316-4E7F-460C-B7F5-1A079899F3F3}"/>
              </a:ext>
            </a:extLst>
          </p:cNvPr>
          <p:cNvCxnSpPr/>
          <p:nvPr/>
        </p:nvCxnSpPr>
        <p:spPr>
          <a:xfrm>
            <a:off x="2211418" y="362069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3B1C2FF-7FE3-4FBE-9685-7934AF99B506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DE1D7B66-6369-4893-BFC4-3D702AB5A96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5D4BE49A-8FCD-4537-B390-887F56B8C152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3E36F52-C2C1-44A4-91C0-C0496A4733FF}"/>
              </a:ext>
            </a:extLst>
          </p:cNvPr>
          <p:cNvSpPr/>
          <p:nvPr/>
        </p:nvSpPr>
        <p:spPr>
          <a:xfrm>
            <a:off x="1016763" y="209335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F5666A1-3596-4978-B790-8A5886A34B30}"/>
              </a:ext>
            </a:extLst>
          </p:cNvPr>
          <p:cNvGrpSpPr/>
          <p:nvPr/>
        </p:nvGrpSpPr>
        <p:grpSpPr>
          <a:xfrm>
            <a:off x="1050101" y="2119199"/>
            <a:ext cx="135997" cy="135997"/>
            <a:chOff x="1071563" y="1906888"/>
            <a:chExt cx="135997" cy="135997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A82A101-8DEB-4624-808E-78749AE59138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래픽 114" descr="확인 표시">
              <a:extLst>
                <a:ext uri="{FF2B5EF4-FFF2-40B4-BE49-F238E27FC236}">
                  <a16:creationId xmlns:a16="http://schemas.microsoft.com/office/drawing/2014/main" id="{15BAD37C-27ED-41B4-80A0-13069256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571BB56E-4B0C-4D0C-B19E-E08B6BE06686}"/>
              </a:ext>
            </a:extLst>
          </p:cNvPr>
          <p:cNvSpPr/>
          <p:nvPr/>
        </p:nvSpPr>
        <p:spPr>
          <a:xfrm>
            <a:off x="1018106" y="227352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921E803-5C8A-4DD6-9813-5777AC43C662}"/>
              </a:ext>
            </a:extLst>
          </p:cNvPr>
          <p:cNvGrpSpPr/>
          <p:nvPr/>
        </p:nvGrpSpPr>
        <p:grpSpPr>
          <a:xfrm>
            <a:off x="1051444" y="2299370"/>
            <a:ext cx="135997" cy="135997"/>
            <a:chOff x="1071563" y="1906888"/>
            <a:chExt cx="135997" cy="135997"/>
          </a:xfrm>
        </p:grpSpPr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B23AFE51-F2FF-49B7-AA6D-AD9630D8685F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래픽 118" descr="확인 표시">
              <a:extLst>
                <a:ext uri="{FF2B5EF4-FFF2-40B4-BE49-F238E27FC236}">
                  <a16:creationId xmlns:a16="http://schemas.microsoft.com/office/drawing/2014/main" id="{C8B4B7B4-866D-420F-A4DF-880C52D15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122" name="타원 121">
            <a:extLst>
              <a:ext uri="{FF2B5EF4-FFF2-40B4-BE49-F238E27FC236}">
                <a16:creationId xmlns:a16="http://schemas.microsoft.com/office/drawing/2014/main" id="{68A25537-57A8-4A48-B735-D3D350A822C3}"/>
              </a:ext>
            </a:extLst>
          </p:cNvPr>
          <p:cNvSpPr/>
          <p:nvPr/>
        </p:nvSpPr>
        <p:spPr>
          <a:xfrm>
            <a:off x="2522549" y="162206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B2A353E-B74F-4A01-9D43-088D04807F57}"/>
              </a:ext>
            </a:extLst>
          </p:cNvPr>
          <p:cNvSpPr/>
          <p:nvPr/>
        </p:nvSpPr>
        <p:spPr>
          <a:xfrm>
            <a:off x="5614824" y="40057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1FE9D4A-210C-4F4A-89DC-B8943CD86E0B}"/>
              </a:ext>
            </a:extLst>
          </p:cNvPr>
          <p:cNvSpPr/>
          <p:nvPr/>
        </p:nvSpPr>
        <p:spPr>
          <a:xfrm>
            <a:off x="0" y="0"/>
            <a:ext cx="7559675" cy="73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E74C382-9D8F-49E6-93D4-0E49560AF074}"/>
              </a:ext>
            </a:extLst>
          </p:cNvPr>
          <p:cNvSpPr txBox="1"/>
          <p:nvPr/>
        </p:nvSpPr>
        <p:spPr>
          <a:xfrm>
            <a:off x="119501" y="85422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A69B910-9069-4E28-B560-C13320A05A4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55A306-D3E6-4005-8BD2-DC4621E43FAF}"/>
              </a:ext>
            </a:extLst>
          </p:cNvPr>
          <p:cNvSpPr/>
          <p:nvPr/>
        </p:nvSpPr>
        <p:spPr>
          <a:xfrm>
            <a:off x="5578815" y="353087"/>
            <a:ext cx="1576682" cy="357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7609C199-ACA2-4FCF-B1E6-6AD937C45186}"/>
              </a:ext>
            </a:extLst>
          </p:cNvPr>
          <p:cNvSpPr/>
          <p:nvPr/>
        </p:nvSpPr>
        <p:spPr>
          <a:xfrm>
            <a:off x="70467" y="241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8F53617D-A223-4395-91DE-728194D9B9D5}"/>
              </a:ext>
            </a:extLst>
          </p:cNvPr>
          <p:cNvSpPr/>
          <p:nvPr/>
        </p:nvSpPr>
        <p:spPr>
          <a:xfrm>
            <a:off x="1845101" y="309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28A86F7E-7634-45D1-9FD8-D6FD6A1410FD}"/>
              </a:ext>
            </a:extLst>
          </p:cNvPr>
          <p:cNvSpPr/>
          <p:nvPr/>
        </p:nvSpPr>
        <p:spPr>
          <a:xfrm>
            <a:off x="5947519" y="665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578AE84-87A4-4E07-A6C2-2B292F62918A}"/>
              </a:ext>
            </a:extLst>
          </p:cNvPr>
          <p:cNvSpPr/>
          <p:nvPr/>
        </p:nvSpPr>
        <p:spPr>
          <a:xfrm>
            <a:off x="5525913" y="3209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B8605E79-47D6-45C8-B8A6-6C6CA5526F3E}"/>
              </a:ext>
            </a:extLst>
          </p:cNvPr>
          <p:cNvSpPr/>
          <p:nvPr/>
        </p:nvSpPr>
        <p:spPr>
          <a:xfrm>
            <a:off x="429218" y="42069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A5CAFD6A-72CE-445C-A129-13AB867B7711}"/>
              </a:ext>
            </a:extLst>
          </p:cNvPr>
          <p:cNvSpPr/>
          <p:nvPr/>
        </p:nvSpPr>
        <p:spPr>
          <a:xfrm>
            <a:off x="6602041" y="82890"/>
            <a:ext cx="208268" cy="1994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A963DA-63C2-4B0F-B5C6-0FDCF6B31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76" y="5932548"/>
            <a:ext cx="6060349" cy="285480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449A18F-E80D-4704-B09C-97A669D92747}"/>
              </a:ext>
            </a:extLst>
          </p:cNvPr>
          <p:cNvSpPr txBox="1"/>
          <p:nvPr/>
        </p:nvSpPr>
        <p:spPr>
          <a:xfrm>
            <a:off x="-96859" y="401931"/>
            <a:ext cx="888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CODE TREE		CODING TEST	      Programming Challenge	 CODING TRAINING	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780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026302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1412521"/>
            <a:ext cx="5556951" cy="16910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446407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8FC5A93-5B81-437D-9CB7-16893F03AC0A}"/>
              </a:ext>
            </a:extLst>
          </p:cNvPr>
          <p:cNvSpPr/>
          <p:nvPr/>
        </p:nvSpPr>
        <p:spPr>
          <a:xfrm>
            <a:off x="1021647" y="3103351"/>
            <a:ext cx="2758189" cy="10240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68B9FB-0E14-4F0C-9E74-B8FE8238C625}"/>
              </a:ext>
            </a:extLst>
          </p:cNvPr>
          <p:cNvSpPr txBox="1"/>
          <p:nvPr/>
        </p:nvSpPr>
        <p:spPr>
          <a:xfrm>
            <a:off x="1033233" y="3122727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455960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6125" y="977550"/>
            <a:ext cx="316880" cy="31688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25A371-219B-49C6-B5F7-D20C127CCE16}"/>
              </a:ext>
            </a:extLst>
          </p:cNvPr>
          <p:cNvSpPr/>
          <p:nvPr/>
        </p:nvSpPr>
        <p:spPr>
          <a:xfrm>
            <a:off x="3779836" y="3102616"/>
            <a:ext cx="2798764" cy="10240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58C7B8-759A-4CC9-AFFA-8D1ABA72A259}"/>
              </a:ext>
            </a:extLst>
          </p:cNvPr>
          <p:cNvSpPr txBox="1"/>
          <p:nvPr/>
        </p:nvSpPr>
        <p:spPr>
          <a:xfrm>
            <a:off x="3949700" y="315463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F1940A-3DCA-431B-9135-F37BE8E5277D}"/>
              </a:ext>
            </a:extLst>
          </p:cNvPr>
          <p:cNvSpPr txBox="1"/>
          <p:nvPr/>
        </p:nvSpPr>
        <p:spPr>
          <a:xfrm>
            <a:off x="1727295" y="1021221"/>
            <a:ext cx="1558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2020 </a:t>
            </a:r>
            <a:r>
              <a:rPr lang="ko-KR" altLang="en-US" sz="1200" b="1" dirty="0" err="1"/>
              <a:t>더존비즈온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4F166F-2590-48E1-8495-5122A09B5271}"/>
              </a:ext>
            </a:extLst>
          </p:cNvPr>
          <p:cNvSpPr txBox="1"/>
          <p:nvPr/>
        </p:nvSpPr>
        <p:spPr>
          <a:xfrm>
            <a:off x="1121521" y="1984402"/>
            <a:ext cx="42163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E38F64-D993-4ECD-AD2D-40DA689160A6}"/>
              </a:ext>
            </a:extLst>
          </p:cNvPr>
          <p:cNvSpPr/>
          <p:nvPr/>
        </p:nvSpPr>
        <p:spPr>
          <a:xfrm>
            <a:off x="0" y="0"/>
            <a:ext cx="7559675" cy="73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C3AD46-80D1-4589-BA87-0FD282FA17A5}"/>
              </a:ext>
            </a:extLst>
          </p:cNvPr>
          <p:cNvSpPr txBox="1"/>
          <p:nvPr/>
        </p:nvSpPr>
        <p:spPr>
          <a:xfrm>
            <a:off x="119501" y="85422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946068-2D72-44D3-A78E-A209F0815227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D51D1E-78A5-4CB0-9DB5-5619F8911EC4}"/>
              </a:ext>
            </a:extLst>
          </p:cNvPr>
          <p:cNvSpPr/>
          <p:nvPr/>
        </p:nvSpPr>
        <p:spPr>
          <a:xfrm>
            <a:off x="5629274" y="378331"/>
            <a:ext cx="1513863" cy="332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00B077-BD85-483C-8798-EC2FA8DF0F4F}"/>
              </a:ext>
            </a:extLst>
          </p:cNvPr>
          <p:cNvSpPr/>
          <p:nvPr/>
        </p:nvSpPr>
        <p:spPr>
          <a:xfrm>
            <a:off x="1021647" y="4323373"/>
            <a:ext cx="5556951" cy="447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864FE6-3C2C-48E3-982F-2F218707A1EB}"/>
              </a:ext>
            </a:extLst>
          </p:cNvPr>
          <p:cNvSpPr txBox="1"/>
          <p:nvPr/>
        </p:nvSpPr>
        <p:spPr>
          <a:xfrm>
            <a:off x="1062072" y="4357258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B9875C-6CF1-4BD5-B466-E3F7C88C3602}"/>
              </a:ext>
            </a:extLst>
          </p:cNvPr>
          <p:cNvSpPr/>
          <p:nvPr/>
        </p:nvSpPr>
        <p:spPr>
          <a:xfrm>
            <a:off x="1021647" y="4771158"/>
            <a:ext cx="5556951" cy="447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C11A77-BCBE-42D1-BC50-2B5F9E6F519A}"/>
              </a:ext>
            </a:extLst>
          </p:cNvPr>
          <p:cNvSpPr txBox="1"/>
          <p:nvPr/>
        </p:nvSpPr>
        <p:spPr>
          <a:xfrm>
            <a:off x="1062072" y="4805043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DBB5BBD-AC93-4CA6-ADC2-830686A8568D}"/>
              </a:ext>
            </a:extLst>
          </p:cNvPr>
          <p:cNvSpPr/>
          <p:nvPr/>
        </p:nvSpPr>
        <p:spPr>
          <a:xfrm>
            <a:off x="1021647" y="5218943"/>
            <a:ext cx="5556951" cy="447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2BC2F0-C295-4DC3-83C5-B296457177DF}"/>
              </a:ext>
            </a:extLst>
          </p:cNvPr>
          <p:cNvSpPr txBox="1"/>
          <p:nvPr/>
        </p:nvSpPr>
        <p:spPr>
          <a:xfrm>
            <a:off x="1062072" y="5252828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6494FB-0D0A-4115-B025-8EA846A04C89}"/>
              </a:ext>
            </a:extLst>
          </p:cNvPr>
          <p:cNvSpPr/>
          <p:nvPr/>
        </p:nvSpPr>
        <p:spPr>
          <a:xfrm>
            <a:off x="1021647" y="5666728"/>
            <a:ext cx="5556951" cy="447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8880B-958C-4DA1-94D5-0B1B9183C36A}"/>
              </a:ext>
            </a:extLst>
          </p:cNvPr>
          <p:cNvSpPr txBox="1"/>
          <p:nvPr/>
        </p:nvSpPr>
        <p:spPr>
          <a:xfrm>
            <a:off x="1062072" y="5700613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477D12E-1858-48F6-8A76-3FF3B4443D9C}"/>
              </a:ext>
            </a:extLst>
          </p:cNvPr>
          <p:cNvSpPr/>
          <p:nvPr/>
        </p:nvSpPr>
        <p:spPr>
          <a:xfrm>
            <a:off x="4688727" y="1091335"/>
            <a:ext cx="1889872" cy="2485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 코드 트리로 가져오기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844400-716D-47D0-8BB4-430F7838856D}"/>
              </a:ext>
            </a:extLst>
          </p:cNvPr>
          <p:cNvSpPr/>
          <p:nvPr/>
        </p:nvSpPr>
        <p:spPr>
          <a:xfrm>
            <a:off x="0" y="6872614"/>
            <a:ext cx="7559675" cy="212692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237EF0-48C1-4424-8BF3-5872F48620C9}"/>
              </a:ext>
            </a:extLst>
          </p:cNvPr>
          <p:cNvSpPr/>
          <p:nvPr/>
        </p:nvSpPr>
        <p:spPr>
          <a:xfrm>
            <a:off x="-2" y="6608209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1ABB6F1-AD7E-4BF4-A90E-E8B234799A49}"/>
              </a:ext>
            </a:extLst>
          </p:cNvPr>
          <p:cNvSpPr txBox="1"/>
          <p:nvPr/>
        </p:nvSpPr>
        <p:spPr>
          <a:xfrm>
            <a:off x="2870943" y="6611004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5D65C8A-9847-4644-9C77-C8351F215E8B}"/>
              </a:ext>
            </a:extLst>
          </p:cNvPr>
          <p:cNvSpPr/>
          <p:nvPr/>
        </p:nvSpPr>
        <p:spPr>
          <a:xfrm>
            <a:off x="777952" y="10599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A7B2132-0505-47B8-89E5-5940702E19BA}"/>
              </a:ext>
            </a:extLst>
          </p:cNvPr>
          <p:cNvSpPr/>
          <p:nvPr/>
        </p:nvSpPr>
        <p:spPr>
          <a:xfrm>
            <a:off x="3181991" y="87403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B4509C1-6EDC-4872-97E3-ED7DD3E359FF}"/>
              </a:ext>
            </a:extLst>
          </p:cNvPr>
          <p:cNvSpPr/>
          <p:nvPr/>
        </p:nvSpPr>
        <p:spPr>
          <a:xfrm>
            <a:off x="824965" y="148518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681FD5A-A34A-44D6-AC2A-FC2A96A37B6B}"/>
              </a:ext>
            </a:extLst>
          </p:cNvPr>
          <p:cNvSpPr/>
          <p:nvPr/>
        </p:nvSpPr>
        <p:spPr>
          <a:xfrm>
            <a:off x="5421006" y="621680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8254B16B-61B7-41DD-A597-94B05291687B}"/>
              </a:ext>
            </a:extLst>
          </p:cNvPr>
          <p:cNvSpPr/>
          <p:nvPr/>
        </p:nvSpPr>
        <p:spPr>
          <a:xfrm>
            <a:off x="5719629" y="6214974"/>
            <a:ext cx="858969" cy="203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7C6CF3-831F-4008-A910-74DDDF58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11" y="6981811"/>
            <a:ext cx="7263019" cy="16393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A4953D1-1086-4A10-B0CD-DE3797ED2E6C}"/>
              </a:ext>
            </a:extLst>
          </p:cNvPr>
          <p:cNvSpPr txBox="1"/>
          <p:nvPr/>
        </p:nvSpPr>
        <p:spPr>
          <a:xfrm>
            <a:off x="-96859" y="401931"/>
            <a:ext cx="888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CODE TREE		CODING TEST	      Programming Challenge	 CODING TRAINING		</a:t>
            </a:r>
            <a:endParaRPr lang="ko-KR" altLang="en-US" sz="14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D8AD984-A628-4AA8-B073-44817E92D8A5}"/>
              </a:ext>
            </a:extLst>
          </p:cNvPr>
          <p:cNvSpPr/>
          <p:nvPr/>
        </p:nvSpPr>
        <p:spPr>
          <a:xfrm>
            <a:off x="4055063" y="1084815"/>
            <a:ext cx="488344" cy="2485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통계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016935B-C05A-4E90-94F8-DEC09D519FB8}"/>
              </a:ext>
            </a:extLst>
          </p:cNvPr>
          <p:cNvSpPr/>
          <p:nvPr/>
        </p:nvSpPr>
        <p:spPr>
          <a:xfrm>
            <a:off x="4616672" y="9707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CDED6C3-C965-4864-918C-D5E63F573A49}"/>
              </a:ext>
            </a:extLst>
          </p:cNvPr>
          <p:cNvSpPr/>
          <p:nvPr/>
        </p:nvSpPr>
        <p:spPr>
          <a:xfrm>
            <a:off x="5658343" y="1505255"/>
            <a:ext cx="779525" cy="2485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맞은사람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4A5B47B-DAD8-4161-99E8-11ED41732A6A}"/>
              </a:ext>
            </a:extLst>
          </p:cNvPr>
          <p:cNvSpPr/>
          <p:nvPr/>
        </p:nvSpPr>
        <p:spPr>
          <a:xfrm>
            <a:off x="5704668" y="4422968"/>
            <a:ext cx="779525" cy="2485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맞은사람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2BC4000-A9EE-4C9B-BDA4-0B3DFDBA6F8B}"/>
              </a:ext>
            </a:extLst>
          </p:cNvPr>
          <p:cNvSpPr/>
          <p:nvPr/>
        </p:nvSpPr>
        <p:spPr>
          <a:xfrm>
            <a:off x="5704668" y="4868061"/>
            <a:ext cx="779525" cy="2485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맞은사람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BC30442-5683-457C-993F-E1E007C0C916}"/>
              </a:ext>
            </a:extLst>
          </p:cNvPr>
          <p:cNvSpPr/>
          <p:nvPr/>
        </p:nvSpPr>
        <p:spPr>
          <a:xfrm>
            <a:off x="5704667" y="5315875"/>
            <a:ext cx="779525" cy="2485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맞은사람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810997B-5BDA-4DE3-AEDF-26BCFAD7B688}"/>
              </a:ext>
            </a:extLst>
          </p:cNvPr>
          <p:cNvSpPr/>
          <p:nvPr/>
        </p:nvSpPr>
        <p:spPr>
          <a:xfrm>
            <a:off x="5704666" y="5763689"/>
            <a:ext cx="779525" cy="2485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맞은사람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8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E38F64-D993-4ECD-AD2D-40DA689160A6}"/>
              </a:ext>
            </a:extLst>
          </p:cNvPr>
          <p:cNvSpPr/>
          <p:nvPr/>
        </p:nvSpPr>
        <p:spPr>
          <a:xfrm>
            <a:off x="0" y="0"/>
            <a:ext cx="7559675" cy="73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C3AD46-80D1-4589-BA87-0FD282FA17A5}"/>
              </a:ext>
            </a:extLst>
          </p:cNvPr>
          <p:cNvSpPr txBox="1"/>
          <p:nvPr/>
        </p:nvSpPr>
        <p:spPr>
          <a:xfrm>
            <a:off x="119501" y="85422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946068-2D72-44D3-A78E-A209F0815227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D51D1E-78A5-4CB0-9DB5-5619F8911EC4}"/>
              </a:ext>
            </a:extLst>
          </p:cNvPr>
          <p:cNvSpPr/>
          <p:nvPr/>
        </p:nvSpPr>
        <p:spPr>
          <a:xfrm>
            <a:off x="5629274" y="378331"/>
            <a:ext cx="1513863" cy="332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844400-716D-47D0-8BB4-430F7838856D}"/>
              </a:ext>
            </a:extLst>
          </p:cNvPr>
          <p:cNvSpPr/>
          <p:nvPr/>
        </p:nvSpPr>
        <p:spPr>
          <a:xfrm>
            <a:off x="0" y="6872614"/>
            <a:ext cx="7559675" cy="212692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237EF0-48C1-4424-8BF3-5872F48620C9}"/>
              </a:ext>
            </a:extLst>
          </p:cNvPr>
          <p:cNvSpPr/>
          <p:nvPr/>
        </p:nvSpPr>
        <p:spPr>
          <a:xfrm>
            <a:off x="-2" y="6608209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1ABB6F1-AD7E-4BF4-A90E-E8B234799A49}"/>
              </a:ext>
            </a:extLst>
          </p:cNvPr>
          <p:cNvSpPr txBox="1"/>
          <p:nvPr/>
        </p:nvSpPr>
        <p:spPr>
          <a:xfrm>
            <a:off x="2870943" y="6611004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7C6CF3-831F-4008-A910-74DDDF58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1" y="6981811"/>
            <a:ext cx="7263019" cy="16393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A4953D1-1086-4A10-B0CD-DE3797ED2E6C}"/>
              </a:ext>
            </a:extLst>
          </p:cNvPr>
          <p:cNvSpPr txBox="1"/>
          <p:nvPr/>
        </p:nvSpPr>
        <p:spPr>
          <a:xfrm>
            <a:off x="-96859" y="401931"/>
            <a:ext cx="888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CODE TREE		CODING TEST	      Programming Challenge	 CODING TRAINING		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6BB9E-14EB-4402-89CF-C0CCF02A0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" y="1026217"/>
            <a:ext cx="7559675" cy="54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2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102697"/>
            <a:ext cx="5556951" cy="10791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217174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475739" y="1752508"/>
            <a:ext cx="3333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2020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더존비즈온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차 코딩테스트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CF0703-FE2C-4C6B-BD29-4ED02CF113AC}"/>
              </a:ext>
            </a:extLst>
          </p:cNvPr>
          <p:cNvSpPr txBox="1"/>
          <p:nvPr/>
        </p:nvSpPr>
        <p:spPr>
          <a:xfrm>
            <a:off x="993776" y="1449294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9FEB30-67B5-455E-BAE5-6667C796FE23}"/>
              </a:ext>
            </a:extLst>
          </p:cNvPr>
          <p:cNvSpPr/>
          <p:nvPr/>
        </p:nvSpPr>
        <p:spPr>
          <a:xfrm>
            <a:off x="1515957" y="1482603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7D6977-D891-48A2-9C00-67CA2EA7F387}"/>
              </a:ext>
            </a:extLst>
          </p:cNvPr>
          <p:cNvSpPr/>
          <p:nvPr/>
        </p:nvSpPr>
        <p:spPr>
          <a:xfrm>
            <a:off x="2960884" y="1482603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9DB7368D-E51C-4DD8-8EB3-F182F9FE2CF6}"/>
              </a:ext>
            </a:extLst>
          </p:cNvPr>
          <p:cNvSpPr/>
          <p:nvPr/>
        </p:nvSpPr>
        <p:spPr>
          <a:xfrm rot="10800000">
            <a:off x="3000767" y="154693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EC8452-E37D-4942-AFED-100A8429E0E0}"/>
              </a:ext>
            </a:extLst>
          </p:cNvPr>
          <p:cNvSpPr txBox="1"/>
          <p:nvPr/>
        </p:nvSpPr>
        <p:spPr>
          <a:xfrm>
            <a:off x="1540056" y="1463263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B79AD2-D915-4197-8B41-B8DA2B4A6A30}"/>
              </a:ext>
            </a:extLst>
          </p:cNvPr>
          <p:cNvSpPr/>
          <p:nvPr/>
        </p:nvSpPr>
        <p:spPr>
          <a:xfrm>
            <a:off x="1455330" y="178835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1FA8B02-6773-4252-AFC5-B3073FE6BB04}"/>
              </a:ext>
            </a:extLst>
          </p:cNvPr>
          <p:cNvSpPr/>
          <p:nvPr/>
        </p:nvSpPr>
        <p:spPr>
          <a:xfrm>
            <a:off x="1515957" y="1683687"/>
            <a:ext cx="1643231" cy="1079885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9F61A0-7A8B-4260-BA58-3440F77BCE61}"/>
              </a:ext>
            </a:extLst>
          </p:cNvPr>
          <p:cNvSpPr txBox="1"/>
          <p:nvPr/>
        </p:nvSpPr>
        <p:spPr>
          <a:xfrm>
            <a:off x="1535566" y="1681801"/>
            <a:ext cx="1112503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기업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개인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학원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학교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1B4150-BEF1-4DCF-840E-6323D49A813F}"/>
              </a:ext>
            </a:extLst>
          </p:cNvPr>
          <p:cNvSpPr txBox="1"/>
          <p:nvPr/>
        </p:nvSpPr>
        <p:spPr>
          <a:xfrm>
            <a:off x="991889" y="175534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1260C7C-CEAB-4DBF-9C41-D28ECD83F5AF}"/>
              </a:ext>
            </a:extLst>
          </p:cNvPr>
          <p:cNvSpPr/>
          <p:nvPr/>
        </p:nvSpPr>
        <p:spPr>
          <a:xfrm>
            <a:off x="789915" y="14886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9F638A6-35A9-4853-BC44-B93F6745D54F}"/>
              </a:ext>
            </a:extLst>
          </p:cNvPr>
          <p:cNvSpPr/>
          <p:nvPr/>
        </p:nvSpPr>
        <p:spPr>
          <a:xfrm>
            <a:off x="3316793" y="14979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5FE790-958E-4F62-96CC-6565E27F383E}"/>
              </a:ext>
            </a:extLst>
          </p:cNvPr>
          <p:cNvSpPr/>
          <p:nvPr/>
        </p:nvSpPr>
        <p:spPr>
          <a:xfrm>
            <a:off x="765116" y="178999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B498872-114A-4412-8E9B-BD8D020A5801}"/>
              </a:ext>
            </a:extLst>
          </p:cNvPr>
          <p:cNvSpPr/>
          <p:nvPr/>
        </p:nvSpPr>
        <p:spPr>
          <a:xfrm>
            <a:off x="749950" y="221386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311471A-516B-497E-8002-EAD89B23C681}"/>
              </a:ext>
            </a:extLst>
          </p:cNvPr>
          <p:cNvSpPr/>
          <p:nvPr/>
        </p:nvSpPr>
        <p:spPr>
          <a:xfrm>
            <a:off x="777215" y="32986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C64F194-0492-4076-A23B-071EB34E546D}"/>
              </a:ext>
            </a:extLst>
          </p:cNvPr>
          <p:cNvSpPr/>
          <p:nvPr/>
        </p:nvSpPr>
        <p:spPr>
          <a:xfrm>
            <a:off x="3710448" y="32986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0A694C-FFF8-411F-8F4A-2A9B65A41098}"/>
              </a:ext>
            </a:extLst>
          </p:cNvPr>
          <p:cNvSpPr/>
          <p:nvPr/>
        </p:nvSpPr>
        <p:spPr>
          <a:xfrm>
            <a:off x="1021648" y="3247374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C0E84B-DCDE-4D5A-AAD8-B52860D020DE}"/>
              </a:ext>
            </a:extLst>
          </p:cNvPr>
          <p:cNvSpPr txBox="1"/>
          <p:nvPr/>
        </p:nvSpPr>
        <p:spPr>
          <a:xfrm>
            <a:off x="1033233" y="3266750"/>
            <a:ext cx="138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</a:p>
          <a:p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58FA1A7-521C-4512-B744-F045EA9D4237}"/>
              </a:ext>
            </a:extLst>
          </p:cNvPr>
          <p:cNvSpPr/>
          <p:nvPr/>
        </p:nvSpPr>
        <p:spPr>
          <a:xfrm>
            <a:off x="3949700" y="3256164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30BA5B-9EAA-4474-90D4-421A4B7C35DF}"/>
              </a:ext>
            </a:extLst>
          </p:cNvPr>
          <p:cNvSpPr txBox="1"/>
          <p:nvPr/>
        </p:nvSpPr>
        <p:spPr>
          <a:xfrm>
            <a:off x="3949700" y="329865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C547319-E6F5-4B12-B37E-7BD258108B00}"/>
              </a:ext>
            </a:extLst>
          </p:cNvPr>
          <p:cNvSpPr/>
          <p:nvPr/>
        </p:nvSpPr>
        <p:spPr>
          <a:xfrm>
            <a:off x="0" y="6492910"/>
            <a:ext cx="7559675" cy="250662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0E2D24-9A5F-4379-AFAC-F82B26F139C8}"/>
              </a:ext>
            </a:extLst>
          </p:cNvPr>
          <p:cNvSpPr/>
          <p:nvPr/>
        </p:nvSpPr>
        <p:spPr>
          <a:xfrm>
            <a:off x="0" y="6212157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0B2F05-B604-4248-8E7A-BD46A5FE6E2D}"/>
              </a:ext>
            </a:extLst>
          </p:cNvPr>
          <p:cNvSpPr txBox="1"/>
          <p:nvPr/>
        </p:nvSpPr>
        <p:spPr>
          <a:xfrm>
            <a:off x="2870945" y="620393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CDF8EA0F-53F5-4941-BE12-572E54701129}"/>
              </a:ext>
            </a:extLst>
          </p:cNvPr>
          <p:cNvGrpSpPr/>
          <p:nvPr/>
        </p:nvGrpSpPr>
        <p:grpSpPr>
          <a:xfrm>
            <a:off x="3585014" y="1523657"/>
            <a:ext cx="135997" cy="135997"/>
            <a:chOff x="1071563" y="1906888"/>
            <a:chExt cx="135997" cy="135997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85C9FE93-2D65-4C0E-BC86-A4B2077CF1FB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9" name="그래픽 138" descr="확인 표시">
              <a:extLst>
                <a:ext uri="{FF2B5EF4-FFF2-40B4-BE49-F238E27FC236}">
                  <a16:creationId xmlns:a16="http://schemas.microsoft.com/office/drawing/2014/main" id="{0C2CD1AE-9947-48F9-9EA3-2FE340529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D82C00E-3874-417D-B689-7A54B56D337B}"/>
              </a:ext>
            </a:extLst>
          </p:cNvPr>
          <p:cNvGrpSpPr/>
          <p:nvPr/>
        </p:nvGrpSpPr>
        <p:grpSpPr>
          <a:xfrm>
            <a:off x="4105671" y="1527044"/>
            <a:ext cx="135997" cy="135997"/>
            <a:chOff x="1071563" y="1906888"/>
            <a:chExt cx="135997" cy="135997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79B43E68-2D51-4319-A9D6-90BDD2BCC394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그래픽 141" descr="확인 표시">
              <a:extLst>
                <a:ext uri="{FF2B5EF4-FFF2-40B4-BE49-F238E27FC236}">
                  <a16:creationId xmlns:a16="http://schemas.microsoft.com/office/drawing/2014/main" id="{FADEC484-2BA8-43E4-89F8-2978FD44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0DD5E11-0B51-4B80-ABE8-EC0715846822}"/>
              </a:ext>
            </a:extLst>
          </p:cNvPr>
          <p:cNvGrpSpPr/>
          <p:nvPr/>
        </p:nvGrpSpPr>
        <p:grpSpPr>
          <a:xfrm>
            <a:off x="4665835" y="1529651"/>
            <a:ext cx="135997" cy="135997"/>
            <a:chOff x="1071563" y="1906888"/>
            <a:chExt cx="135997" cy="135997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061847F4-0240-4DDF-9419-F33894D79FCB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5" name="그래픽 144" descr="확인 표시">
              <a:extLst>
                <a:ext uri="{FF2B5EF4-FFF2-40B4-BE49-F238E27FC236}">
                  <a16:creationId xmlns:a16="http://schemas.microsoft.com/office/drawing/2014/main" id="{6A6D31F3-7986-4C5E-9805-D906AAF9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34A1417-6B95-4CAF-954B-B1D3467B90AB}"/>
              </a:ext>
            </a:extLst>
          </p:cNvPr>
          <p:cNvGrpSpPr/>
          <p:nvPr/>
        </p:nvGrpSpPr>
        <p:grpSpPr>
          <a:xfrm>
            <a:off x="5228790" y="1529650"/>
            <a:ext cx="135997" cy="135997"/>
            <a:chOff x="1071563" y="1906888"/>
            <a:chExt cx="135997" cy="135997"/>
          </a:xfrm>
        </p:grpSpPr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279768F-A095-4E1E-B68E-F048DBC8076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9" name="그래픽 148" descr="확인 표시">
              <a:extLst>
                <a:ext uri="{FF2B5EF4-FFF2-40B4-BE49-F238E27FC236}">
                  <a16:creationId xmlns:a16="http://schemas.microsoft.com/office/drawing/2014/main" id="{E1241F0C-42B2-4E7C-9DF9-88811656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CD82FA4C-6CA6-4038-B141-99AE6D919C0A}"/>
              </a:ext>
            </a:extLst>
          </p:cNvPr>
          <p:cNvGrpSpPr/>
          <p:nvPr/>
        </p:nvGrpSpPr>
        <p:grpSpPr>
          <a:xfrm>
            <a:off x="5746656" y="1529649"/>
            <a:ext cx="135997" cy="135997"/>
            <a:chOff x="1071563" y="1906888"/>
            <a:chExt cx="135997" cy="135997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D34FF4AF-B4FC-41A3-B57B-66A371C1112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그래픽 152" descr="확인 표시">
              <a:extLst>
                <a:ext uri="{FF2B5EF4-FFF2-40B4-BE49-F238E27FC236}">
                  <a16:creationId xmlns:a16="http://schemas.microsoft.com/office/drawing/2014/main" id="{3EFA84EA-2DBE-4EE5-B186-6B09DEBD3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25AF694F-F889-46B7-B5FA-2D3DDDE8DC2C}"/>
              </a:ext>
            </a:extLst>
          </p:cNvPr>
          <p:cNvSpPr txBox="1"/>
          <p:nvPr/>
        </p:nvSpPr>
        <p:spPr>
          <a:xfrm>
            <a:off x="3710729" y="1472807"/>
            <a:ext cx="3116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	 C++	     JAVA	        JS	          Python</a:t>
            </a:r>
            <a:endParaRPr lang="ko-KR" altLang="en-US" sz="11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FD873EC-F9DF-4F2A-923D-4302DB70F43F}"/>
              </a:ext>
            </a:extLst>
          </p:cNvPr>
          <p:cNvSpPr/>
          <p:nvPr/>
        </p:nvSpPr>
        <p:spPr>
          <a:xfrm>
            <a:off x="0" y="0"/>
            <a:ext cx="7559675" cy="73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78B0918-6B37-47A7-9074-913292EF0254}"/>
              </a:ext>
            </a:extLst>
          </p:cNvPr>
          <p:cNvSpPr txBox="1"/>
          <p:nvPr/>
        </p:nvSpPr>
        <p:spPr>
          <a:xfrm>
            <a:off x="119501" y="85422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3EF329D-6691-47C1-A310-CCC075BAC203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A96046C-959D-4AF5-A5F8-4EB390324938}"/>
              </a:ext>
            </a:extLst>
          </p:cNvPr>
          <p:cNvSpPr/>
          <p:nvPr/>
        </p:nvSpPr>
        <p:spPr>
          <a:xfrm>
            <a:off x="5629274" y="378331"/>
            <a:ext cx="1513863" cy="332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169D41-4496-4FB7-94BD-2B31DB49ECA1}"/>
              </a:ext>
            </a:extLst>
          </p:cNvPr>
          <p:cNvGrpSpPr/>
          <p:nvPr/>
        </p:nvGrpSpPr>
        <p:grpSpPr>
          <a:xfrm>
            <a:off x="3623342" y="5813254"/>
            <a:ext cx="331354" cy="331354"/>
            <a:chOff x="1603841" y="5016763"/>
            <a:chExt cx="331354" cy="33135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2D306FB-D387-44ED-99BA-A6B45C455147}"/>
                </a:ext>
              </a:extLst>
            </p:cNvPr>
            <p:cNvSpPr/>
            <p:nvPr/>
          </p:nvSpPr>
          <p:spPr>
            <a:xfrm>
              <a:off x="1603841" y="5016763"/>
              <a:ext cx="331354" cy="3313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9A30761-50F4-48FC-BBEA-6DA793140D78}"/>
                </a:ext>
              </a:extLst>
            </p:cNvPr>
            <p:cNvGrpSpPr/>
            <p:nvPr/>
          </p:nvGrpSpPr>
          <p:grpSpPr>
            <a:xfrm>
              <a:off x="1664901" y="5068389"/>
              <a:ext cx="209234" cy="228103"/>
              <a:chOff x="1924050" y="4982319"/>
              <a:chExt cx="209234" cy="228103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FE1427A7-BDB7-4856-B72B-2AF45C00537C}"/>
                  </a:ext>
                </a:extLst>
              </p:cNvPr>
              <p:cNvCxnSpPr/>
              <p:nvPr/>
            </p:nvCxnSpPr>
            <p:spPr>
              <a:xfrm>
                <a:off x="1924050" y="5096372"/>
                <a:ext cx="20923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6C62F759-5158-4FCC-AD78-035FF95C4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982319"/>
                <a:ext cx="0" cy="22810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E63A8CD-D54E-4213-ACE7-24025902901F}"/>
              </a:ext>
            </a:extLst>
          </p:cNvPr>
          <p:cNvGrpSpPr/>
          <p:nvPr/>
        </p:nvGrpSpPr>
        <p:grpSpPr>
          <a:xfrm>
            <a:off x="3297937" y="5770215"/>
            <a:ext cx="334949" cy="338554"/>
            <a:chOff x="3304668" y="2575005"/>
            <a:chExt cx="334949" cy="338554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55B27B1-EDD5-405C-8A2A-B0E99F814A29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516536A-E42E-4A02-B436-51ECD8E6F34D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     9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9B3EBDA-3B22-4769-AB73-1335A37C7621}"/>
              </a:ext>
            </a:extLst>
          </p:cNvPr>
          <p:cNvSpPr/>
          <p:nvPr/>
        </p:nvSpPr>
        <p:spPr>
          <a:xfrm>
            <a:off x="1021647" y="4814836"/>
            <a:ext cx="5556951" cy="8905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95EA400-4BA5-4BD5-AC0E-51B4474A3115}"/>
              </a:ext>
            </a:extLst>
          </p:cNvPr>
          <p:cNvSpPr txBox="1"/>
          <p:nvPr/>
        </p:nvSpPr>
        <p:spPr>
          <a:xfrm>
            <a:off x="1033233" y="4834212"/>
            <a:ext cx="2934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정답코드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41A7087D-CB18-4C37-9D6A-7E092A1CA274}"/>
              </a:ext>
            </a:extLst>
          </p:cNvPr>
          <p:cNvGrpSpPr/>
          <p:nvPr/>
        </p:nvGrpSpPr>
        <p:grpSpPr>
          <a:xfrm>
            <a:off x="730408" y="4788105"/>
            <a:ext cx="334949" cy="338554"/>
            <a:chOff x="3304668" y="2575005"/>
            <a:chExt cx="334949" cy="338554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A17BDB0-80AE-4DEB-8B0C-BBDABE887B91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CFD6F32-342C-4FF5-9D5D-CEBFBE10E695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10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84BCD0C-D315-4855-9090-46453D9D4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188"/>
          <a:stretch/>
        </p:blipFill>
        <p:spPr>
          <a:xfrm>
            <a:off x="116773" y="6621837"/>
            <a:ext cx="7067550" cy="2181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6F81FE-A970-4963-B71E-25B4BEC910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292" r="41286" b="63"/>
          <a:stretch/>
        </p:blipFill>
        <p:spPr>
          <a:xfrm>
            <a:off x="2870945" y="6929817"/>
            <a:ext cx="4149668" cy="509688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3896F9A-15E0-40D1-80A8-AC35E1FA184D}"/>
              </a:ext>
            </a:extLst>
          </p:cNvPr>
          <p:cNvSpPr/>
          <p:nvPr/>
        </p:nvSpPr>
        <p:spPr>
          <a:xfrm>
            <a:off x="5877035" y="580972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3EF4FA-C16B-4CF6-A4E2-5BB80FDF34C1}"/>
              </a:ext>
            </a:extLst>
          </p:cNvPr>
          <p:cNvSpPr/>
          <p:nvPr/>
        </p:nvSpPr>
        <p:spPr>
          <a:xfrm>
            <a:off x="5036296" y="580972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D288C58-641C-4AFA-8481-F22E3995DF90}"/>
              </a:ext>
            </a:extLst>
          </p:cNvPr>
          <p:cNvSpPr/>
          <p:nvPr/>
        </p:nvSpPr>
        <p:spPr>
          <a:xfrm>
            <a:off x="4784560" y="58467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CC8B2DF-78BD-4E9E-A55F-452D56B81B6A}"/>
              </a:ext>
            </a:extLst>
          </p:cNvPr>
          <p:cNvSpPr/>
          <p:nvPr/>
        </p:nvSpPr>
        <p:spPr>
          <a:xfrm>
            <a:off x="5699100" y="564378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F66937-BA01-4068-9331-D79D1E9922D3}"/>
              </a:ext>
            </a:extLst>
          </p:cNvPr>
          <p:cNvSpPr txBox="1"/>
          <p:nvPr/>
        </p:nvSpPr>
        <p:spPr>
          <a:xfrm>
            <a:off x="991889" y="1182876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908E57-801D-4097-AE79-37E33EF7E32E}"/>
              </a:ext>
            </a:extLst>
          </p:cNvPr>
          <p:cNvSpPr txBox="1"/>
          <p:nvPr/>
        </p:nvSpPr>
        <p:spPr>
          <a:xfrm>
            <a:off x="-96859" y="401931"/>
            <a:ext cx="888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CODE TREE		CODING TEST	      Programming Challenge	 CODING TRAINING		</a:t>
            </a:r>
            <a:endParaRPr lang="ko-KR" altLang="en-US" sz="14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E27D474-140A-4C7D-8966-29534A820B00}"/>
              </a:ext>
            </a:extLst>
          </p:cNvPr>
          <p:cNvGrpSpPr/>
          <p:nvPr/>
        </p:nvGrpSpPr>
        <p:grpSpPr>
          <a:xfrm>
            <a:off x="1633470" y="958218"/>
            <a:ext cx="135997" cy="135997"/>
            <a:chOff x="1071563" y="1906888"/>
            <a:chExt cx="135997" cy="135997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3EACB132-50AE-4943-9173-B46EC0666F82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래픽 74" descr="확인 표시">
              <a:extLst>
                <a:ext uri="{FF2B5EF4-FFF2-40B4-BE49-F238E27FC236}">
                  <a16:creationId xmlns:a16="http://schemas.microsoft.com/office/drawing/2014/main" id="{AC05B9A0-9505-4B45-B71D-425503C3B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4FDB7B3-8CB4-4B5A-9055-4BCEA5C2C9EC}"/>
              </a:ext>
            </a:extLst>
          </p:cNvPr>
          <p:cNvSpPr txBox="1"/>
          <p:nvPr/>
        </p:nvSpPr>
        <p:spPr>
          <a:xfrm>
            <a:off x="1144289" y="157005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CFA50B-38FD-40E0-A994-C2529634D16D}"/>
              </a:ext>
            </a:extLst>
          </p:cNvPr>
          <p:cNvSpPr txBox="1"/>
          <p:nvPr/>
        </p:nvSpPr>
        <p:spPr>
          <a:xfrm>
            <a:off x="1012277" y="90489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비공개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ECFBE4-5851-426C-9031-D210CEAA67FA}"/>
              </a:ext>
            </a:extLst>
          </p:cNvPr>
          <p:cNvSpPr txBox="1"/>
          <p:nvPr/>
        </p:nvSpPr>
        <p:spPr>
          <a:xfrm>
            <a:off x="1942085" y="904252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CE6CEE-368F-4A17-A27D-CF66C2175A1A}"/>
              </a:ext>
            </a:extLst>
          </p:cNvPr>
          <p:cNvSpPr/>
          <p:nvPr/>
        </p:nvSpPr>
        <p:spPr>
          <a:xfrm>
            <a:off x="2735154" y="930464"/>
            <a:ext cx="949248" cy="17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307A5A8-39A5-4C46-9E7B-4CAE4A4828E9}"/>
              </a:ext>
            </a:extLst>
          </p:cNvPr>
          <p:cNvSpPr txBox="1"/>
          <p:nvPr/>
        </p:nvSpPr>
        <p:spPr>
          <a:xfrm>
            <a:off x="1005735" y="1154751"/>
            <a:ext cx="435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시작일자</a:t>
            </a:r>
            <a:r>
              <a:rPr lang="en-US" altLang="ko-KR" sz="1200" dirty="0"/>
              <a:t>			</a:t>
            </a:r>
            <a:r>
              <a:rPr lang="ko-KR" altLang="en-US" sz="1200" dirty="0"/>
              <a:t>마감일자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8DCB484-CD31-4430-9404-47F67559742D}"/>
              </a:ext>
            </a:extLst>
          </p:cNvPr>
          <p:cNvSpPr/>
          <p:nvPr/>
        </p:nvSpPr>
        <p:spPr>
          <a:xfrm>
            <a:off x="1785906" y="1189472"/>
            <a:ext cx="1043654" cy="184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16D2226-5B83-4785-88AC-54B0EF4E9FB0}"/>
              </a:ext>
            </a:extLst>
          </p:cNvPr>
          <p:cNvSpPr/>
          <p:nvPr/>
        </p:nvSpPr>
        <p:spPr>
          <a:xfrm>
            <a:off x="3608770" y="1185051"/>
            <a:ext cx="1079957" cy="189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4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         </a:t>
            </a:r>
            <a:r>
              <a:rPr lang="ko-KR" altLang="en-US" sz="1000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5939542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3213654" y="971781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1325-600A-40C6-838D-DB6432622EFC}"/>
              </a:ext>
            </a:extLst>
          </p:cNvPr>
          <p:cNvSpPr/>
          <p:nvPr/>
        </p:nvSpPr>
        <p:spPr>
          <a:xfrm>
            <a:off x="3213654" y="3569925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6094431" y="688999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6610120" y="9080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639329" y="8518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4081711" y="6845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990297" y="48101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3794187" y="104888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3213654" y="100521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74E9B-657A-46B6-BB13-60319EDFE8F7}"/>
              </a:ext>
            </a:extLst>
          </p:cNvPr>
          <p:cNvSpPr txBox="1"/>
          <p:nvPr/>
        </p:nvSpPr>
        <p:spPr>
          <a:xfrm>
            <a:off x="3213654" y="358575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A394D145-0175-419D-AA7C-80AA0FDBB6A0}"/>
              </a:ext>
            </a:extLst>
          </p:cNvPr>
          <p:cNvSpPr/>
          <p:nvPr/>
        </p:nvSpPr>
        <p:spPr>
          <a:xfrm rot="16200000">
            <a:off x="2990833" y="2156669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627A69B8-7302-4F9C-BB28-AB082A28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966412"/>
            <a:ext cx="2097963" cy="37272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220F297-5B25-45CC-92C8-53FC450DE2F6}"/>
              </a:ext>
            </a:extLst>
          </p:cNvPr>
          <p:cNvSpPr txBox="1"/>
          <p:nvPr/>
        </p:nvSpPr>
        <p:spPr>
          <a:xfrm>
            <a:off x="896598" y="1005211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7A89A28-A2CF-4A5A-923F-F4BA1A5E4E2C}"/>
              </a:ext>
            </a:extLst>
          </p:cNvPr>
          <p:cNvSpPr/>
          <p:nvPr/>
        </p:nvSpPr>
        <p:spPr>
          <a:xfrm>
            <a:off x="3779836" y="362452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2FB8CA-6407-44B3-86C9-8494BB069416}"/>
              </a:ext>
            </a:extLst>
          </p:cNvPr>
          <p:cNvSpPr/>
          <p:nvPr/>
        </p:nvSpPr>
        <p:spPr>
          <a:xfrm>
            <a:off x="4011146" y="688999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C0C92F-B035-48DB-97CF-EB3D4E77158F}"/>
              </a:ext>
            </a:extLst>
          </p:cNvPr>
          <p:cNvSpPr/>
          <p:nvPr/>
        </p:nvSpPr>
        <p:spPr>
          <a:xfrm>
            <a:off x="5769170" y="692159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483E8BB3-7436-475A-8990-6E6000D50F24}"/>
              </a:ext>
            </a:extLst>
          </p:cNvPr>
          <p:cNvSpPr/>
          <p:nvPr/>
        </p:nvSpPr>
        <p:spPr>
          <a:xfrm rot="10800000">
            <a:off x="5807729" y="74404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922411-A461-4DB9-94FE-74FD1B172F68}"/>
              </a:ext>
            </a:extLst>
          </p:cNvPr>
          <p:cNvSpPr txBox="1"/>
          <p:nvPr/>
        </p:nvSpPr>
        <p:spPr>
          <a:xfrm>
            <a:off x="3212950" y="656912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</p:spTree>
    <p:extLst>
      <p:ext uri="{BB962C8B-B14F-4D97-AF65-F5344CB8AC3E}">
        <p14:creationId xmlns:p14="http://schemas.microsoft.com/office/powerpoint/2010/main" val="380709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58837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AC1B88-28A6-44A9-A98C-EE87674F6BD2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A89E795-464C-40A8-A564-9BC6043262C0}"/>
              </a:ext>
            </a:extLst>
          </p:cNvPr>
          <p:cNvSpPr/>
          <p:nvPr/>
        </p:nvSpPr>
        <p:spPr>
          <a:xfrm>
            <a:off x="1538769" y="5385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0A583C-BF50-4E6C-B046-46E314DCCE9D}"/>
              </a:ext>
            </a:extLst>
          </p:cNvPr>
          <p:cNvSpPr txBox="1"/>
          <p:nvPr/>
        </p:nvSpPr>
        <p:spPr>
          <a:xfrm>
            <a:off x="1691591" y="921934"/>
            <a:ext cx="1127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맞힌 문제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429C954-B0CB-47A2-AF4D-C875FE7BA7A3}"/>
              </a:ext>
            </a:extLst>
          </p:cNvPr>
          <p:cNvCxnSpPr>
            <a:cxnSpLocks/>
          </p:cNvCxnSpPr>
          <p:nvPr/>
        </p:nvCxnSpPr>
        <p:spPr>
          <a:xfrm>
            <a:off x="1650697" y="1229855"/>
            <a:ext cx="484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F812726-EDDA-4F96-866B-74B6F9D15E21}"/>
              </a:ext>
            </a:extLst>
          </p:cNvPr>
          <p:cNvSpPr txBox="1"/>
          <p:nvPr/>
        </p:nvSpPr>
        <p:spPr>
          <a:xfrm>
            <a:off x="1650697" y="1275177"/>
            <a:ext cx="4845354" cy="148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 </a:t>
            </a:r>
            <a:r>
              <a:rPr lang="en-US" altLang="ko-KR" sz="100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9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54DE300-2FF1-4894-845E-5ACFDF873348}"/>
              </a:ext>
            </a:extLst>
          </p:cNvPr>
          <p:cNvSpPr/>
          <p:nvPr/>
        </p:nvSpPr>
        <p:spPr>
          <a:xfrm>
            <a:off x="1467144" y="275903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366D55-7545-4954-9D01-5DFE7233EC18}"/>
              </a:ext>
            </a:extLst>
          </p:cNvPr>
          <p:cNvSpPr txBox="1"/>
          <p:nvPr/>
        </p:nvSpPr>
        <p:spPr>
          <a:xfrm>
            <a:off x="1682066" y="2735137"/>
            <a:ext cx="1127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틀린 문제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5FAF1D-297E-4D5A-A82A-DBD174AD57E6}"/>
              </a:ext>
            </a:extLst>
          </p:cNvPr>
          <p:cNvCxnSpPr>
            <a:cxnSpLocks/>
          </p:cNvCxnSpPr>
          <p:nvPr/>
        </p:nvCxnSpPr>
        <p:spPr>
          <a:xfrm>
            <a:off x="1641172" y="3043058"/>
            <a:ext cx="484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AE210CD-E5E2-4883-8899-10C784F6F951}"/>
              </a:ext>
            </a:extLst>
          </p:cNvPr>
          <p:cNvSpPr txBox="1"/>
          <p:nvPr/>
        </p:nvSpPr>
        <p:spPr>
          <a:xfrm>
            <a:off x="1641172" y="3088380"/>
            <a:ext cx="4845354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0B79BE-C30A-4CD3-A9AB-63A223CD80A8}"/>
              </a:ext>
            </a:extLst>
          </p:cNvPr>
          <p:cNvSpPr txBox="1"/>
          <p:nvPr/>
        </p:nvSpPr>
        <p:spPr>
          <a:xfrm>
            <a:off x="1682066" y="520434"/>
            <a:ext cx="715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랭킹 </a:t>
            </a:r>
            <a:r>
              <a:rPr lang="en-US" altLang="ko-KR" sz="1100" dirty="0"/>
              <a:t>1</a:t>
            </a:r>
            <a:r>
              <a:rPr lang="ko-KR" altLang="en-US" sz="1100" dirty="0"/>
              <a:t>위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8598E00-132A-4957-8D74-B3418121AC6A}"/>
              </a:ext>
            </a:extLst>
          </p:cNvPr>
          <p:cNvSpPr/>
          <p:nvPr/>
        </p:nvSpPr>
        <p:spPr>
          <a:xfrm>
            <a:off x="1538769" y="94110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556D3C-4D6B-47D2-9D1B-232FA19A7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64" y="5957181"/>
            <a:ext cx="6915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251331" y="15358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52124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818178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469478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777399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317825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48617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421236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3365" y="4217027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53149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419014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418084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21721" y="2851028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9274" y="2443581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8380" y="2751502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653555" y="11418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466973" y="21429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478240" y="28589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1472083" y="4185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1496537" y="521859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FD8BD05-1DE1-4E38-B5B1-0D956440D770}"/>
              </a:ext>
            </a:extLst>
          </p:cNvPr>
          <p:cNvSpPr/>
          <p:nvPr/>
        </p:nvSpPr>
        <p:spPr>
          <a:xfrm>
            <a:off x="1716860" y="21365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닉네임 변경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44413" y="1729060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닉네임 변경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/>
          <p:nvPr/>
        </p:nvCxnSpPr>
        <p:spPr>
          <a:xfrm>
            <a:off x="1603519" y="2036981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04083C5-A2DC-4BCC-8C62-672A6679E35D}"/>
              </a:ext>
            </a:extLst>
          </p:cNvPr>
          <p:cNvSpPr/>
          <p:nvPr/>
        </p:nvSpPr>
        <p:spPr>
          <a:xfrm>
            <a:off x="114718" y="90270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C443B1-E4F8-4FE3-83E9-83444EDE8534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534FDF-EFBD-4908-92CA-7DD571FE8E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30" y="5898020"/>
            <a:ext cx="70770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29D9E37-33C1-4D99-BE2A-4984E8736CF2}"/>
              </a:ext>
            </a:extLst>
          </p:cNvPr>
          <p:cNvSpPr/>
          <p:nvPr/>
        </p:nvSpPr>
        <p:spPr>
          <a:xfrm>
            <a:off x="1694256" y="1754042"/>
            <a:ext cx="4169619" cy="178636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A9DF005-8419-43D8-8752-9B59DC65B223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변경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DD28E7-27F1-4A25-909C-E9ABF34B4159}"/>
              </a:ext>
            </a:extLst>
          </p:cNvPr>
          <p:cNvSpPr/>
          <p:nvPr/>
        </p:nvSpPr>
        <p:spPr>
          <a:xfrm>
            <a:off x="1919265" y="2610334"/>
            <a:ext cx="2528168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61C1474-536A-43D4-839B-18FE81EA2A00}"/>
              </a:ext>
            </a:extLst>
          </p:cNvPr>
          <p:cNvSpPr txBox="1"/>
          <p:nvPr/>
        </p:nvSpPr>
        <p:spPr>
          <a:xfrm>
            <a:off x="1949745" y="263070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닉네임 입력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EB61F9D9-7351-4EE5-B431-145A8184CF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D4304F11-3784-4884-B082-85E3181242D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변경하실 닉네임을 입력해 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6F671E9D-5B3C-41F5-8946-E5CEEA3C2176}"/>
              </a:ext>
            </a:extLst>
          </p:cNvPr>
          <p:cNvSpPr/>
          <p:nvPr/>
        </p:nvSpPr>
        <p:spPr>
          <a:xfrm>
            <a:off x="4603154" y="2611321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중복확인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B431BA-131D-40C3-A1EF-4FF1D139986C}"/>
              </a:ext>
            </a:extLst>
          </p:cNvPr>
          <p:cNvSpPr/>
          <p:nvPr/>
        </p:nvSpPr>
        <p:spPr>
          <a:xfrm>
            <a:off x="2703243" y="3020412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23DDF9F-DE62-4165-BFF5-DA0FBFC96D8D}"/>
              </a:ext>
            </a:extLst>
          </p:cNvPr>
          <p:cNvSpPr/>
          <p:nvPr/>
        </p:nvSpPr>
        <p:spPr>
          <a:xfrm>
            <a:off x="3819500" y="3030250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70338" y="26595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4551112" y="26473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2743719" y="30494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3861541" y="30700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9DDF92-12DD-4594-96ED-91B1FAFE67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18" y="5904648"/>
            <a:ext cx="2933700" cy="1381125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30F4105-CE22-4529-BDEB-CD676C552832}"/>
              </a:ext>
            </a:extLst>
          </p:cNvPr>
          <p:cNvSpPr/>
          <p:nvPr/>
        </p:nvSpPr>
        <p:spPr>
          <a:xfrm>
            <a:off x="114718" y="90270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716D75-3F4E-4DD6-A9FB-638F94247DD9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297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D84DE4-F998-4F5F-B4CA-4137510C4DEE}"/>
              </a:ext>
            </a:extLst>
          </p:cNvPr>
          <p:cNvSpPr/>
          <p:nvPr/>
        </p:nvSpPr>
        <p:spPr>
          <a:xfrm>
            <a:off x="3034051" y="24814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9CB8C8E-E9BB-4253-9BC6-5C7BBBBA3A63}"/>
              </a:ext>
            </a:extLst>
          </p:cNvPr>
          <p:cNvSpPr/>
          <p:nvPr/>
        </p:nvSpPr>
        <p:spPr>
          <a:xfrm>
            <a:off x="3034051" y="28865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7542100-6952-422D-B87C-19037ADFE363}"/>
              </a:ext>
            </a:extLst>
          </p:cNvPr>
          <p:cNvSpPr/>
          <p:nvPr/>
        </p:nvSpPr>
        <p:spPr>
          <a:xfrm>
            <a:off x="3256176" y="3291632"/>
            <a:ext cx="2268379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5437F69D-95B7-45C9-9A05-C6877A8BD476}"/>
              </a:ext>
            </a:extLst>
          </p:cNvPr>
          <p:cNvSpPr/>
          <p:nvPr/>
        </p:nvSpPr>
        <p:spPr>
          <a:xfrm>
            <a:off x="1694256" y="1754042"/>
            <a:ext cx="4169619" cy="283957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4DDBE78-4D5A-4426-892B-58773697BA2F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변경</a:t>
            </a: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B9C85D67-4E31-4D84-B0E3-E8A11FD9F0FA}"/>
              </a:ext>
            </a:extLst>
          </p:cNvPr>
          <p:cNvSpPr/>
          <p:nvPr/>
        </p:nvSpPr>
        <p:spPr>
          <a:xfrm>
            <a:off x="1919265" y="2587474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ABCAFA8-71EF-4A10-B951-5CBD71C535D3}"/>
              </a:ext>
            </a:extLst>
          </p:cNvPr>
          <p:cNvSpPr txBox="1"/>
          <p:nvPr/>
        </p:nvSpPr>
        <p:spPr>
          <a:xfrm>
            <a:off x="1949745" y="260784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82" name="그래픽 181" descr="닫기">
            <a:extLst>
              <a:ext uri="{FF2B5EF4-FFF2-40B4-BE49-F238E27FC236}">
                <a16:creationId xmlns:a16="http://schemas.microsoft.com/office/drawing/2014/main" id="{8172B1AF-F9FB-4A79-9A56-23C57DFB2E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D0B6A1CA-4982-4EC2-824B-EB26BDF7C48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비밀번호를 변경하시려면 현재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B9BF238-632E-48E8-9ADD-3A584EC0EA4F}"/>
              </a:ext>
            </a:extLst>
          </p:cNvPr>
          <p:cNvSpPr/>
          <p:nvPr/>
        </p:nvSpPr>
        <p:spPr>
          <a:xfrm>
            <a:off x="3860579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변경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E112454E-FD60-4848-BA31-79C5E3298898}"/>
              </a:ext>
            </a:extLst>
          </p:cNvPr>
          <p:cNvSpPr/>
          <p:nvPr/>
        </p:nvSpPr>
        <p:spPr>
          <a:xfrm>
            <a:off x="2703243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DCC14983-73C4-4472-A7BF-23718BF906DF}"/>
              </a:ext>
            </a:extLst>
          </p:cNvPr>
          <p:cNvSpPr/>
          <p:nvPr/>
        </p:nvSpPr>
        <p:spPr>
          <a:xfrm>
            <a:off x="1938746" y="3324959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5B294E9-6487-4728-9F47-86EEC7578564}"/>
              </a:ext>
            </a:extLst>
          </p:cNvPr>
          <p:cNvSpPr txBox="1"/>
          <p:nvPr/>
        </p:nvSpPr>
        <p:spPr>
          <a:xfrm>
            <a:off x="1969226" y="3340566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변경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990E6B0-FDA0-407F-B75A-3188D6BBD489}"/>
              </a:ext>
            </a:extLst>
          </p:cNvPr>
          <p:cNvSpPr txBox="1"/>
          <p:nvPr/>
        </p:nvSpPr>
        <p:spPr>
          <a:xfrm>
            <a:off x="1910793" y="3004946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변경하시려는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9FB780E6-E90A-40CE-9DCA-A91C63864E68}"/>
              </a:ext>
            </a:extLst>
          </p:cNvPr>
          <p:cNvSpPr/>
          <p:nvPr/>
        </p:nvSpPr>
        <p:spPr>
          <a:xfrm>
            <a:off x="1946411" y="3667428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5F0AF13-310F-4376-A347-90DF660D8538}"/>
              </a:ext>
            </a:extLst>
          </p:cNvPr>
          <p:cNvSpPr txBox="1"/>
          <p:nvPr/>
        </p:nvSpPr>
        <p:spPr>
          <a:xfrm>
            <a:off x="1976891" y="3687798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확인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C50A3E3-CB9F-41D7-B16B-73E610E0A5E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DF2AF4-DFDF-4F07-BDEA-010060CA59E8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0534C433-5D7E-47C9-B989-2CFC7D261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71" name="그래픽 70" descr="낙엽수">
              <a:extLst>
                <a:ext uri="{FF2B5EF4-FFF2-40B4-BE49-F238E27FC236}">
                  <a16:creationId xmlns:a16="http://schemas.microsoft.com/office/drawing/2014/main" id="{CD967809-E77D-4CBA-B3F9-0485353F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72" name="그래픽 71" descr="낙엽수">
              <a:extLst>
                <a:ext uri="{FF2B5EF4-FFF2-40B4-BE49-F238E27FC236}">
                  <a16:creationId xmlns:a16="http://schemas.microsoft.com/office/drawing/2014/main" id="{522F108B-E462-4B22-9C69-226218FC3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0AA47D8-C193-41E0-BDC9-CFDFC9F91F29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24997" y="26041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1755432" y="33622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763237" y="36802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2499672" y="41480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3889353" y="41480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A6464D-61C9-4992-B9D6-30EC429509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811" y="5925428"/>
            <a:ext cx="5638800" cy="1619250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4D9D085-5E9E-4436-B264-00D5BD8A9539}"/>
              </a:ext>
            </a:extLst>
          </p:cNvPr>
          <p:cNvSpPr/>
          <p:nvPr/>
        </p:nvSpPr>
        <p:spPr>
          <a:xfrm>
            <a:off x="114718" y="90270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6AC5CF-6B3C-4D1D-A984-445EF74CFCAB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7519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170C4C-5233-491D-AE69-7DAC8BA91890}"/>
              </a:ext>
            </a:extLst>
          </p:cNvPr>
          <p:cNvGrpSpPr/>
          <p:nvPr/>
        </p:nvGrpSpPr>
        <p:grpSpPr>
          <a:xfrm>
            <a:off x="1694256" y="1754042"/>
            <a:ext cx="4169619" cy="2037644"/>
            <a:chOff x="1694256" y="1754042"/>
            <a:chExt cx="4169619" cy="2037644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29D9E37-33C1-4D99-BE2A-4984E8736CF2}"/>
                </a:ext>
              </a:extLst>
            </p:cNvPr>
            <p:cNvSpPr/>
            <p:nvPr/>
          </p:nvSpPr>
          <p:spPr>
            <a:xfrm>
              <a:off x="1694256" y="1754042"/>
              <a:ext cx="4169619" cy="2037644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A9DF005-8419-43D8-8752-9B59DC65B223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회원 탈퇴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7DD28E7-27F1-4A25-909C-E9ABF34B4159}"/>
                </a:ext>
              </a:extLst>
            </p:cNvPr>
            <p:cNvSpPr/>
            <p:nvPr/>
          </p:nvSpPr>
          <p:spPr>
            <a:xfrm>
              <a:off x="1919265" y="3029434"/>
              <a:ext cx="3687666" cy="2679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1C1474-536A-43D4-839B-18FE81EA2A00}"/>
                </a:ext>
              </a:extLst>
            </p:cNvPr>
            <p:cNvSpPr txBox="1"/>
            <p:nvPr/>
          </p:nvSpPr>
          <p:spPr>
            <a:xfrm>
              <a:off x="1949745" y="3049804"/>
              <a:ext cx="1791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비밀번호 입력 </a:t>
              </a:r>
              <a:r>
                <a:rPr lang="en-US" altLang="ko-KR" sz="1000" dirty="0"/>
                <a:t>: </a:t>
              </a:r>
              <a:endParaRPr lang="ko-KR" altLang="en-US" sz="1000" dirty="0"/>
            </a:p>
          </p:txBody>
        </p:sp>
        <p:pic>
          <p:nvPicPr>
            <p:cNvPr id="176" name="그래픽 175" descr="닫기">
              <a:extLst>
                <a:ext uri="{FF2B5EF4-FFF2-40B4-BE49-F238E27FC236}">
                  <a16:creationId xmlns:a16="http://schemas.microsoft.com/office/drawing/2014/main" id="{EB61F9D9-7351-4EE5-B431-145A8184C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4304F11-3784-4884-B082-85E3181242DF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6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하시겠습니까</a:t>
              </a:r>
              <a:r>
                <a:rPr lang="en-US" altLang="ko-KR" sz="900" dirty="0"/>
                <a:t>?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하시면 문제를 푼 기록이 다 사라집니다</a:t>
              </a:r>
              <a:r>
                <a:rPr lang="en-US" altLang="ko-KR" sz="90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아래 비밀번호를 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6F671E9D-5B3C-41F5-8946-E5CEEA3C2176}"/>
                </a:ext>
              </a:extLst>
            </p:cNvPr>
            <p:cNvSpPr/>
            <p:nvPr/>
          </p:nvSpPr>
          <p:spPr>
            <a:xfrm>
              <a:off x="3860579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회원 탈퇴</a:t>
              </a: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8B431BA-131D-40C3-A1EF-4FF1D139986C}"/>
                </a:ext>
              </a:extLst>
            </p:cNvPr>
            <p:cNvSpPr/>
            <p:nvPr/>
          </p:nvSpPr>
          <p:spPr>
            <a:xfrm>
              <a:off x="2703243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58094" y="306968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484262" y="345189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3692474" y="34399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FA3CB8-DF35-4174-AB6D-71F80EF100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984" y="5947221"/>
            <a:ext cx="5915025" cy="1200150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DAFF824-BE2E-42D6-ABC4-DDEA76FE604B}"/>
              </a:ext>
            </a:extLst>
          </p:cNvPr>
          <p:cNvSpPr/>
          <p:nvPr/>
        </p:nvSpPr>
        <p:spPr>
          <a:xfrm>
            <a:off x="114718" y="90270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66CE3F-CA12-478C-8DE7-3BEC672DEC81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3940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115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4817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r>
              <a:rPr lang="ko-KR" altLang="en-US" sz="1050" b="1" dirty="0"/>
              <a:t>  삭제  리스트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1699794" y="1262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2226084" y="117157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A586F08-A885-453D-903B-16AAD84B8A83}"/>
              </a:ext>
            </a:extLst>
          </p:cNvPr>
          <p:cNvSpPr/>
          <p:nvPr/>
        </p:nvSpPr>
        <p:spPr>
          <a:xfrm>
            <a:off x="4584361" y="12582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2721430-554B-4956-A7F7-7538D1EE3F95}"/>
              </a:ext>
            </a:extLst>
          </p:cNvPr>
          <p:cNvSpPr/>
          <p:nvPr/>
        </p:nvSpPr>
        <p:spPr>
          <a:xfrm>
            <a:off x="5243664" y="11917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92CAE5-C03C-4A64-A39C-22AA8B18BC77}"/>
              </a:ext>
            </a:extLst>
          </p:cNvPr>
          <p:cNvSpPr/>
          <p:nvPr/>
        </p:nvSpPr>
        <p:spPr>
          <a:xfrm>
            <a:off x="5651613" y="11705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87190811-90C3-4010-A0B7-99D727F9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93" y="1264334"/>
            <a:ext cx="162024" cy="162024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707B1E99-7292-4AD3-A73D-FB4455A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93" y="1589854"/>
            <a:ext cx="162024" cy="162024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1CAA484E-D398-4DA1-9013-CE37A657E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93" y="1915374"/>
            <a:ext cx="162024" cy="162024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3F16131E-DB41-4D9F-A25E-AB2E4D34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93" y="2240894"/>
            <a:ext cx="162024" cy="162024"/>
          </a:xfrm>
          <a:prstGeom prst="rect">
            <a:avLst/>
          </a:prstGeom>
        </p:spPr>
      </p:pic>
      <p:pic>
        <p:nvPicPr>
          <p:cNvPr id="122" name="그래픽 121" descr="닫기">
            <a:extLst>
              <a:ext uri="{FF2B5EF4-FFF2-40B4-BE49-F238E27FC236}">
                <a16:creationId xmlns:a16="http://schemas.microsoft.com/office/drawing/2014/main" id="{0E361086-9C4C-4AAD-91A2-3CB53749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93" y="2566414"/>
            <a:ext cx="162024" cy="162024"/>
          </a:xfrm>
          <a:prstGeom prst="rect">
            <a:avLst/>
          </a:prstGeom>
        </p:spPr>
      </p:pic>
      <p:pic>
        <p:nvPicPr>
          <p:cNvPr id="123" name="그래픽 122" descr="닫기">
            <a:extLst>
              <a:ext uri="{FF2B5EF4-FFF2-40B4-BE49-F238E27FC236}">
                <a16:creationId xmlns:a16="http://schemas.microsoft.com/office/drawing/2014/main" id="{96668826-6760-4FBD-A243-085BAF3D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93" y="2891934"/>
            <a:ext cx="162024" cy="162024"/>
          </a:xfrm>
          <a:prstGeom prst="rect">
            <a:avLst/>
          </a:prstGeom>
        </p:spPr>
      </p:pic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D93A98EE-9C94-4F39-AB55-A776DFD1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93" y="3217453"/>
            <a:ext cx="162024" cy="162024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래픽 172" descr="닫기">
            <a:extLst>
              <a:ext uri="{FF2B5EF4-FFF2-40B4-BE49-F238E27FC236}">
                <a16:creationId xmlns:a16="http://schemas.microsoft.com/office/drawing/2014/main" id="{3EB8EEBF-CB1B-4684-8079-BA0A237C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5564" y="3510538"/>
            <a:ext cx="162024" cy="162024"/>
          </a:xfrm>
          <a:prstGeom prst="rect">
            <a:avLst/>
          </a:prstGeom>
        </p:spPr>
      </p:pic>
      <p:pic>
        <p:nvPicPr>
          <p:cNvPr id="174" name="그래픽 173" descr="닫기">
            <a:extLst>
              <a:ext uri="{FF2B5EF4-FFF2-40B4-BE49-F238E27FC236}">
                <a16:creationId xmlns:a16="http://schemas.microsoft.com/office/drawing/2014/main" id="{CBA1B457-74C0-487F-B51B-D977D666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5564" y="3836058"/>
            <a:ext cx="162024" cy="162024"/>
          </a:xfrm>
          <a:prstGeom prst="rect">
            <a:avLst/>
          </a:prstGeom>
        </p:spPr>
      </p:pic>
      <p:pic>
        <p:nvPicPr>
          <p:cNvPr id="175" name="그래픽 174" descr="닫기">
            <a:extLst>
              <a:ext uri="{FF2B5EF4-FFF2-40B4-BE49-F238E27FC236}">
                <a16:creationId xmlns:a16="http://schemas.microsoft.com/office/drawing/2014/main" id="{B6586322-AB79-4B6D-B307-C52E4D40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5564" y="4161578"/>
            <a:ext cx="162024" cy="162024"/>
          </a:xfrm>
          <a:prstGeom prst="rect">
            <a:avLst/>
          </a:prstGeom>
        </p:spPr>
      </p:pic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601D9516-94FC-4957-A607-6BD0CDEE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5564" y="4487098"/>
            <a:ext cx="162024" cy="16202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6CA77681-29CA-4B02-A705-0B24CF38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5564" y="4812618"/>
            <a:ext cx="162024" cy="162024"/>
          </a:xfrm>
          <a:prstGeom prst="rect">
            <a:avLst/>
          </a:prstGeom>
        </p:spPr>
      </p:pic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23C3808C-E733-438D-B294-C94C3EB2576F}"/>
              </a:ext>
            </a:extLst>
          </p:cNvPr>
          <p:cNvSpPr/>
          <p:nvPr/>
        </p:nvSpPr>
        <p:spPr>
          <a:xfrm>
            <a:off x="6585304" y="509557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9458FF7-A9F6-4C48-889F-667BF6A9E704}"/>
              </a:ext>
            </a:extLst>
          </p:cNvPr>
          <p:cNvSpPr/>
          <p:nvPr/>
        </p:nvSpPr>
        <p:spPr>
          <a:xfrm>
            <a:off x="3584410" y="50786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E81087-BE08-4586-AC59-FA51B6A9F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21" y="5900177"/>
            <a:ext cx="6915150" cy="2181225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9A8CA32-2448-4B95-93C0-81670C970B73}"/>
              </a:ext>
            </a:extLst>
          </p:cNvPr>
          <p:cNvSpPr/>
          <p:nvPr/>
        </p:nvSpPr>
        <p:spPr>
          <a:xfrm>
            <a:off x="114718" y="122845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4FAEF6-C8FF-48F4-9554-6D42EE720B48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EE4903B-135B-4D1B-BE08-8562105AA0F0}"/>
              </a:ext>
            </a:extLst>
          </p:cNvPr>
          <p:cNvGrpSpPr/>
          <p:nvPr/>
        </p:nvGrpSpPr>
        <p:grpSpPr>
          <a:xfrm>
            <a:off x="6206151" y="1255316"/>
            <a:ext cx="217525" cy="206838"/>
            <a:chOff x="6235865" y="1255316"/>
            <a:chExt cx="217525" cy="206838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718D0B4-748E-4CA4-90C5-251C319BAD25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12DD170-C949-4120-B8BE-F8AB6235BF27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C9209DE-C94A-4EBD-BE1A-D2A2FDDC062B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A05AB47-F292-4A9C-9C6D-C677FB365121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83BE14C-DED7-4BBC-97FC-32F3B112A954}"/>
              </a:ext>
            </a:extLst>
          </p:cNvPr>
          <p:cNvGrpSpPr/>
          <p:nvPr/>
        </p:nvGrpSpPr>
        <p:grpSpPr>
          <a:xfrm>
            <a:off x="6206151" y="1576745"/>
            <a:ext cx="217525" cy="206838"/>
            <a:chOff x="6235865" y="1255316"/>
            <a:chExt cx="217525" cy="206838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4597B74-1A22-435F-B9A0-68D6B36E7672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8E84B46-827E-477C-B6E8-6675054C5ADA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001C18E-2670-4CD2-92B4-B14F2C740649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2B63CF2-B9D8-4EC1-B0ED-21D758D22F09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60F59BB-FC21-4069-B696-53A5A706BE5F}"/>
              </a:ext>
            </a:extLst>
          </p:cNvPr>
          <p:cNvGrpSpPr/>
          <p:nvPr/>
        </p:nvGrpSpPr>
        <p:grpSpPr>
          <a:xfrm>
            <a:off x="6206151" y="1898174"/>
            <a:ext cx="217525" cy="206838"/>
            <a:chOff x="6235865" y="1255316"/>
            <a:chExt cx="217525" cy="206838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14461F50-1D37-435A-B6DA-B95D500E2917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65282F2-B369-4399-B7CB-EBD2B847941A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30CF76F-7799-4CB2-B026-F96769D170D0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904A6FB-D7E9-4464-A93F-06E929C9F3D0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13DF641-555C-4AC5-8EB1-5AAFC18BB857}"/>
              </a:ext>
            </a:extLst>
          </p:cNvPr>
          <p:cNvGrpSpPr/>
          <p:nvPr/>
        </p:nvGrpSpPr>
        <p:grpSpPr>
          <a:xfrm>
            <a:off x="6206151" y="2219603"/>
            <a:ext cx="217525" cy="206838"/>
            <a:chOff x="6235865" y="1255316"/>
            <a:chExt cx="217525" cy="20683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E6E843BE-1E41-4F4D-96EE-CE130955289E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8E9C364-0306-4A5B-998A-3ED7937E6D9E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2BA5792-8BBA-4DB3-AE0A-2F2245DF5E22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930B61A-79EE-4381-9800-2E8441252D61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A8FC0EE-7F2B-4015-AEBF-954B056D907D}"/>
              </a:ext>
            </a:extLst>
          </p:cNvPr>
          <p:cNvGrpSpPr/>
          <p:nvPr/>
        </p:nvGrpSpPr>
        <p:grpSpPr>
          <a:xfrm>
            <a:off x="6206151" y="2541032"/>
            <a:ext cx="217525" cy="206838"/>
            <a:chOff x="6235865" y="1255316"/>
            <a:chExt cx="217525" cy="206838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427B50D0-1740-4820-8A25-4FEDB3C71E22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56AE7E6-7F83-4B61-8B7E-2A8F388347EA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B297245-F3E7-4DAD-8D34-EFF0C3BA15B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F091E3B1-44D8-412D-99FE-3A2DE6E2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653B973-901E-4E83-81B0-87C4A3E79C74}"/>
              </a:ext>
            </a:extLst>
          </p:cNvPr>
          <p:cNvGrpSpPr/>
          <p:nvPr/>
        </p:nvGrpSpPr>
        <p:grpSpPr>
          <a:xfrm>
            <a:off x="6206151" y="2862461"/>
            <a:ext cx="217525" cy="206838"/>
            <a:chOff x="6235865" y="1255316"/>
            <a:chExt cx="217525" cy="20683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D117B54-EF7B-4419-9C10-4CDF34D21D02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CD1A1C5-B966-4258-BF5C-3842050C6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052F8964-85B0-44F2-8DD7-238BC1E6BE0A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C6FDAF72-1661-4AB8-887E-64F6F793CB1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A02B56-4787-46D1-B3CE-EED57414552F}"/>
              </a:ext>
            </a:extLst>
          </p:cNvPr>
          <p:cNvGrpSpPr/>
          <p:nvPr/>
        </p:nvGrpSpPr>
        <p:grpSpPr>
          <a:xfrm>
            <a:off x="6206151" y="3183890"/>
            <a:ext cx="217525" cy="206838"/>
            <a:chOff x="6235865" y="1255316"/>
            <a:chExt cx="217525" cy="206838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3940C8A8-AB80-4D83-B6EE-E3B37AABC891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699CCEF-1CF0-40B4-837D-D09AB6E938AE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80F3A78-0455-4A83-BEA3-A7F82CA817FC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20DF434-F71F-4F85-93CD-24E507BFC4D7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B3726FA-2556-4B06-9D37-9F591132C8AA}"/>
              </a:ext>
            </a:extLst>
          </p:cNvPr>
          <p:cNvGrpSpPr/>
          <p:nvPr/>
        </p:nvGrpSpPr>
        <p:grpSpPr>
          <a:xfrm>
            <a:off x="6206151" y="3505319"/>
            <a:ext cx="217525" cy="206838"/>
            <a:chOff x="6235865" y="1255316"/>
            <a:chExt cx="217525" cy="20683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0ECFADCF-5C2E-4270-B4C7-6C293712C8B6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5118D2F-7A6F-4045-9A82-8FCF4A5BF9DA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70DA8F1-679B-4267-AB1C-3DB9DE81C779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A7704090-A1A3-474E-8E5A-38817DE6B6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8A65E9A-852B-4336-A52A-FD227AC83AFD}"/>
              </a:ext>
            </a:extLst>
          </p:cNvPr>
          <p:cNvGrpSpPr/>
          <p:nvPr/>
        </p:nvGrpSpPr>
        <p:grpSpPr>
          <a:xfrm>
            <a:off x="6206151" y="4148177"/>
            <a:ext cx="217525" cy="206838"/>
            <a:chOff x="6235865" y="1255316"/>
            <a:chExt cx="217525" cy="206838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4F99E1C5-F1C5-43DF-BF6F-29BD4BCA504E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1322421A-AE90-4AFF-BCB9-9DD0777F4EA9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DEA8C951-50DD-4B1B-993D-1A191BA12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2164B431-C1AE-4B78-A428-7AEE899A426B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D965C3F-2F3A-4D49-A394-4CB85C777A2D}"/>
              </a:ext>
            </a:extLst>
          </p:cNvPr>
          <p:cNvGrpSpPr/>
          <p:nvPr/>
        </p:nvGrpSpPr>
        <p:grpSpPr>
          <a:xfrm>
            <a:off x="6206151" y="4469606"/>
            <a:ext cx="217525" cy="206838"/>
            <a:chOff x="6235865" y="1255316"/>
            <a:chExt cx="217525" cy="206838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7BA1FD3-07F8-4F2D-AD94-EF953DC33CE5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F2ECD4A3-42BA-48C4-A516-B9571108E340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59AB2D1-C436-48FC-8816-DFD948B8EB7A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0EEF0234-D631-49BA-B8EB-4AE24A5220A8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56C51A5-9FB4-4357-9349-2BC39D1B06E4}"/>
              </a:ext>
            </a:extLst>
          </p:cNvPr>
          <p:cNvGrpSpPr/>
          <p:nvPr/>
        </p:nvGrpSpPr>
        <p:grpSpPr>
          <a:xfrm>
            <a:off x="6206151" y="3826748"/>
            <a:ext cx="217525" cy="206838"/>
            <a:chOff x="6235865" y="1255316"/>
            <a:chExt cx="217525" cy="206838"/>
          </a:xfrm>
        </p:grpSpPr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CA19905E-CE17-454E-BD03-951F68D98CA6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2E2F134A-E9B9-4B82-A6E3-4CB3E6F42C85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7489E91-71D2-4F54-83E6-FD1D6D9FB90A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91A4C8D-EB7F-4EA2-BBCF-954F3F66FA91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56064F3-1A83-4B0A-B190-7EBCF94E0136}"/>
              </a:ext>
            </a:extLst>
          </p:cNvPr>
          <p:cNvGrpSpPr/>
          <p:nvPr/>
        </p:nvGrpSpPr>
        <p:grpSpPr>
          <a:xfrm>
            <a:off x="6206151" y="4791031"/>
            <a:ext cx="217525" cy="206838"/>
            <a:chOff x="6235865" y="1255316"/>
            <a:chExt cx="217525" cy="206838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7F0A48B9-CA4F-4ED0-BBA4-60E185ED73E5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51721F38-162D-406B-AAFE-6D1081142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0B4F72D-CF31-4767-A349-43EB24AC6F34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E36BF076-42D8-4C54-A655-685CD035B708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0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63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내가 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5082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r>
              <a:rPr lang="ko-KR" altLang="en-US" sz="1050" b="1" dirty="0"/>
              <a:t>   삭제  리스트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EE5B87-98AB-43F1-9FAA-733872B041D6}"/>
              </a:ext>
            </a:extLst>
          </p:cNvPr>
          <p:cNvGrpSpPr/>
          <p:nvPr/>
        </p:nvGrpSpPr>
        <p:grpSpPr>
          <a:xfrm>
            <a:off x="1694256" y="1754042"/>
            <a:ext cx="4169619" cy="1368137"/>
            <a:chOff x="1694256" y="1754042"/>
            <a:chExt cx="4169619" cy="136813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487921C-46C1-4058-AC9E-81A942F9ECE1}"/>
                </a:ext>
              </a:extLst>
            </p:cNvPr>
            <p:cNvSpPr/>
            <p:nvPr/>
          </p:nvSpPr>
          <p:spPr>
            <a:xfrm>
              <a:off x="1694256" y="1754042"/>
              <a:ext cx="4169619" cy="1368137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F4AC05-D0A2-4986-87D4-BE31F8E6D870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삭제</a:t>
              </a:r>
            </a:p>
          </p:txBody>
        </p:sp>
        <p:pic>
          <p:nvPicPr>
            <p:cNvPr id="62" name="그래픽 61" descr="닫기">
              <a:extLst>
                <a:ext uri="{FF2B5EF4-FFF2-40B4-BE49-F238E27FC236}">
                  <a16:creationId xmlns:a16="http://schemas.microsoft.com/office/drawing/2014/main" id="{28EAD8E5-BA2C-4393-ACB2-94EA55CF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B484B-9A14-4BA6-9410-6E11F5B6EA89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정말 삭제하시겠습니까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59EC2D1-2D32-42CB-BB6C-BF6AF1E29C1D}"/>
                </a:ext>
              </a:extLst>
            </p:cNvPr>
            <p:cNvSpPr/>
            <p:nvPr/>
          </p:nvSpPr>
          <p:spPr>
            <a:xfrm>
              <a:off x="3860579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삭제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FEC9285-3C1A-4940-9D93-8204EB891344}"/>
                </a:ext>
              </a:extLst>
            </p:cNvPr>
            <p:cNvSpPr/>
            <p:nvPr/>
          </p:nvSpPr>
          <p:spPr>
            <a:xfrm>
              <a:off x="2703243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2443136" y="2683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3708293" y="24949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6C8519-90E5-4294-80A2-EB1B71B67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64" y="5960300"/>
            <a:ext cx="2714625" cy="962025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D0E2E55-7B60-4A50-A7AC-AA3D21D9EAD9}"/>
              </a:ext>
            </a:extLst>
          </p:cNvPr>
          <p:cNvSpPr/>
          <p:nvPr/>
        </p:nvSpPr>
        <p:spPr>
          <a:xfrm>
            <a:off x="114718" y="126655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96791D-F690-4C51-938E-448CE6448D3B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66" name="그래픽 65" descr="닫기">
            <a:extLst>
              <a:ext uri="{FF2B5EF4-FFF2-40B4-BE49-F238E27FC236}">
                <a16:creationId xmlns:a16="http://schemas.microsoft.com/office/drawing/2014/main" id="{EC8965A1-3268-4645-9841-92BE68C6C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3893" y="1264334"/>
            <a:ext cx="162024" cy="162024"/>
          </a:xfrm>
          <a:prstGeom prst="rect">
            <a:avLst/>
          </a:prstGeom>
        </p:spPr>
      </p:pic>
      <p:pic>
        <p:nvPicPr>
          <p:cNvPr id="67" name="그래픽 66" descr="닫기">
            <a:extLst>
              <a:ext uri="{FF2B5EF4-FFF2-40B4-BE49-F238E27FC236}">
                <a16:creationId xmlns:a16="http://schemas.microsoft.com/office/drawing/2014/main" id="{4D52028F-DA89-48A5-B950-5E98E22CEA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3893" y="1589854"/>
            <a:ext cx="162024" cy="162024"/>
          </a:xfrm>
          <a:prstGeom prst="rect">
            <a:avLst/>
          </a:prstGeom>
        </p:spPr>
      </p:pic>
      <p:pic>
        <p:nvPicPr>
          <p:cNvPr id="69" name="그래픽 68" descr="닫기">
            <a:extLst>
              <a:ext uri="{FF2B5EF4-FFF2-40B4-BE49-F238E27FC236}">
                <a16:creationId xmlns:a16="http://schemas.microsoft.com/office/drawing/2014/main" id="{26E7BE24-C89B-455E-995F-058CBAE4A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3893" y="1915374"/>
            <a:ext cx="162024" cy="162024"/>
          </a:xfrm>
          <a:prstGeom prst="rect">
            <a:avLst/>
          </a:prstGeom>
        </p:spPr>
      </p:pic>
      <p:pic>
        <p:nvPicPr>
          <p:cNvPr id="70" name="그래픽 69" descr="닫기">
            <a:extLst>
              <a:ext uri="{FF2B5EF4-FFF2-40B4-BE49-F238E27FC236}">
                <a16:creationId xmlns:a16="http://schemas.microsoft.com/office/drawing/2014/main" id="{9AE53E69-CC8F-45CE-ABD2-841B0F6A4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3893" y="2240894"/>
            <a:ext cx="162024" cy="162024"/>
          </a:xfrm>
          <a:prstGeom prst="rect">
            <a:avLst/>
          </a:prstGeom>
        </p:spPr>
      </p:pic>
      <p:pic>
        <p:nvPicPr>
          <p:cNvPr id="72" name="그래픽 71" descr="닫기">
            <a:extLst>
              <a:ext uri="{FF2B5EF4-FFF2-40B4-BE49-F238E27FC236}">
                <a16:creationId xmlns:a16="http://schemas.microsoft.com/office/drawing/2014/main" id="{C5F0904D-535F-430A-992C-0ED8C19914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3893" y="2566414"/>
            <a:ext cx="162024" cy="162024"/>
          </a:xfrm>
          <a:prstGeom prst="rect">
            <a:avLst/>
          </a:prstGeom>
        </p:spPr>
      </p:pic>
      <p:pic>
        <p:nvPicPr>
          <p:cNvPr id="73" name="그래픽 72" descr="닫기">
            <a:extLst>
              <a:ext uri="{FF2B5EF4-FFF2-40B4-BE49-F238E27FC236}">
                <a16:creationId xmlns:a16="http://schemas.microsoft.com/office/drawing/2014/main" id="{538C1FDE-8A32-43DC-BDC9-A0B957104F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3893" y="2891934"/>
            <a:ext cx="162024" cy="162024"/>
          </a:xfrm>
          <a:prstGeom prst="rect">
            <a:avLst/>
          </a:prstGeom>
        </p:spPr>
      </p:pic>
      <p:pic>
        <p:nvPicPr>
          <p:cNvPr id="74" name="그래픽 73" descr="닫기">
            <a:extLst>
              <a:ext uri="{FF2B5EF4-FFF2-40B4-BE49-F238E27FC236}">
                <a16:creationId xmlns:a16="http://schemas.microsoft.com/office/drawing/2014/main" id="{D8CCED0D-3D00-49EA-BDE8-04BEBA095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3893" y="3217453"/>
            <a:ext cx="162024" cy="162024"/>
          </a:xfrm>
          <a:prstGeom prst="rect">
            <a:avLst/>
          </a:prstGeom>
        </p:spPr>
      </p:pic>
      <p:pic>
        <p:nvPicPr>
          <p:cNvPr id="75" name="그래픽 74" descr="닫기">
            <a:extLst>
              <a:ext uri="{FF2B5EF4-FFF2-40B4-BE49-F238E27FC236}">
                <a16:creationId xmlns:a16="http://schemas.microsoft.com/office/drawing/2014/main" id="{0E513D3C-B5C5-4BA9-9158-32FF9AED2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5564" y="3510538"/>
            <a:ext cx="162024" cy="162024"/>
          </a:xfrm>
          <a:prstGeom prst="rect">
            <a:avLst/>
          </a:prstGeom>
        </p:spPr>
      </p:pic>
      <p:pic>
        <p:nvPicPr>
          <p:cNvPr id="76" name="그래픽 75" descr="닫기">
            <a:extLst>
              <a:ext uri="{FF2B5EF4-FFF2-40B4-BE49-F238E27FC236}">
                <a16:creationId xmlns:a16="http://schemas.microsoft.com/office/drawing/2014/main" id="{216518B6-7F00-46F1-BB68-3AF13999A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5564" y="3836058"/>
            <a:ext cx="162024" cy="162024"/>
          </a:xfrm>
          <a:prstGeom prst="rect">
            <a:avLst/>
          </a:prstGeom>
        </p:spPr>
      </p:pic>
      <p:pic>
        <p:nvPicPr>
          <p:cNvPr id="77" name="그래픽 76" descr="닫기">
            <a:extLst>
              <a:ext uri="{FF2B5EF4-FFF2-40B4-BE49-F238E27FC236}">
                <a16:creationId xmlns:a16="http://schemas.microsoft.com/office/drawing/2014/main" id="{1455C42F-703D-4A67-9A8B-9B429FC999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5564" y="4161578"/>
            <a:ext cx="162024" cy="162024"/>
          </a:xfrm>
          <a:prstGeom prst="rect">
            <a:avLst/>
          </a:prstGeom>
        </p:spPr>
      </p:pic>
      <p:pic>
        <p:nvPicPr>
          <p:cNvPr id="78" name="그래픽 77" descr="닫기">
            <a:extLst>
              <a:ext uri="{FF2B5EF4-FFF2-40B4-BE49-F238E27FC236}">
                <a16:creationId xmlns:a16="http://schemas.microsoft.com/office/drawing/2014/main" id="{60052010-AFB4-4B29-9355-026C8E0D6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5564" y="4487098"/>
            <a:ext cx="162024" cy="162024"/>
          </a:xfrm>
          <a:prstGeom prst="rect">
            <a:avLst/>
          </a:prstGeom>
        </p:spPr>
      </p:pic>
      <p:pic>
        <p:nvPicPr>
          <p:cNvPr id="79" name="그래픽 78" descr="닫기">
            <a:extLst>
              <a:ext uri="{FF2B5EF4-FFF2-40B4-BE49-F238E27FC236}">
                <a16:creationId xmlns:a16="http://schemas.microsoft.com/office/drawing/2014/main" id="{A6F27DC3-FAAF-4103-BC62-25EDDA404F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5564" y="4812618"/>
            <a:ext cx="162024" cy="162024"/>
          </a:xfrm>
          <a:prstGeom prst="rect">
            <a:avLst/>
          </a:pr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03989EF3-50BB-4C6B-9108-4E9ABCB4070D}"/>
              </a:ext>
            </a:extLst>
          </p:cNvPr>
          <p:cNvGrpSpPr/>
          <p:nvPr/>
        </p:nvGrpSpPr>
        <p:grpSpPr>
          <a:xfrm>
            <a:off x="6206151" y="1255316"/>
            <a:ext cx="217525" cy="206838"/>
            <a:chOff x="6235865" y="1255316"/>
            <a:chExt cx="217525" cy="206838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5D0E790C-2286-4C65-B4A3-B894A3A47C3B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DC0D2D9-A06E-4C6A-B167-998639059ED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220A02A-C96F-4C55-A961-CE48BB3295FD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7EEFE08-C788-49E3-85CB-B2BC9CFB65F5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612D21A-0DD7-434D-B3EC-0D86EBAEBEB2}"/>
              </a:ext>
            </a:extLst>
          </p:cNvPr>
          <p:cNvGrpSpPr/>
          <p:nvPr/>
        </p:nvGrpSpPr>
        <p:grpSpPr>
          <a:xfrm>
            <a:off x="6206151" y="1576745"/>
            <a:ext cx="217525" cy="206838"/>
            <a:chOff x="6235865" y="1255316"/>
            <a:chExt cx="217525" cy="206838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072A722F-6D9E-4800-BE37-AAA2D6EDCEFC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B8FF0837-2385-41E9-B9C7-E28CCED2E03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6FDD962-17C3-41FB-A18F-D24404B80E70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A9C433F-E4F8-4AEF-89A2-D9571ABFCB91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BB98EA3-558C-4C24-B026-96B64834AABA}"/>
              </a:ext>
            </a:extLst>
          </p:cNvPr>
          <p:cNvGrpSpPr/>
          <p:nvPr/>
        </p:nvGrpSpPr>
        <p:grpSpPr>
          <a:xfrm>
            <a:off x="6206151" y="1898174"/>
            <a:ext cx="217525" cy="206838"/>
            <a:chOff x="6235865" y="1255316"/>
            <a:chExt cx="217525" cy="206838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6007708C-847C-4A47-B1AC-0B212C6B6826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94DFF1A-C537-407E-BA22-209ADF400F2A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2D50F07-EC8A-467F-9900-A72035D594FB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5EAC40A-B054-4C1E-B71E-C27401A133C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F14EACC-FEF4-49B6-9FBE-46B3C5CBEA3F}"/>
              </a:ext>
            </a:extLst>
          </p:cNvPr>
          <p:cNvGrpSpPr/>
          <p:nvPr/>
        </p:nvGrpSpPr>
        <p:grpSpPr>
          <a:xfrm>
            <a:off x="6206151" y="2219603"/>
            <a:ext cx="217525" cy="206838"/>
            <a:chOff x="6235865" y="1255316"/>
            <a:chExt cx="217525" cy="206838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DE26C5CE-6F32-4ED2-818C-4162CB787761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FEAF208-99F5-4905-898F-AF122CC30A28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4D8F29C-3028-4263-A384-D7DFE3B600DC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51057DD1-46F4-4939-986D-D932C99C9FC1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A4AB33-0AFA-464F-B537-431225AEB978}"/>
              </a:ext>
            </a:extLst>
          </p:cNvPr>
          <p:cNvGrpSpPr/>
          <p:nvPr/>
        </p:nvGrpSpPr>
        <p:grpSpPr>
          <a:xfrm>
            <a:off x="6206151" y="2541032"/>
            <a:ext cx="217525" cy="206838"/>
            <a:chOff x="6235865" y="1255316"/>
            <a:chExt cx="217525" cy="206838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DC9D58D7-10B3-4703-99F3-996B639086CA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92D71C0-414C-4971-B904-918A2753D516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CF30C6C5-75A0-408F-8B0E-4742FF51FB0B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E827724F-A8CB-49A7-8BC4-83460ACFAF86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17371F0-610A-4F51-99FD-4C13FF4AFDD4}"/>
              </a:ext>
            </a:extLst>
          </p:cNvPr>
          <p:cNvGrpSpPr/>
          <p:nvPr/>
        </p:nvGrpSpPr>
        <p:grpSpPr>
          <a:xfrm>
            <a:off x="6206151" y="2862461"/>
            <a:ext cx="217525" cy="206838"/>
            <a:chOff x="6235865" y="1255316"/>
            <a:chExt cx="217525" cy="206838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9E68907D-F58F-48C8-91E1-6DF651A37C69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A7E79BC-8E3D-41A3-AA51-08E77329A5AA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1C4E0CD3-B65C-4A7B-B98C-8302E6319095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A2A0AD0-F1A0-4329-93F5-56AB6DB672BB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17B3A04-5652-40C6-8CCD-28647187DBA8}"/>
              </a:ext>
            </a:extLst>
          </p:cNvPr>
          <p:cNvGrpSpPr/>
          <p:nvPr/>
        </p:nvGrpSpPr>
        <p:grpSpPr>
          <a:xfrm>
            <a:off x="6206151" y="3183890"/>
            <a:ext cx="217525" cy="206838"/>
            <a:chOff x="6235865" y="1255316"/>
            <a:chExt cx="217525" cy="206838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11C2D6A7-8EEA-41A3-896F-16DC157BB23F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674B40F-B161-4F14-B5DD-AFBF33264F67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E2F1C35F-8434-474A-9AD2-D0F272B2FB96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DABC4D11-E5B5-4931-B927-9B1480F3B544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18C5ABD-E7D4-4B99-80DC-030D3AF7F894}"/>
              </a:ext>
            </a:extLst>
          </p:cNvPr>
          <p:cNvGrpSpPr/>
          <p:nvPr/>
        </p:nvGrpSpPr>
        <p:grpSpPr>
          <a:xfrm>
            <a:off x="6206151" y="3505319"/>
            <a:ext cx="217525" cy="206838"/>
            <a:chOff x="6235865" y="1255316"/>
            <a:chExt cx="217525" cy="206838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17938F89-DD2C-47B4-9DEE-74FDE8943599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25A42CAC-5C1F-4C45-99A2-9E0FAE1858BE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844DAFEC-017D-4F7E-B39E-AA49DA97636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83C205C-243C-4744-B69D-1BD02BF3A0D3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5821D8F-4D9C-4D39-A835-3388BD1170C3}"/>
              </a:ext>
            </a:extLst>
          </p:cNvPr>
          <p:cNvGrpSpPr/>
          <p:nvPr/>
        </p:nvGrpSpPr>
        <p:grpSpPr>
          <a:xfrm>
            <a:off x="6206151" y="4148177"/>
            <a:ext cx="217525" cy="206838"/>
            <a:chOff x="6235865" y="1255316"/>
            <a:chExt cx="217525" cy="206838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A4128E90-BC12-4331-9F85-644C5FD7F08D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6FC6AA9-5444-45CF-91CD-E87C761778C1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F244BAB7-A7C9-4A13-BA1D-225BD0AC60A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6A64FD98-C970-4460-97A9-0940D2182577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4972AE3-519F-4694-99CD-36D9128CEA09}"/>
              </a:ext>
            </a:extLst>
          </p:cNvPr>
          <p:cNvGrpSpPr/>
          <p:nvPr/>
        </p:nvGrpSpPr>
        <p:grpSpPr>
          <a:xfrm>
            <a:off x="6206151" y="4469606"/>
            <a:ext cx="217525" cy="206838"/>
            <a:chOff x="6235865" y="1255316"/>
            <a:chExt cx="217525" cy="206838"/>
          </a:xfrm>
        </p:grpSpPr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FC418E22-A84E-4191-A781-EB9430DD4A8E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2F2AF18A-B182-4A53-82B9-4E3D6F36AC03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6744DAA-9275-415E-AB92-8411A05EE2E1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97943ACD-12C3-437E-99D5-DCCF6C28D2DE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0C3D6458-EE85-4628-8C86-4586E2A926C0}"/>
              </a:ext>
            </a:extLst>
          </p:cNvPr>
          <p:cNvGrpSpPr/>
          <p:nvPr/>
        </p:nvGrpSpPr>
        <p:grpSpPr>
          <a:xfrm>
            <a:off x="6206151" y="3826748"/>
            <a:ext cx="217525" cy="206838"/>
            <a:chOff x="6235865" y="1255316"/>
            <a:chExt cx="217525" cy="206838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B3EFFF26-52EC-4336-8A83-BBC2E153D783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EB0A41D8-4AC7-4438-9493-F8655697897D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6A09470D-4004-47EB-AF53-C69B789F088B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9C5F5F83-3886-4A5C-AA11-416A5BF5F6F0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4B2C184-CFE8-4711-A3A4-AC168133E0D0}"/>
              </a:ext>
            </a:extLst>
          </p:cNvPr>
          <p:cNvGrpSpPr/>
          <p:nvPr/>
        </p:nvGrpSpPr>
        <p:grpSpPr>
          <a:xfrm>
            <a:off x="6206151" y="4791031"/>
            <a:ext cx="217525" cy="206838"/>
            <a:chOff x="6235865" y="1255316"/>
            <a:chExt cx="217525" cy="206838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150548A8-B304-4A58-BBE3-D4FF16C5DBBC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87855946-4302-432B-B3E3-59FE6994804A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1FDADC90-2908-4785-BE71-FB83B552AD9D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640F948-C565-4490-BCE7-86A97DBF20A1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6302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63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내가 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5082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r>
              <a:rPr lang="ko-KR" altLang="en-US" sz="1050" b="1" dirty="0"/>
              <a:t>   삭제  리스트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76C8519-90E5-4294-80A2-EB1B71B67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64" y="5960300"/>
            <a:ext cx="2714625" cy="962025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D0E2E55-7B60-4A50-A7AC-AA3D21D9EAD9}"/>
              </a:ext>
            </a:extLst>
          </p:cNvPr>
          <p:cNvSpPr/>
          <p:nvPr/>
        </p:nvSpPr>
        <p:spPr>
          <a:xfrm>
            <a:off x="114718" y="126655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96791D-F690-4C51-938E-448CE6448D3B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66" name="그래픽 65" descr="닫기">
            <a:extLst>
              <a:ext uri="{FF2B5EF4-FFF2-40B4-BE49-F238E27FC236}">
                <a16:creationId xmlns:a16="http://schemas.microsoft.com/office/drawing/2014/main" id="{EC8965A1-3268-4645-9841-92BE68C6C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3893" y="1264334"/>
            <a:ext cx="162024" cy="162024"/>
          </a:xfrm>
          <a:prstGeom prst="rect">
            <a:avLst/>
          </a:prstGeom>
        </p:spPr>
      </p:pic>
      <p:pic>
        <p:nvPicPr>
          <p:cNvPr id="67" name="그래픽 66" descr="닫기">
            <a:extLst>
              <a:ext uri="{FF2B5EF4-FFF2-40B4-BE49-F238E27FC236}">
                <a16:creationId xmlns:a16="http://schemas.microsoft.com/office/drawing/2014/main" id="{4D52028F-DA89-48A5-B950-5E98E22CE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3893" y="1589854"/>
            <a:ext cx="162024" cy="162024"/>
          </a:xfrm>
          <a:prstGeom prst="rect">
            <a:avLst/>
          </a:prstGeom>
        </p:spPr>
      </p:pic>
      <p:pic>
        <p:nvPicPr>
          <p:cNvPr id="69" name="그래픽 68" descr="닫기">
            <a:extLst>
              <a:ext uri="{FF2B5EF4-FFF2-40B4-BE49-F238E27FC236}">
                <a16:creationId xmlns:a16="http://schemas.microsoft.com/office/drawing/2014/main" id="{26E7BE24-C89B-455E-995F-058CBAE4A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3893" y="1915374"/>
            <a:ext cx="162024" cy="162024"/>
          </a:xfrm>
          <a:prstGeom prst="rect">
            <a:avLst/>
          </a:prstGeom>
        </p:spPr>
      </p:pic>
      <p:pic>
        <p:nvPicPr>
          <p:cNvPr id="70" name="그래픽 69" descr="닫기">
            <a:extLst>
              <a:ext uri="{FF2B5EF4-FFF2-40B4-BE49-F238E27FC236}">
                <a16:creationId xmlns:a16="http://schemas.microsoft.com/office/drawing/2014/main" id="{9AE53E69-CC8F-45CE-ABD2-841B0F6A43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3893" y="2240894"/>
            <a:ext cx="162024" cy="162024"/>
          </a:xfrm>
          <a:prstGeom prst="rect">
            <a:avLst/>
          </a:prstGeom>
        </p:spPr>
      </p:pic>
      <p:pic>
        <p:nvPicPr>
          <p:cNvPr id="72" name="그래픽 71" descr="닫기">
            <a:extLst>
              <a:ext uri="{FF2B5EF4-FFF2-40B4-BE49-F238E27FC236}">
                <a16:creationId xmlns:a16="http://schemas.microsoft.com/office/drawing/2014/main" id="{C5F0904D-535F-430A-992C-0ED8C1991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3893" y="2566414"/>
            <a:ext cx="162024" cy="162024"/>
          </a:xfrm>
          <a:prstGeom prst="rect">
            <a:avLst/>
          </a:prstGeom>
        </p:spPr>
      </p:pic>
      <p:pic>
        <p:nvPicPr>
          <p:cNvPr id="73" name="그래픽 72" descr="닫기">
            <a:extLst>
              <a:ext uri="{FF2B5EF4-FFF2-40B4-BE49-F238E27FC236}">
                <a16:creationId xmlns:a16="http://schemas.microsoft.com/office/drawing/2014/main" id="{538C1FDE-8A32-43DC-BDC9-A0B957104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3893" y="2891934"/>
            <a:ext cx="162024" cy="162024"/>
          </a:xfrm>
          <a:prstGeom prst="rect">
            <a:avLst/>
          </a:prstGeom>
        </p:spPr>
      </p:pic>
      <p:pic>
        <p:nvPicPr>
          <p:cNvPr id="74" name="그래픽 73" descr="닫기">
            <a:extLst>
              <a:ext uri="{FF2B5EF4-FFF2-40B4-BE49-F238E27FC236}">
                <a16:creationId xmlns:a16="http://schemas.microsoft.com/office/drawing/2014/main" id="{D8CCED0D-3D00-49EA-BDE8-04BEBA095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3893" y="3217453"/>
            <a:ext cx="162024" cy="162024"/>
          </a:xfrm>
          <a:prstGeom prst="rect">
            <a:avLst/>
          </a:prstGeom>
        </p:spPr>
      </p:pic>
      <p:pic>
        <p:nvPicPr>
          <p:cNvPr id="75" name="그래픽 74" descr="닫기">
            <a:extLst>
              <a:ext uri="{FF2B5EF4-FFF2-40B4-BE49-F238E27FC236}">
                <a16:creationId xmlns:a16="http://schemas.microsoft.com/office/drawing/2014/main" id="{0E513D3C-B5C5-4BA9-9158-32FF9AED2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5564" y="3510538"/>
            <a:ext cx="162024" cy="162024"/>
          </a:xfrm>
          <a:prstGeom prst="rect">
            <a:avLst/>
          </a:prstGeom>
        </p:spPr>
      </p:pic>
      <p:pic>
        <p:nvPicPr>
          <p:cNvPr id="76" name="그래픽 75" descr="닫기">
            <a:extLst>
              <a:ext uri="{FF2B5EF4-FFF2-40B4-BE49-F238E27FC236}">
                <a16:creationId xmlns:a16="http://schemas.microsoft.com/office/drawing/2014/main" id="{216518B6-7F00-46F1-BB68-3AF13999A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5564" y="3836058"/>
            <a:ext cx="162024" cy="162024"/>
          </a:xfrm>
          <a:prstGeom prst="rect">
            <a:avLst/>
          </a:prstGeom>
        </p:spPr>
      </p:pic>
      <p:pic>
        <p:nvPicPr>
          <p:cNvPr id="77" name="그래픽 76" descr="닫기">
            <a:extLst>
              <a:ext uri="{FF2B5EF4-FFF2-40B4-BE49-F238E27FC236}">
                <a16:creationId xmlns:a16="http://schemas.microsoft.com/office/drawing/2014/main" id="{1455C42F-703D-4A67-9A8B-9B429FC99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5564" y="4161578"/>
            <a:ext cx="162024" cy="162024"/>
          </a:xfrm>
          <a:prstGeom prst="rect">
            <a:avLst/>
          </a:prstGeom>
        </p:spPr>
      </p:pic>
      <p:pic>
        <p:nvPicPr>
          <p:cNvPr id="78" name="그래픽 77" descr="닫기">
            <a:extLst>
              <a:ext uri="{FF2B5EF4-FFF2-40B4-BE49-F238E27FC236}">
                <a16:creationId xmlns:a16="http://schemas.microsoft.com/office/drawing/2014/main" id="{60052010-AFB4-4B29-9355-026C8E0D6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5564" y="4487098"/>
            <a:ext cx="162024" cy="162024"/>
          </a:xfrm>
          <a:prstGeom prst="rect">
            <a:avLst/>
          </a:prstGeom>
        </p:spPr>
      </p:pic>
      <p:pic>
        <p:nvPicPr>
          <p:cNvPr id="79" name="그래픽 78" descr="닫기">
            <a:extLst>
              <a:ext uri="{FF2B5EF4-FFF2-40B4-BE49-F238E27FC236}">
                <a16:creationId xmlns:a16="http://schemas.microsoft.com/office/drawing/2014/main" id="{A6F27DC3-FAAF-4103-BC62-25EDDA404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5564" y="4812618"/>
            <a:ext cx="162024" cy="162024"/>
          </a:xfrm>
          <a:prstGeom prst="rect">
            <a:avLst/>
          </a:pr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03989EF3-50BB-4C6B-9108-4E9ABCB4070D}"/>
              </a:ext>
            </a:extLst>
          </p:cNvPr>
          <p:cNvGrpSpPr/>
          <p:nvPr/>
        </p:nvGrpSpPr>
        <p:grpSpPr>
          <a:xfrm>
            <a:off x="6206151" y="1255316"/>
            <a:ext cx="217525" cy="206838"/>
            <a:chOff x="6235865" y="1255316"/>
            <a:chExt cx="217525" cy="206838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5D0E790C-2286-4C65-B4A3-B894A3A47C3B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DC0D2D9-A06E-4C6A-B167-998639059ED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220A02A-C96F-4C55-A961-CE48BB3295FD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7EEFE08-C788-49E3-85CB-B2BC9CFB65F5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612D21A-0DD7-434D-B3EC-0D86EBAEBEB2}"/>
              </a:ext>
            </a:extLst>
          </p:cNvPr>
          <p:cNvGrpSpPr/>
          <p:nvPr/>
        </p:nvGrpSpPr>
        <p:grpSpPr>
          <a:xfrm>
            <a:off x="6206151" y="1576745"/>
            <a:ext cx="217525" cy="206838"/>
            <a:chOff x="6235865" y="1255316"/>
            <a:chExt cx="217525" cy="206838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072A722F-6D9E-4800-BE37-AAA2D6EDCEFC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B8FF0837-2385-41E9-B9C7-E28CCED2E03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6FDD962-17C3-41FB-A18F-D24404B80E70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A9C433F-E4F8-4AEF-89A2-D9571ABFCB91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BB98EA3-558C-4C24-B026-96B64834AABA}"/>
              </a:ext>
            </a:extLst>
          </p:cNvPr>
          <p:cNvGrpSpPr/>
          <p:nvPr/>
        </p:nvGrpSpPr>
        <p:grpSpPr>
          <a:xfrm>
            <a:off x="6206151" y="1898174"/>
            <a:ext cx="217525" cy="206838"/>
            <a:chOff x="6235865" y="1255316"/>
            <a:chExt cx="217525" cy="206838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6007708C-847C-4A47-B1AC-0B212C6B6826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94DFF1A-C537-407E-BA22-209ADF400F2A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2D50F07-EC8A-467F-9900-A72035D594FB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5EAC40A-B054-4C1E-B71E-C27401A133C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F14EACC-FEF4-49B6-9FBE-46B3C5CBEA3F}"/>
              </a:ext>
            </a:extLst>
          </p:cNvPr>
          <p:cNvGrpSpPr/>
          <p:nvPr/>
        </p:nvGrpSpPr>
        <p:grpSpPr>
          <a:xfrm>
            <a:off x="6206151" y="2219603"/>
            <a:ext cx="217525" cy="206838"/>
            <a:chOff x="6235865" y="1255316"/>
            <a:chExt cx="217525" cy="206838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DE26C5CE-6F32-4ED2-818C-4162CB787761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FEAF208-99F5-4905-898F-AF122CC30A28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4D8F29C-3028-4263-A384-D7DFE3B600DC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51057DD1-46F4-4939-986D-D932C99C9FC1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A4AB33-0AFA-464F-B537-431225AEB978}"/>
              </a:ext>
            </a:extLst>
          </p:cNvPr>
          <p:cNvGrpSpPr/>
          <p:nvPr/>
        </p:nvGrpSpPr>
        <p:grpSpPr>
          <a:xfrm>
            <a:off x="6206151" y="2541032"/>
            <a:ext cx="217525" cy="206838"/>
            <a:chOff x="6235865" y="1255316"/>
            <a:chExt cx="217525" cy="206838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DC9D58D7-10B3-4703-99F3-996B639086CA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92D71C0-414C-4971-B904-918A2753D516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CF30C6C5-75A0-408F-8B0E-4742FF51FB0B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E827724F-A8CB-49A7-8BC4-83460ACFAF86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17371F0-610A-4F51-99FD-4C13FF4AFDD4}"/>
              </a:ext>
            </a:extLst>
          </p:cNvPr>
          <p:cNvGrpSpPr/>
          <p:nvPr/>
        </p:nvGrpSpPr>
        <p:grpSpPr>
          <a:xfrm>
            <a:off x="6206151" y="2862461"/>
            <a:ext cx="217525" cy="206838"/>
            <a:chOff x="6235865" y="1255316"/>
            <a:chExt cx="217525" cy="206838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9E68907D-F58F-48C8-91E1-6DF651A37C69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A7E79BC-8E3D-41A3-AA51-08E77329A5AA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1C4E0CD3-B65C-4A7B-B98C-8302E6319095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A2A0AD0-F1A0-4329-93F5-56AB6DB672BB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17B3A04-5652-40C6-8CCD-28647187DBA8}"/>
              </a:ext>
            </a:extLst>
          </p:cNvPr>
          <p:cNvGrpSpPr/>
          <p:nvPr/>
        </p:nvGrpSpPr>
        <p:grpSpPr>
          <a:xfrm>
            <a:off x="6206151" y="3183890"/>
            <a:ext cx="217525" cy="206838"/>
            <a:chOff x="6235865" y="1255316"/>
            <a:chExt cx="217525" cy="206838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11C2D6A7-8EEA-41A3-896F-16DC157BB23F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674B40F-B161-4F14-B5DD-AFBF33264F67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E2F1C35F-8434-474A-9AD2-D0F272B2FB96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DABC4D11-E5B5-4931-B927-9B1480F3B544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18C5ABD-E7D4-4B99-80DC-030D3AF7F894}"/>
              </a:ext>
            </a:extLst>
          </p:cNvPr>
          <p:cNvGrpSpPr/>
          <p:nvPr/>
        </p:nvGrpSpPr>
        <p:grpSpPr>
          <a:xfrm>
            <a:off x="6206151" y="3505319"/>
            <a:ext cx="217525" cy="206838"/>
            <a:chOff x="6235865" y="1255316"/>
            <a:chExt cx="217525" cy="206838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17938F89-DD2C-47B4-9DEE-74FDE8943599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25A42CAC-5C1F-4C45-99A2-9E0FAE1858BE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844DAFEC-017D-4F7E-B39E-AA49DA97636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83C205C-243C-4744-B69D-1BD02BF3A0D3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5821D8F-4D9C-4D39-A835-3388BD1170C3}"/>
              </a:ext>
            </a:extLst>
          </p:cNvPr>
          <p:cNvGrpSpPr/>
          <p:nvPr/>
        </p:nvGrpSpPr>
        <p:grpSpPr>
          <a:xfrm>
            <a:off x="6206151" y="4148177"/>
            <a:ext cx="217525" cy="206838"/>
            <a:chOff x="6235865" y="1255316"/>
            <a:chExt cx="217525" cy="206838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A4128E90-BC12-4331-9F85-644C5FD7F08D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6FC6AA9-5444-45CF-91CD-E87C761778C1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F244BAB7-A7C9-4A13-BA1D-225BD0AC60A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6A64FD98-C970-4460-97A9-0940D2182577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4972AE3-519F-4694-99CD-36D9128CEA09}"/>
              </a:ext>
            </a:extLst>
          </p:cNvPr>
          <p:cNvGrpSpPr/>
          <p:nvPr/>
        </p:nvGrpSpPr>
        <p:grpSpPr>
          <a:xfrm>
            <a:off x="6206151" y="4469606"/>
            <a:ext cx="217525" cy="206838"/>
            <a:chOff x="6235865" y="1255316"/>
            <a:chExt cx="217525" cy="206838"/>
          </a:xfrm>
        </p:grpSpPr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FC418E22-A84E-4191-A781-EB9430DD4A8E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2F2AF18A-B182-4A53-82B9-4E3D6F36AC03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6744DAA-9275-415E-AB92-8411A05EE2E1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97943ACD-12C3-437E-99D5-DCCF6C28D2DE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0C3D6458-EE85-4628-8C86-4586E2A926C0}"/>
              </a:ext>
            </a:extLst>
          </p:cNvPr>
          <p:cNvGrpSpPr/>
          <p:nvPr/>
        </p:nvGrpSpPr>
        <p:grpSpPr>
          <a:xfrm>
            <a:off x="6206151" y="3826748"/>
            <a:ext cx="217525" cy="206838"/>
            <a:chOff x="6235865" y="1255316"/>
            <a:chExt cx="217525" cy="206838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B3EFFF26-52EC-4336-8A83-BBC2E153D783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EB0A41D8-4AC7-4438-9493-F8655697897D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6A09470D-4004-47EB-AF53-C69B789F088B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9C5F5F83-3886-4A5C-AA11-416A5BF5F6F0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4B2C184-CFE8-4711-A3A4-AC168133E0D0}"/>
              </a:ext>
            </a:extLst>
          </p:cNvPr>
          <p:cNvGrpSpPr/>
          <p:nvPr/>
        </p:nvGrpSpPr>
        <p:grpSpPr>
          <a:xfrm>
            <a:off x="6206151" y="4791031"/>
            <a:ext cx="217525" cy="206838"/>
            <a:chOff x="6235865" y="1255316"/>
            <a:chExt cx="217525" cy="206838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150548A8-B304-4A58-BBE3-D4FF16C5DBBC}"/>
                </a:ext>
              </a:extLst>
            </p:cNvPr>
            <p:cNvSpPr/>
            <p:nvPr/>
          </p:nvSpPr>
          <p:spPr>
            <a:xfrm>
              <a:off x="6235865" y="1255316"/>
              <a:ext cx="217525" cy="2068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87855946-4302-432B-B3E3-59FE6994804A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08086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1FDADC90-2908-4785-BE71-FB83B552AD9D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53749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640F948-C565-4490-BCE7-86A97DBF20A1}"/>
                </a:ext>
              </a:extLst>
            </p:cNvPr>
            <p:cNvCxnSpPr>
              <a:cxnSpLocks/>
            </p:cNvCxnSpPr>
            <p:nvPr/>
          </p:nvCxnSpPr>
          <p:spPr>
            <a:xfrm>
              <a:off x="6280941" y="1399412"/>
              <a:ext cx="117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B82AB3A-610C-4D72-BBE5-9F8EE38740F7}"/>
              </a:ext>
            </a:extLst>
          </p:cNvPr>
          <p:cNvSpPr/>
          <p:nvPr/>
        </p:nvSpPr>
        <p:spPr>
          <a:xfrm rot="5400000">
            <a:off x="854115" y="-899505"/>
            <a:ext cx="5830580" cy="760224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E6A8993-F280-4CC2-B082-0175D540957B}"/>
              </a:ext>
            </a:extLst>
          </p:cNvPr>
          <p:cNvGrpSpPr/>
          <p:nvPr/>
        </p:nvGrpSpPr>
        <p:grpSpPr>
          <a:xfrm>
            <a:off x="582822" y="931590"/>
            <a:ext cx="6353812" cy="4189974"/>
            <a:chOff x="582822" y="622643"/>
            <a:chExt cx="6353812" cy="418997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487921C-46C1-4058-AC9E-81A942F9ECE1}"/>
                </a:ext>
              </a:extLst>
            </p:cNvPr>
            <p:cNvSpPr/>
            <p:nvPr/>
          </p:nvSpPr>
          <p:spPr>
            <a:xfrm>
              <a:off x="582822" y="622643"/>
              <a:ext cx="6353812" cy="4189974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F4AC05-D0A2-4986-87D4-BE31F8E6D870}"/>
                </a:ext>
              </a:extLst>
            </p:cNvPr>
            <p:cNvSpPr txBox="1"/>
            <p:nvPr/>
          </p:nvSpPr>
          <p:spPr>
            <a:xfrm>
              <a:off x="730554" y="754206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문제 푼 사람 리스트</a:t>
              </a:r>
              <a:endParaRPr lang="ko-KR" altLang="en-US" sz="1400" b="1" dirty="0"/>
            </a:p>
          </p:txBody>
        </p:sp>
        <p:pic>
          <p:nvPicPr>
            <p:cNvPr id="62" name="그래픽 61" descr="닫기">
              <a:extLst>
                <a:ext uri="{FF2B5EF4-FFF2-40B4-BE49-F238E27FC236}">
                  <a16:creationId xmlns:a16="http://schemas.microsoft.com/office/drawing/2014/main" id="{28EAD8E5-BA2C-4393-ACB2-94EA55CF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90376" y="783761"/>
              <a:ext cx="162024" cy="162024"/>
            </a:xfrm>
            <a:prstGeom prst="rect">
              <a:avLst/>
            </a:prstGeom>
          </p:spPr>
        </p:pic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59EC2D1-2D32-42CB-BB6C-BF6AF1E29C1D}"/>
                </a:ext>
              </a:extLst>
            </p:cNvPr>
            <p:cNvSpPr/>
            <p:nvPr/>
          </p:nvSpPr>
          <p:spPr>
            <a:xfrm>
              <a:off x="5304272" y="778189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accent1"/>
                  </a:solidFill>
                </a:rPr>
                <a:t>내보내기</a:t>
              </a:r>
              <a:endParaRPr lang="en-US" altLang="ko-KR" sz="900" b="1" dirty="0">
                <a:solidFill>
                  <a:schemeClr val="accent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37E8731-DF8E-42A1-9A1F-3611BF36C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2827" y="1240018"/>
              <a:ext cx="6042773" cy="3392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41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6231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627086" y="1524001"/>
            <a:ext cx="2061642" cy="184404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762047" y="1673500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로그인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762047" y="194758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724552" y="2292458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3842950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65033" y="19868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2663587" y="233220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3696157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2988592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2841799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79543E-02A8-4717-8D8C-FF23F53FC3B9}"/>
              </a:ext>
            </a:extLst>
          </p:cNvPr>
          <p:cNvSpPr txBox="1"/>
          <p:nvPr/>
        </p:nvSpPr>
        <p:spPr>
          <a:xfrm>
            <a:off x="3336309" y="3085613"/>
            <a:ext cx="179172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dirty="0"/>
              <a:t>비밀번호 찾기 </a:t>
            </a:r>
            <a:r>
              <a:rPr lang="en-US" altLang="ko-KR" sz="550" dirty="0"/>
              <a:t> </a:t>
            </a:r>
            <a:endParaRPr lang="ko-KR" altLang="en-US" sz="55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3249782" y="310935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336309" y="216303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336309" y="2486449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BC584E9-4F13-4712-A613-62C9322C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47" y="5673774"/>
            <a:ext cx="4057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5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2787" y="475928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674362"/>
            <a:ext cx="2758440" cy="189738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771827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695347" y="234904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663471" y="260840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4043561" y="3230172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가입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11140" y="2137175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4275460" y="213192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2611140" y="239913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4431524" y="2376883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4306762" y="238496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2618444" y="264870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203257" y="256344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566956" y="3066606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679409" y="2852294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1DABAF8-D8EF-421C-B35D-AFBDACDF4C95}"/>
              </a:ext>
            </a:extLst>
          </p:cNvPr>
          <p:cNvCxnSpPr/>
          <p:nvPr/>
        </p:nvCxnSpPr>
        <p:spPr>
          <a:xfrm>
            <a:off x="3566956" y="2822718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24929D-2F73-43AD-8CC9-A05C3F61929A}"/>
              </a:ext>
            </a:extLst>
          </p:cNvPr>
          <p:cNvSpPr txBox="1"/>
          <p:nvPr/>
        </p:nvSpPr>
        <p:spPr>
          <a:xfrm>
            <a:off x="2679409" y="2096873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닉네임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DBD27B-7B0B-4E8E-AA35-ABF03EC177AF}"/>
              </a:ext>
            </a:extLst>
          </p:cNvPr>
          <p:cNvCxnSpPr/>
          <p:nvPr/>
        </p:nvCxnSpPr>
        <p:spPr>
          <a:xfrm>
            <a:off x="3187319" y="2311270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4431524" y="2116819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2764D10-E6E9-42CC-95D7-A3A22F58553A}"/>
              </a:ext>
            </a:extLst>
          </p:cNvPr>
          <p:cNvSpPr/>
          <p:nvPr/>
        </p:nvSpPr>
        <p:spPr>
          <a:xfrm>
            <a:off x="2602506" y="2877497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6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AEF60E6-D046-4B25-9C30-F359BEFB5F21}"/>
              </a:ext>
            </a:extLst>
          </p:cNvPr>
          <p:cNvSpPr/>
          <p:nvPr/>
        </p:nvSpPr>
        <p:spPr>
          <a:xfrm>
            <a:off x="3858322" y="323461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7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B95388-9CF1-4254-BAAC-00C490F43644}"/>
              </a:ext>
            </a:extLst>
          </p:cNvPr>
          <p:cNvSpPr/>
          <p:nvPr/>
        </p:nvSpPr>
        <p:spPr>
          <a:xfrm>
            <a:off x="3044576" y="3230172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D8261E-5136-4810-B59A-2028D4FAAEED}"/>
              </a:ext>
            </a:extLst>
          </p:cNvPr>
          <p:cNvSpPr/>
          <p:nvPr/>
        </p:nvSpPr>
        <p:spPr>
          <a:xfrm>
            <a:off x="2890992" y="32621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8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076A98-184B-4D01-9A4D-AF5D6764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26" y="5804144"/>
            <a:ext cx="5334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7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6170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504471" y="2966926"/>
            <a:ext cx="125422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인증 번호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924482" y="3103612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이메일 인증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인증 번호를 보냈습니다</a:t>
            </a:r>
            <a:r>
              <a:rPr lang="en-US" altLang="ko-KR" sz="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인증 번호를 입력하시면 회원가입이 완료됩니다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323799" y="28032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623513" y="301857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B7F1415-307F-48FF-ADB6-ED7AF521CB12}"/>
              </a:ext>
            </a:extLst>
          </p:cNvPr>
          <p:cNvSpPr/>
          <p:nvPr/>
        </p:nvSpPr>
        <p:spPr>
          <a:xfrm>
            <a:off x="2745443" y="3091683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인증번호 재전송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02D940-5988-4935-B941-7A3981C98EAE}"/>
              </a:ext>
            </a:extLst>
          </p:cNvPr>
          <p:cNvSpPr/>
          <p:nvPr/>
        </p:nvSpPr>
        <p:spPr>
          <a:xfrm>
            <a:off x="3802552" y="30339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CF7DD8-D927-47BE-9385-51DF7CAC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06" y="5897390"/>
            <a:ext cx="4229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2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50021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찾기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257670" y="2966926"/>
            <a:ext cx="1501025" cy="1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인증메일 재설정 보내기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재설정 링크를 보냈습니다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링크에서 비밀번호를 재설정하시길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257670" y="279471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989273" y="313977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D15A6E-26EA-49F1-A35F-6587052E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99" y="6348929"/>
            <a:ext cx="4010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8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-2" y="482168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9A18797-37B1-428E-869E-4E67C4AC01B7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75124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재설정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2629087" y="2572194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비밀번호 재설정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11769" y="2152325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입력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2507157" y="241005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504014" y="2863844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F2708D-620C-43C2-9E44-A65DADB5A955}"/>
              </a:ext>
            </a:extLst>
          </p:cNvPr>
          <p:cNvCxnSpPr>
            <a:cxnSpLocks/>
          </p:cNvCxnSpPr>
          <p:nvPr/>
        </p:nvCxnSpPr>
        <p:spPr>
          <a:xfrm>
            <a:off x="2644197" y="3003695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EA88B5-3322-41E7-B4C0-E33D5ECEBDEA}"/>
              </a:ext>
            </a:extLst>
          </p:cNvPr>
          <p:cNvSpPr txBox="1"/>
          <p:nvPr/>
        </p:nvSpPr>
        <p:spPr>
          <a:xfrm>
            <a:off x="2526879" y="2583826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1E19F0B-5E97-4A9E-B21B-DF64AE7B0C27}"/>
              </a:ext>
            </a:extLst>
          </p:cNvPr>
          <p:cNvSpPr/>
          <p:nvPr/>
        </p:nvSpPr>
        <p:spPr>
          <a:xfrm>
            <a:off x="2961214" y="3115723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DCAB6E-9900-4825-AABC-10DE0C43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22" y="6505298"/>
            <a:ext cx="3400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ABE3D3A0-8AE3-4CDC-ABEC-AA1D1515FFAB}"/>
              </a:ext>
            </a:extLst>
          </p:cNvPr>
          <p:cNvSpPr txBox="1"/>
          <p:nvPr/>
        </p:nvSpPr>
        <p:spPr>
          <a:xfrm>
            <a:off x="3253605" y="12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455A6F-27BD-450F-80F2-49B630E881CC}"/>
              </a:ext>
            </a:extLst>
          </p:cNvPr>
          <p:cNvSpPr/>
          <p:nvPr/>
        </p:nvSpPr>
        <p:spPr>
          <a:xfrm>
            <a:off x="3213654" y="1522628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448233-EF6B-4165-93CA-7DD79C9053C7}"/>
              </a:ext>
            </a:extLst>
          </p:cNvPr>
          <p:cNvSpPr/>
          <p:nvPr/>
        </p:nvSpPr>
        <p:spPr>
          <a:xfrm>
            <a:off x="3213654" y="4120772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2B11CE-3A6A-4438-8A16-A49BD675027E}"/>
              </a:ext>
            </a:extLst>
          </p:cNvPr>
          <p:cNvSpPr txBox="1"/>
          <p:nvPr/>
        </p:nvSpPr>
        <p:spPr>
          <a:xfrm>
            <a:off x="3213654" y="1556059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A6B328-054E-4C3E-86C4-BCCB1CC32B39}"/>
              </a:ext>
            </a:extLst>
          </p:cNvPr>
          <p:cNvSpPr txBox="1"/>
          <p:nvPr/>
        </p:nvSpPr>
        <p:spPr>
          <a:xfrm>
            <a:off x="3213654" y="4136597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F358720A-0B8D-404F-B827-B2B8F93E6BB7}"/>
              </a:ext>
            </a:extLst>
          </p:cNvPr>
          <p:cNvSpPr/>
          <p:nvPr/>
        </p:nvSpPr>
        <p:spPr>
          <a:xfrm rot="16200000">
            <a:off x="2990833" y="2707516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CB227618-9E6A-4200-8B70-F556C3C7D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1517259"/>
            <a:ext cx="2097963" cy="37272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7DE13E3-3305-42C6-BD6E-856150A2D604}"/>
              </a:ext>
            </a:extLst>
          </p:cNvPr>
          <p:cNvSpPr txBox="1"/>
          <p:nvPr/>
        </p:nvSpPr>
        <p:spPr>
          <a:xfrm>
            <a:off x="896598" y="1556058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E0817E3-BBE9-4D51-B23A-8AA9B6CF2EC5}"/>
              </a:ext>
            </a:extLst>
          </p:cNvPr>
          <p:cNvSpPr/>
          <p:nvPr/>
        </p:nvSpPr>
        <p:spPr>
          <a:xfrm>
            <a:off x="5922252" y="102534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6A5C98-E58C-43E9-9436-1D2545AC85CF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96139F74-0513-41C7-91F1-39B56DB5B394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510CDB3-D212-4EB5-BDCD-1CF87844E14A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327FD38-0AD1-4FA6-A7D5-60DE4D7C351F}"/>
              </a:ext>
            </a:extLst>
          </p:cNvPr>
          <p:cNvSpPr/>
          <p:nvPr/>
        </p:nvSpPr>
        <p:spPr>
          <a:xfrm>
            <a:off x="6094431" y="1239846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8519A03-BF21-457C-855B-FD4A63993981}"/>
              </a:ext>
            </a:extLst>
          </p:cNvPr>
          <p:cNvSpPr/>
          <p:nvPr/>
        </p:nvSpPr>
        <p:spPr>
          <a:xfrm>
            <a:off x="4011146" y="12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AC6E481-F053-40E3-B8F7-08F3A14681A5}"/>
              </a:ext>
            </a:extLst>
          </p:cNvPr>
          <p:cNvSpPr/>
          <p:nvPr/>
        </p:nvSpPr>
        <p:spPr>
          <a:xfrm>
            <a:off x="5769170" y="12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29D8CE22-1EB5-437C-9ADE-106BB28BE5BB}"/>
              </a:ext>
            </a:extLst>
          </p:cNvPr>
          <p:cNvSpPr/>
          <p:nvPr/>
        </p:nvSpPr>
        <p:spPr>
          <a:xfrm rot="10800000">
            <a:off x="5807729" y="12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B262CA5-BE09-4F6A-B9A6-C1E732365209}"/>
              </a:ext>
            </a:extLst>
          </p:cNvPr>
          <p:cNvSpPr/>
          <p:nvPr/>
        </p:nvSpPr>
        <p:spPr>
          <a:xfrm>
            <a:off x="3907716" y="10710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4461FB-F191-4588-A611-5359DD397943}"/>
              </a:ext>
            </a:extLst>
          </p:cNvPr>
          <p:cNvSpPr/>
          <p:nvPr/>
        </p:nvSpPr>
        <p:spPr>
          <a:xfrm>
            <a:off x="3843533" y="1592516"/>
            <a:ext cx="208268" cy="1994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A60CE0-0487-4BB4-BB8A-F5B6B9B53DB7}"/>
              </a:ext>
            </a:extLst>
          </p:cNvPr>
          <p:cNvSpPr txBox="1"/>
          <p:nvPr/>
        </p:nvSpPr>
        <p:spPr>
          <a:xfrm>
            <a:off x="3681512" y="4061450"/>
            <a:ext cx="40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887D17C-EFDF-48D1-8D9D-6831D0D8D3A2}"/>
              </a:ext>
            </a:extLst>
          </p:cNvPr>
          <p:cNvSpPr/>
          <p:nvPr/>
        </p:nvSpPr>
        <p:spPr>
          <a:xfrm>
            <a:off x="0" y="0"/>
            <a:ext cx="7559675" cy="73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823EA18-5F21-43F1-B007-37A4BE5877B4}"/>
              </a:ext>
            </a:extLst>
          </p:cNvPr>
          <p:cNvSpPr txBox="1"/>
          <p:nvPr/>
        </p:nvSpPr>
        <p:spPr>
          <a:xfrm>
            <a:off x="119501" y="85422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3977BE-EB2D-4CEA-9271-EB172AF90277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DEE8144-483C-44DF-9519-C36C11165292}"/>
              </a:ext>
            </a:extLst>
          </p:cNvPr>
          <p:cNvSpPr/>
          <p:nvPr/>
        </p:nvSpPr>
        <p:spPr>
          <a:xfrm>
            <a:off x="540456" y="376524"/>
            <a:ext cx="1035585" cy="357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70467" y="241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1624021" y="41431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947519" y="665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42EFF96-C2C6-4391-BB97-2C23D7F0E222}"/>
              </a:ext>
            </a:extLst>
          </p:cNvPr>
          <p:cNvSpPr/>
          <p:nvPr/>
        </p:nvSpPr>
        <p:spPr>
          <a:xfrm>
            <a:off x="5560902" y="3869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4E70D01-410D-47CE-9339-53799D2158D2}"/>
              </a:ext>
            </a:extLst>
          </p:cNvPr>
          <p:cNvSpPr/>
          <p:nvPr/>
        </p:nvSpPr>
        <p:spPr>
          <a:xfrm>
            <a:off x="208138" y="52577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BDAB89-3B58-4D50-A282-CFF1CB183069}"/>
              </a:ext>
            </a:extLst>
          </p:cNvPr>
          <p:cNvSpPr txBox="1"/>
          <p:nvPr/>
        </p:nvSpPr>
        <p:spPr>
          <a:xfrm>
            <a:off x="-96859" y="401931"/>
            <a:ext cx="888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CODE TREE		CODING TEST	      Programming Challenge	 CODING TRAINING		</a:t>
            </a:r>
            <a:endParaRPr lang="ko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6602041" y="82890"/>
            <a:ext cx="208268" cy="1994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B95F0A6-B81D-4972-8C63-676BB338DA17}"/>
              </a:ext>
            </a:extLst>
          </p:cNvPr>
          <p:cNvSpPr txBox="1"/>
          <p:nvPr/>
        </p:nvSpPr>
        <p:spPr>
          <a:xfrm>
            <a:off x="6589068" y="4775904"/>
            <a:ext cx="40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CF1F85-C007-46A2-A7BA-FD23342D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6" y="5915935"/>
            <a:ext cx="6905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EE5F4-B663-4065-9AC4-7656F41313B8}"/>
              </a:ext>
            </a:extLst>
          </p:cNvPr>
          <p:cNvSpPr txBox="1"/>
          <p:nvPr/>
        </p:nvSpPr>
        <p:spPr>
          <a:xfrm>
            <a:off x="28575" y="0"/>
            <a:ext cx="3400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에옹이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74FFD98-AC79-47C1-920C-558B269CD318}"/>
              </a:ext>
            </a:extLst>
          </p:cNvPr>
          <p:cNvSpPr/>
          <p:nvPr/>
        </p:nvSpPr>
        <p:spPr>
          <a:xfrm>
            <a:off x="580851" y="310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8DAE82C-85B5-4EE6-B445-F9156F222E7C}"/>
              </a:ext>
            </a:extLst>
          </p:cNvPr>
          <p:cNvSpPr/>
          <p:nvPr/>
        </p:nvSpPr>
        <p:spPr>
          <a:xfrm>
            <a:off x="28575" y="505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98112" y="261610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My </a:t>
            </a:r>
            <a:r>
              <a:rPr lang="en-US" altLang="ko-KR" sz="1400" dirty="0" err="1"/>
              <a:t>CodeTree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C5B12B-3CF4-4807-8F20-7247AE72F4F0}"/>
              </a:ext>
            </a:extLst>
          </p:cNvPr>
          <p:cNvSpPr txBox="1"/>
          <p:nvPr/>
        </p:nvSpPr>
        <p:spPr>
          <a:xfrm>
            <a:off x="98112" y="61899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2019 </a:t>
            </a:r>
            <a:r>
              <a:rPr lang="ko-KR" altLang="en-US" sz="900" dirty="0" err="1">
                <a:latin typeface="+mn-ea"/>
              </a:rPr>
              <a:t>더존비즈온</a:t>
            </a:r>
            <a:r>
              <a:rPr lang="ko-KR" altLang="en-US" sz="900" dirty="0">
                <a:latin typeface="+mn-ea"/>
              </a:rPr>
              <a:t> 코딩테스트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41D312-E433-4E0C-9B88-AA649B7C69C3}"/>
              </a:ext>
            </a:extLst>
          </p:cNvPr>
          <p:cNvSpPr txBox="1"/>
          <p:nvPr/>
        </p:nvSpPr>
        <p:spPr>
          <a:xfrm>
            <a:off x="98112" y="851898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1</a:t>
            </a:r>
            <a:endParaRPr lang="ko-KR" altLang="en-US" sz="9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F2FD6A-A129-45C2-96D4-AC51621A0524}"/>
              </a:ext>
            </a:extLst>
          </p:cNvPr>
          <p:cNvSpPr txBox="1"/>
          <p:nvPr/>
        </p:nvSpPr>
        <p:spPr>
          <a:xfrm>
            <a:off x="98112" y="1088999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2</a:t>
            </a:r>
            <a:endParaRPr lang="ko-KR" altLang="en-US" sz="9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87D52A-B262-42FA-ABD8-001B3C84ED9C}"/>
              </a:ext>
            </a:extLst>
          </p:cNvPr>
          <p:cNvSpPr txBox="1"/>
          <p:nvPr/>
        </p:nvSpPr>
        <p:spPr>
          <a:xfrm>
            <a:off x="98112" y="1326100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2020 1</a:t>
            </a:r>
            <a:r>
              <a:rPr lang="ko-KR" altLang="en-US" sz="900" dirty="0">
                <a:latin typeface="+mn-ea"/>
              </a:rPr>
              <a:t>차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카카오 코딩테스트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E5A281-356F-4A14-9DFA-645AF13D0577}"/>
              </a:ext>
            </a:extLst>
          </p:cNvPr>
          <p:cNvGrpSpPr/>
          <p:nvPr/>
        </p:nvGrpSpPr>
        <p:grpSpPr>
          <a:xfrm rot="16200000">
            <a:off x="1702838" y="2154610"/>
            <a:ext cx="337789" cy="181114"/>
            <a:chOff x="6935025" y="4869579"/>
            <a:chExt cx="337789" cy="33962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1B35A73-3F53-411E-989D-B42360169B13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270B5D3-1CF0-4DE2-A021-3F6ADCD77640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1777724" y="370729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97161F-233B-4C7A-B211-1720105141CF}"/>
              </a:ext>
            </a:extLst>
          </p:cNvPr>
          <p:cNvSpPr/>
          <p:nvPr/>
        </p:nvSpPr>
        <p:spPr>
          <a:xfrm>
            <a:off x="1569455" y="19939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485F4F-0AB9-417B-9E94-B018AE3CAC09}"/>
              </a:ext>
            </a:extLst>
          </p:cNvPr>
          <p:cNvSpPr/>
          <p:nvPr/>
        </p:nvSpPr>
        <p:spPr>
          <a:xfrm>
            <a:off x="2081410" y="3561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FA66A22-910D-4F62-A664-D352E03D5634}"/>
              </a:ext>
            </a:extLst>
          </p:cNvPr>
          <p:cNvSpPr/>
          <p:nvPr/>
        </p:nvSpPr>
        <p:spPr>
          <a:xfrm>
            <a:off x="4917724" y="1571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4723D5C-2AB7-4B16-8873-76F18E0B1F35}"/>
              </a:ext>
            </a:extLst>
          </p:cNvPr>
          <p:cNvSpPr/>
          <p:nvPr/>
        </p:nvSpPr>
        <p:spPr>
          <a:xfrm>
            <a:off x="6084593" y="1571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1D1431-037D-49A4-8315-0A1A93695F2C}"/>
              </a:ext>
            </a:extLst>
          </p:cNvPr>
          <p:cNvSpPr/>
          <p:nvPr/>
        </p:nvSpPr>
        <p:spPr>
          <a:xfrm>
            <a:off x="5509424" y="1674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FB777FF-6AC3-4C20-8672-435A45858C68}"/>
              </a:ext>
            </a:extLst>
          </p:cNvPr>
          <p:cNvGrpSpPr/>
          <p:nvPr/>
        </p:nvGrpSpPr>
        <p:grpSpPr>
          <a:xfrm>
            <a:off x="6646114" y="3724039"/>
            <a:ext cx="334949" cy="338554"/>
            <a:chOff x="3304668" y="2575005"/>
            <a:chExt cx="334949" cy="338554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0393689-D549-4332-98D4-0DB0333794E7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E4D8A-E36F-4A91-9595-C1527AB39454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10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4F6DE83-B29D-4560-A97E-138DDF1998AE}"/>
              </a:ext>
            </a:extLst>
          </p:cNvPr>
          <p:cNvSpPr/>
          <p:nvPr/>
        </p:nvSpPr>
        <p:spPr>
          <a:xfrm>
            <a:off x="1698550" y="4520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C3FD37C-06EC-47F0-80DC-2FA6BD875EE4}"/>
              </a:ext>
            </a:extLst>
          </p:cNvPr>
          <p:cNvGrpSpPr/>
          <p:nvPr/>
        </p:nvGrpSpPr>
        <p:grpSpPr>
          <a:xfrm>
            <a:off x="1630795" y="3606750"/>
            <a:ext cx="334949" cy="338554"/>
            <a:chOff x="3344364" y="2575005"/>
            <a:chExt cx="334949" cy="338554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6653F89-7352-4095-99BD-0E91087FACC2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A3E994-8AAD-4682-8E59-A2E7FC7F7843}"/>
                </a:ext>
              </a:extLst>
            </p:cNvPr>
            <p:cNvSpPr txBox="1"/>
            <p:nvPr/>
          </p:nvSpPr>
          <p:spPr>
            <a:xfrm>
              <a:off x="3344364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9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BE62E19-CB29-417C-A2B0-183FF7739FC2}"/>
              </a:ext>
            </a:extLst>
          </p:cNvPr>
          <p:cNvSpPr/>
          <p:nvPr/>
        </p:nvSpPr>
        <p:spPr>
          <a:xfrm>
            <a:off x="6814267" y="337302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채점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F0C0B01-D2BE-4BB8-895E-18CDFAD99F78}"/>
              </a:ext>
            </a:extLst>
          </p:cNvPr>
          <p:cNvGrpSpPr/>
          <p:nvPr/>
        </p:nvGrpSpPr>
        <p:grpSpPr>
          <a:xfrm>
            <a:off x="6596989" y="107825"/>
            <a:ext cx="334949" cy="338554"/>
            <a:chOff x="3304668" y="2575005"/>
            <a:chExt cx="334949" cy="338554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6F9C3A8-982A-40C4-AA43-A1AD5EFC5986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9B68F23-363C-4688-A617-AB04935E3041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11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A149E61-BF52-4A71-B9EB-05707A9B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5906672"/>
            <a:ext cx="70389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4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</TotalTime>
  <Words>1780</Words>
  <Application>Microsoft Office PowerPoint</Application>
  <PresentationFormat>사용자 지정</PresentationFormat>
  <Paragraphs>676</Paragraphs>
  <Slides>27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JeonYujin</dc:creator>
  <cp:lastModifiedBy>Yujin Jeon</cp:lastModifiedBy>
  <cp:revision>475</cp:revision>
  <dcterms:created xsi:type="dcterms:W3CDTF">2020-04-22T06:25:45Z</dcterms:created>
  <dcterms:modified xsi:type="dcterms:W3CDTF">2020-05-03T11:09:21Z</dcterms:modified>
</cp:coreProperties>
</file>