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9" r:id="rId6"/>
    <p:sldId id="270" r:id="rId7"/>
    <p:sldId id="271" r:id="rId8"/>
    <p:sldId id="256" r:id="rId9"/>
  </p:sldIdLst>
  <p:sldSz cx="12192000" cy="6858000"/>
  <p:notesSz cx="6858000" cy="9144000"/>
  <p:embeddedFontLst>
    <p:embeddedFont>
      <p:font typeface="나눔바른고딕" panose="020B0603020101020101" pitchFamily="50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배달의민족 한나체 Pro" panose="020B0600000101010101" pitchFamily="50" charset="-127"/>
      <p:regular r:id="rId14"/>
    </p:embeddedFont>
    <p:embeddedFont>
      <p:font typeface="Arial Black" panose="020B0A04020102020204" pitchFamily="34" charset="0"/>
      <p:bold r:id="rId15"/>
    </p:embeddedFont>
    <p:embeddedFont>
      <p:font typeface="Bradley Hand ITC" panose="03070402050302030203" pitchFamily="66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3F4"/>
    <a:srgbClr val="DEE1E6"/>
    <a:srgbClr val="050B0B"/>
    <a:srgbClr val="3366FF"/>
    <a:srgbClr val="273D43"/>
    <a:srgbClr val="FFE101"/>
    <a:srgbClr val="9933FF"/>
    <a:srgbClr val="FF0101"/>
    <a:srgbClr val="FFFF00"/>
    <a:srgbClr val="5876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56B8B-7F8A-4DED-BABB-9BFCDC766875}" v="636" dt="2020-04-21T12:15:29.4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F36D84-3C0C-4248-B7E6-96995FBB04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CF3BF0-7798-43A1-8B3C-DA88335E9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C76D0-F487-4736-8E91-62251F5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FCF9F-FBF0-4E2E-95D8-CF36EA048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ABC14-0360-4577-82E9-D7C4ED54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4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5E57D0-88D1-47A7-A8C8-12DCEF2A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792AC2-A823-4899-AF73-6E6031253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10F0F-7FE4-4011-9F43-E0581338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9F2800-4500-452A-97E6-260EA17F6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19C1-E509-4052-84C9-724F40FC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6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51DD4C-70D6-4A87-8AFA-37B17512F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80A3B7-4033-48A6-A75B-ABFC39F18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DBB3E4-9946-4590-9C9E-9D9E694B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88A73-C87E-42A7-AF48-1E0ADE4F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F9E70-1010-489D-B309-935981F8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16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E18A-43BC-4A1F-B706-68678E026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80B62-8249-4FE2-9EFC-0340B696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7150E-83D0-4ABD-916A-E85712288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F57D3-15B7-4458-9041-7266C2AC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2499-929F-490E-AB28-09CFFE6D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53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1EE22-1AEB-4F86-A78B-53B9949A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38A59-3828-4159-93BC-15C7407A9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FAEDF-474D-491D-BABF-5BF5AFC5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0D2912-6795-457E-BB09-ADE09288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645BC-ACA0-4A4C-BDFA-DC21F74B8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1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A790B-C1F1-4D35-9079-F9D5C0A05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215AD-284D-4BF0-9167-C0FF96745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2BE30-5579-4824-BDB5-A7B4B5CA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594724-ADDF-4D1A-B590-F0655218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6E2F5C-F700-4957-948F-1D324EC7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E4805F-4EDC-449C-AB9C-551485B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4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819B7-32C8-4D2E-8545-4D20E41E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E8C31-D7BA-499B-A1E6-F2EE01D9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A2B75B-0F8A-4767-9EA1-69DE581F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27DD4-959A-472D-B20B-645554E6A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ACB514-5C1A-45C4-9F43-47502DC896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6BB522-2346-4053-903F-0EF0B783E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8C473D-DB05-4DDD-9574-22C080FC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464B68-12B6-4192-B05F-0E55ECAB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2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9CBF6-F6B4-43C5-BD23-E3A1BD6D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D5911-C1F8-457F-9926-77010E09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5E88F-E41D-457A-B350-E45EAFB4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36547C-E093-4462-9962-313965FA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9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AE20E5-5F95-49D5-AC3F-3A15E617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839E63-EF2E-45DB-93F0-BFC99D0B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4E543-EADE-4610-A91A-6906FE86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10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7214-BDA8-48BC-8DD6-818C5DBA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BC9581-F755-40EF-82E4-626FF929E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EC8EB8-86E8-4746-93C7-A1438F05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C3CE88-4BFD-43D3-808A-81DDD88E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18F0AB-B454-4420-857E-4D2637B1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87B999-5161-4B75-970F-E29856F63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1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12BC-4380-44A6-BDE7-7EBA6E55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73C633-9EA2-47AF-9CDE-FA06435EE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FB845C-EC41-4FB1-ADEA-3ABD7A5D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05ED4-D4CB-49B6-B9F7-F5696B12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534F2-EB46-47C4-8AAB-D2F48AE0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C6674F-0721-4118-B0EA-1D2933B9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4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B3F71A-4D29-4D50-B5F5-A961B1A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6B8F5-6AC3-43DB-96F0-A0A935D4C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FC231-4417-4F12-9949-1B803E7B5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F72A-BCEB-4096-8399-5EB22D610FB5}" type="datetimeFigureOut">
              <a:rPr lang="ko-KR" altLang="en-US" smtClean="0"/>
              <a:t>2020-04-22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424CD-F5C1-49BA-B23F-568266C4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1B1A76-9F70-4FA3-8B7E-12B44CDB6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1EB23-B098-410A-A5B6-002533E8E4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309" y="-493487"/>
            <a:ext cx="13753093" cy="77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1047449" y="-762000"/>
            <a:ext cx="14093372" cy="1020354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1353688" y="1187449"/>
            <a:ext cx="5303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680842-F50D-4B76-AB1E-85B4FFE611CF}"/>
              </a:ext>
            </a:extLst>
          </p:cNvPr>
          <p:cNvGrpSpPr/>
          <p:nvPr/>
        </p:nvGrpSpPr>
        <p:grpSpPr>
          <a:xfrm>
            <a:off x="7203143" y="4595455"/>
            <a:ext cx="3735232" cy="921527"/>
            <a:chOff x="7608504" y="4278215"/>
            <a:chExt cx="3735232" cy="9215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5BF4AB0-28D7-4DDB-894E-BA9A0BD7FAC4}"/>
                </a:ext>
              </a:extLst>
            </p:cNvPr>
            <p:cNvGrpSpPr/>
            <p:nvPr/>
          </p:nvGrpSpPr>
          <p:grpSpPr>
            <a:xfrm>
              <a:off x="7608504" y="4278215"/>
              <a:ext cx="3735232" cy="523220"/>
              <a:chOff x="7608504" y="4278215"/>
              <a:chExt cx="3735232" cy="52322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D8538-1F34-41B9-AEBA-BD0CA6E0987B}"/>
                  </a:ext>
                </a:extLst>
              </p:cNvPr>
              <p:cNvSpPr txBox="1"/>
              <p:nvPr/>
            </p:nvSpPr>
            <p:spPr>
              <a:xfrm>
                <a:off x="7608504" y="4278215"/>
                <a:ext cx="19840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800" b="1" spc="300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BTC</a:t>
                </a:r>
                <a:endParaRPr lang="ko-KR" altLang="en-US" sz="2800" b="1" spc="3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792466-C01F-480C-9ED0-B4553CDC22B3}"/>
                  </a:ext>
                </a:extLst>
              </p:cNvPr>
              <p:cNvSpPr txBox="1"/>
              <p:nvPr/>
            </p:nvSpPr>
            <p:spPr>
              <a:xfrm>
                <a:off x="8469249" y="4433957"/>
                <a:ext cx="28744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방탕 </a:t>
                </a:r>
                <a:r>
                  <a:rPr lang="en-US" altLang="ko-KR" sz="1400" b="1" dirty="0">
                    <a:solidFill>
                      <a:schemeClr val="bg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Coding Driven Development</a:t>
                </a:r>
                <a:endParaRPr lang="ko-KR" altLang="en-US" sz="14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B495E14-6391-48C2-960A-433437A3FEF6}"/>
                </a:ext>
              </a:extLst>
            </p:cNvPr>
            <p:cNvSpPr txBox="1"/>
            <p:nvPr/>
          </p:nvSpPr>
          <p:spPr>
            <a:xfrm>
              <a:off x="7608504" y="4790014"/>
              <a:ext cx="3260781" cy="409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ko-KR" altLang="en-US" sz="15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김지술</a:t>
              </a:r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김태성    </a:t>
              </a:r>
              <a:r>
                <a:rPr lang="ko-KR" altLang="en-US" sz="1500" b="1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박관우</a:t>
              </a:r>
              <a:r>
                <a:rPr lang="ko-KR" altLang="en-US" sz="1500" b="1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   전유진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631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380" r="4971" b="497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717328" y="69561"/>
            <a:ext cx="2044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465F7D-8644-414A-AB0A-3B976F195EA0}"/>
              </a:ext>
            </a:extLst>
          </p:cNvPr>
          <p:cNvCxnSpPr>
            <a:cxnSpLocks/>
          </p:cNvCxnSpPr>
          <p:nvPr/>
        </p:nvCxnSpPr>
        <p:spPr>
          <a:xfrm>
            <a:off x="2828925" y="342900"/>
            <a:ext cx="89725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C77431-F0F5-4290-A89C-06587908FBB1}"/>
              </a:ext>
            </a:extLst>
          </p:cNvPr>
          <p:cNvCxnSpPr>
            <a:cxnSpLocks/>
          </p:cNvCxnSpPr>
          <p:nvPr/>
        </p:nvCxnSpPr>
        <p:spPr>
          <a:xfrm>
            <a:off x="364903" y="6498431"/>
            <a:ext cx="1143657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67651C3-4E81-40EE-857C-7D749FA7F4E9}"/>
              </a:ext>
            </a:extLst>
          </p:cNvPr>
          <p:cNvCxnSpPr>
            <a:cxnSpLocks/>
          </p:cNvCxnSpPr>
          <p:nvPr/>
        </p:nvCxnSpPr>
        <p:spPr>
          <a:xfrm>
            <a:off x="11801475" y="342900"/>
            <a:ext cx="0" cy="6160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6A48EA71-00DB-424E-BCDC-099515ABCFA4}"/>
              </a:ext>
            </a:extLst>
          </p:cNvPr>
          <p:cNvCxnSpPr>
            <a:cxnSpLocks/>
          </p:cNvCxnSpPr>
          <p:nvPr/>
        </p:nvCxnSpPr>
        <p:spPr>
          <a:xfrm>
            <a:off x="364903" y="338138"/>
            <a:ext cx="0" cy="616029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205C5E-9D8C-4856-BABE-9D548D3E9B2C}"/>
              </a:ext>
            </a:extLst>
          </p:cNvPr>
          <p:cNvCxnSpPr>
            <a:cxnSpLocks/>
          </p:cNvCxnSpPr>
          <p:nvPr/>
        </p:nvCxnSpPr>
        <p:spPr>
          <a:xfrm>
            <a:off x="364903" y="338138"/>
            <a:ext cx="254222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CACD82-BE8A-4A54-99DE-678F31D57A9E}"/>
              </a:ext>
            </a:extLst>
          </p:cNvPr>
          <p:cNvGrpSpPr/>
          <p:nvPr/>
        </p:nvGrpSpPr>
        <p:grpSpPr>
          <a:xfrm>
            <a:off x="5021819" y="3769195"/>
            <a:ext cx="2895771" cy="2119071"/>
            <a:chOff x="5021819" y="3845395"/>
            <a:chExt cx="2895771" cy="2119071"/>
          </a:xfrm>
        </p:grpSpPr>
        <p:pic>
          <p:nvPicPr>
            <p:cNvPr id="2063" name="그림 2062" descr="하얀색, 컴퓨터, 거리이(가) 표시된 사진&#10;&#10;자동 생성된 설명">
              <a:extLst>
                <a:ext uri="{FF2B5EF4-FFF2-40B4-BE49-F238E27FC236}">
                  <a16:creationId xmlns:a16="http://schemas.microsoft.com/office/drawing/2014/main" id="{A39916FC-BEF2-4C5D-8D97-39C8B38E0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1819" y="4199942"/>
              <a:ext cx="1959731" cy="17645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28101E-CA46-433A-B9CB-EA777D7BA757}"/>
                </a:ext>
              </a:extLst>
            </p:cNvPr>
            <p:cNvSpPr txBox="1"/>
            <p:nvPr/>
          </p:nvSpPr>
          <p:spPr>
            <a:xfrm rot="1166898">
              <a:off x="6486833" y="3845395"/>
              <a:ext cx="143075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800" b="1" dirty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?</a:t>
              </a:r>
              <a:endParaRPr lang="ko-KR" altLang="en-US" sz="88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F26C761-655E-43BF-AFC6-34A2E1B60823}"/>
              </a:ext>
            </a:extLst>
          </p:cNvPr>
          <p:cNvGrpSpPr/>
          <p:nvPr/>
        </p:nvGrpSpPr>
        <p:grpSpPr>
          <a:xfrm>
            <a:off x="1974917" y="1016565"/>
            <a:ext cx="2312257" cy="2312257"/>
            <a:chOff x="1974917" y="1016565"/>
            <a:chExt cx="2312257" cy="2312257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5646D5-2FCA-4B20-BCBC-707AEC71A70A}"/>
                </a:ext>
              </a:extLst>
            </p:cNvPr>
            <p:cNvSpPr/>
            <p:nvPr/>
          </p:nvSpPr>
          <p:spPr>
            <a:xfrm>
              <a:off x="1974917" y="1016565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59F89ECF-4FAD-4FF7-A059-F0E707780E1F}"/>
                </a:ext>
              </a:extLst>
            </p:cNvPr>
            <p:cNvGrpSpPr/>
            <p:nvPr/>
          </p:nvGrpSpPr>
          <p:grpSpPr>
            <a:xfrm>
              <a:off x="2347162" y="1300019"/>
              <a:ext cx="1569878" cy="1666618"/>
              <a:chOff x="2095881" y="1234319"/>
              <a:chExt cx="1569878" cy="1666618"/>
            </a:xfrm>
          </p:grpSpPr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FBFD1A73-5490-493C-9C2D-6551E3C09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  <a14:imgEffect>
                          <a14:colorTemperature colorTemp="4700"/>
                        </a14:imgEffect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76820" y="1234319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E60430-8760-498B-A4B9-13EDA06B2D7B}"/>
                  </a:ext>
                </a:extLst>
              </p:cNvPr>
              <p:cNvSpPr txBox="1"/>
              <p:nvPr/>
            </p:nvSpPr>
            <p:spPr>
              <a:xfrm>
                <a:off x="2095881" y="2408494"/>
                <a:ext cx="156987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6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다운로드</a:t>
                </a: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6B34DD-B703-4EF0-871B-CBF24A254B60}"/>
              </a:ext>
            </a:extLst>
          </p:cNvPr>
          <p:cNvGrpSpPr/>
          <p:nvPr/>
        </p:nvGrpSpPr>
        <p:grpSpPr>
          <a:xfrm>
            <a:off x="4939871" y="1016566"/>
            <a:ext cx="2312257" cy="2312257"/>
            <a:chOff x="4939871" y="717134"/>
            <a:chExt cx="2312257" cy="231225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EB69FD-679C-4FC0-931B-D81BCF9C2BFC}"/>
                </a:ext>
              </a:extLst>
            </p:cNvPr>
            <p:cNvSpPr/>
            <p:nvPr/>
          </p:nvSpPr>
          <p:spPr>
            <a:xfrm>
              <a:off x="4939871" y="717134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0" name="그룹 2059">
              <a:extLst>
                <a:ext uri="{FF2B5EF4-FFF2-40B4-BE49-F238E27FC236}">
                  <a16:creationId xmlns:a16="http://schemas.microsoft.com/office/drawing/2014/main" id="{585C6377-FAAC-4C6B-9D05-BAB4C7848112}"/>
                </a:ext>
              </a:extLst>
            </p:cNvPr>
            <p:cNvGrpSpPr/>
            <p:nvPr/>
          </p:nvGrpSpPr>
          <p:grpSpPr>
            <a:xfrm>
              <a:off x="5294516" y="1076455"/>
              <a:ext cx="1630387" cy="1666619"/>
              <a:chOff x="5243908" y="1234319"/>
              <a:chExt cx="1630387" cy="1666619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18CC4F0B-FAA2-4466-9521-90E1DC7E5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0823" y="1234319"/>
                <a:ext cx="1008000" cy="10080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D8538-1F34-41B9-AEBA-BD0CA6E0987B}"/>
                  </a:ext>
                </a:extLst>
              </p:cNvPr>
              <p:cNvSpPr txBox="1"/>
              <p:nvPr/>
            </p:nvSpPr>
            <p:spPr>
              <a:xfrm>
                <a:off x="5243908" y="2408495"/>
                <a:ext cx="163038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2600" spc="3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환경설정</a:t>
                </a: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BBAFDEA-CDD4-4A54-A3BC-3B36E2DF3C8B}"/>
              </a:ext>
            </a:extLst>
          </p:cNvPr>
          <p:cNvGrpSpPr/>
          <p:nvPr/>
        </p:nvGrpSpPr>
        <p:grpSpPr>
          <a:xfrm>
            <a:off x="7903688" y="1016565"/>
            <a:ext cx="2312257" cy="2312257"/>
            <a:chOff x="8528352" y="1016566"/>
            <a:chExt cx="2312257" cy="2312257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546B38D4-6396-4491-A4EE-6CDCF42240FE}"/>
                </a:ext>
              </a:extLst>
            </p:cNvPr>
            <p:cNvSpPr/>
            <p:nvPr/>
          </p:nvSpPr>
          <p:spPr>
            <a:xfrm>
              <a:off x="8528352" y="1016566"/>
              <a:ext cx="2312257" cy="2312257"/>
            </a:xfrm>
            <a:prstGeom prst="ellipse">
              <a:avLst/>
            </a:prstGeom>
            <a:solidFill>
              <a:schemeClr val="bg1">
                <a:lumMod val="85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64" name="그룹 2063">
              <a:extLst>
                <a:ext uri="{FF2B5EF4-FFF2-40B4-BE49-F238E27FC236}">
                  <a16:creationId xmlns:a16="http://schemas.microsoft.com/office/drawing/2014/main" id="{9DDF67C6-1C5A-4154-8CB4-6ED27D343C3B}"/>
                </a:ext>
              </a:extLst>
            </p:cNvPr>
            <p:cNvGrpSpPr/>
            <p:nvPr/>
          </p:nvGrpSpPr>
          <p:grpSpPr>
            <a:xfrm>
              <a:off x="9127131" y="1496486"/>
              <a:ext cx="1149020" cy="1506508"/>
              <a:chOff x="8021696" y="2654716"/>
              <a:chExt cx="1149020" cy="150650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0C7BB2-D446-4E35-B87F-DE94C0ADD74C}"/>
                  </a:ext>
                </a:extLst>
              </p:cNvPr>
              <p:cNvSpPr txBox="1"/>
              <p:nvPr/>
            </p:nvSpPr>
            <p:spPr>
              <a:xfrm>
                <a:off x="8021696" y="3668781"/>
                <a:ext cx="11490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6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JAVAC</a:t>
                </a:r>
                <a:endParaRPr lang="ko-KR" altLang="en-US" sz="2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48" name="직사각형 2047">
                <a:extLst>
                  <a:ext uri="{FF2B5EF4-FFF2-40B4-BE49-F238E27FC236}">
                    <a16:creationId xmlns:a16="http://schemas.microsoft.com/office/drawing/2014/main" id="{0D2E35B2-50D8-47EF-BCDD-A988EB3DF103}"/>
                  </a:ext>
                </a:extLst>
              </p:cNvPr>
              <p:cNvSpPr/>
              <p:nvPr/>
            </p:nvSpPr>
            <p:spPr>
              <a:xfrm>
                <a:off x="8092206" y="2654716"/>
                <a:ext cx="1008000" cy="82163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053" name="직선 연결선 2052">
                <a:extLst>
                  <a:ext uri="{FF2B5EF4-FFF2-40B4-BE49-F238E27FC236}">
                    <a16:creationId xmlns:a16="http://schemas.microsoft.com/office/drawing/2014/main" id="{EB9AC4D7-6946-48E5-90AA-96CC68692E15}"/>
                  </a:ext>
                </a:extLst>
              </p:cNvPr>
              <p:cNvCxnSpPr/>
              <p:nvPr/>
            </p:nvCxnSpPr>
            <p:spPr>
              <a:xfrm>
                <a:off x="8311841" y="3252929"/>
                <a:ext cx="191001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831C32-67EB-4581-AB33-F29297A133D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41" y="1629880"/>
              <a:ext cx="100800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6020A-DE1F-432F-BF29-5338D672D9B2}"/>
              </a:ext>
            </a:extLst>
          </p:cNvPr>
          <p:cNvGrpSpPr/>
          <p:nvPr/>
        </p:nvGrpSpPr>
        <p:grpSpPr>
          <a:xfrm>
            <a:off x="4435843" y="1784749"/>
            <a:ext cx="3826586" cy="3267072"/>
            <a:chOff x="4449653" y="3517607"/>
            <a:chExt cx="3826586" cy="3267072"/>
          </a:xfrm>
        </p:grpSpPr>
        <p:pic>
          <p:nvPicPr>
            <p:cNvPr id="37" name="그림 36" descr="거리, 시계, 컴퓨터, 측정기이(가) 표시된 사진&#10;&#10;자동 생성된 설명">
              <a:extLst>
                <a:ext uri="{FF2B5EF4-FFF2-40B4-BE49-F238E27FC236}">
                  <a16:creationId xmlns:a16="http://schemas.microsoft.com/office/drawing/2014/main" id="{A2064463-CDC1-48D0-AB44-72E3C8C3D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9653" y="3517607"/>
              <a:ext cx="3267072" cy="3267072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EB884A2-4F66-4075-8084-5BAFF4EA0692}"/>
                </a:ext>
              </a:extLst>
            </p:cNvPr>
            <p:cNvSpPr txBox="1"/>
            <p:nvPr/>
          </p:nvSpPr>
          <p:spPr>
            <a:xfrm>
              <a:off x="6845482" y="4269355"/>
              <a:ext cx="143075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600" b="1" dirty="0">
                  <a:solidFill>
                    <a:schemeClr val="accent4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WOW!</a:t>
              </a:r>
              <a:endParaRPr lang="ko-KR" altLang="en-US" sz="2600" b="1" dirty="0">
                <a:solidFill>
                  <a:schemeClr val="accent4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872E663-274D-4F3F-8A0D-258280CB88DE}"/>
              </a:ext>
            </a:extLst>
          </p:cNvPr>
          <p:cNvGrpSpPr/>
          <p:nvPr/>
        </p:nvGrpSpPr>
        <p:grpSpPr>
          <a:xfrm>
            <a:off x="5425090" y="1792240"/>
            <a:ext cx="5299366" cy="3412092"/>
            <a:chOff x="5743954" y="1593296"/>
            <a:chExt cx="5299366" cy="3412092"/>
          </a:xfrm>
        </p:grpSpPr>
        <p:pic>
          <p:nvPicPr>
            <p:cNvPr id="40" name="그림 39" descr="스크린샷, 앉아있는, 검은색, 모니터이(가) 표시된 사진&#10;&#10;자동 생성된 설명">
              <a:extLst>
                <a:ext uri="{FF2B5EF4-FFF2-40B4-BE49-F238E27FC236}">
                  <a16:creationId xmlns:a16="http://schemas.microsoft.com/office/drawing/2014/main" id="{2955BA1A-DEDF-40C5-B66C-24B841F6A7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331" b="19527"/>
            <a:stretch/>
          </p:blipFill>
          <p:spPr>
            <a:xfrm>
              <a:off x="5743954" y="1593296"/>
              <a:ext cx="5299366" cy="3412092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3CE7E89-1D20-4039-8FCD-FFEA69CA5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89687" b="97192"/>
            <a:stretch/>
          </p:blipFill>
          <p:spPr>
            <a:xfrm>
              <a:off x="9222211" y="1608211"/>
              <a:ext cx="1796293" cy="2649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05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33333E-6 L 0.12539 0.3407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63" y="1703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33333E-6 L -0.11563 0.3372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1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L -0.26797 -0.00394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98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9" t="6380" r="4971" b="4972"/>
          <a:stretch/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4632216" y="539461"/>
            <a:ext cx="2927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Code forest</a:t>
            </a:r>
            <a:endParaRPr lang="ko-KR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1465F7D-8644-414A-AB0A-3B976F195EA0}"/>
              </a:ext>
            </a:extLst>
          </p:cNvPr>
          <p:cNvCxnSpPr>
            <a:cxnSpLocks/>
          </p:cNvCxnSpPr>
          <p:nvPr/>
        </p:nvCxnSpPr>
        <p:spPr>
          <a:xfrm>
            <a:off x="7696200" y="924181"/>
            <a:ext cx="2860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5FE8FD2-4EA0-4B89-B071-19727900DF77}"/>
              </a:ext>
            </a:extLst>
          </p:cNvPr>
          <p:cNvCxnSpPr>
            <a:cxnSpLocks/>
          </p:cNvCxnSpPr>
          <p:nvPr/>
        </p:nvCxnSpPr>
        <p:spPr>
          <a:xfrm>
            <a:off x="1663700" y="921262"/>
            <a:ext cx="2860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1" name="그룹 2060">
            <a:extLst>
              <a:ext uri="{FF2B5EF4-FFF2-40B4-BE49-F238E27FC236}">
                <a16:creationId xmlns:a16="http://schemas.microsoft.com/office/drawing/2014/main" id="{FF233385-F7C4-4CD8-999A-FD512FBE89A5}"/>
              </a:ext>
            </a:extLst>
          </p:cNvPr>
          <p:cNvGrpSpPr/>
          <p:nvPr/>
        </p:nvGrpSpPr>
        <p:grpSpPr>
          <a:xfrm>
            <a:off x="1598679" y="4040077"/>
            <a:ext cx="10172408" cy="709323"/>
            <a:chOff x="1598679" y="4040077"/>
            <a:chExt cx="10172408" cy="70932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5026C2-A177-4691-9D32-B87137CB00F1}"/>
                </a:ext>
              </a:extLst>
            </p:cNvPr>
            <p:cNvSpPr txBox="1"/>
            <p:nvPr/>
          </p:nvSpPr>
          <p:spPr>
            <a:xfrm>
              <a:off x="5096116" y="4146039"/>
              <a:ext cx="667497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간 알고리즘 문제 공유 및 해결 </a:t>
              </a:r>
              <a:endPara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056" name="그룹 2055">
              <a:extLst>
                <a:ext uri="{FF2B5EF4-FFF2-40B4-BE49-F238E27FC236}">
                  <a16:creationId xmlns:a16="http://schemas.microsoft.com/office/drawing/2014/main" id="{9DD7EEE0-C8BD-40AB-9448-279F13DE6FC6}"/>
                </a:ext>
              </a:extLst>
            </p:cNvPr>
            <p:cNvGrpSpPr/>
            <p:nvPr/>
          </p:nvGrpSpPr>
          <p:grpSpPr>
            <a:xfrm>
              <a:off x="1598679" y="4040077"/>
              <a:ext cx="2967711" cy="709323"/>
              <a:chOff x="1322913" y="3982021"/>
              <a:chExt cx="2967711" cy="709323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7EA94136-5130-4B2E-820D-A92BCDBF6456}"/>
                  </a:ext>
                </a:extLst>
              </p:cNvPr>
              <p:cNvSpPr/>
              <p:nvPr/>
            </p:nvSpPr>
            <p:spPr>
              <a:xfrm>
                <a:off x="1322913" y="3982021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E9C0330-1726-40A1-A26B-DDD3243E1F3E}"/>
                  </a:ext>
                </a:extLst>
              </p:cNvPr>
              <p:cNvSpPr txBox="1"/>
              <p:nvPr/>
            </p:nvSpPr>
            <p:spPr>
              <a:xfrm>
                <a:off x="1630728" y="4055717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퀴즈 게시판</a:t>
                </a:r>
              </a:p>
            </p:txBody>
          </p:sp>
        </p:grpSp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6C3E3C26-EFAB-4C0A-85A3-FB257646ABEF}"/>
              </a:ext>
            </a:extLst>
          </p:cNvPr>
          <p:cNvGrpSpPr/>
          <p:nvPr/>
        </p:nvGrpSpPr>
        <p:grpSpPr>
          <a:xfrm>
            <a:off x="1598679" y="3007177"/>
            <a:ext cx="9054809" cy="709323"/>
            <a:chOff x="1598679" y="3007177"/>
            <a:chExt cx="9054809" cy="70932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03DB97-872C-4110-8742-991660209AA3}"/>
                </a:ext>
              </a:extLst>
            </p:cNvPr>
            <p:cNvSpPr txBox="1"/>
            <p:nvPr/>
          </p:nvSpPr>
          <p:spPr>
            <a:xfrm>
              <a:off x="5096116" y="3088743"/>
              <a:ext cx="5557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사용자 간의 궁금증 해소</a:t>
              </a:r>
            </a:p>
          </p:txBody>
        </p:sp>
        <p:grpSp>
          <p:nvGrpSpPr>
            <p:cNvPr id="2057" name="그룹 2056">
              <a:extLst>
                <a:ext uri="{FF2B5EF4-FFF2-40B4-BE49-F238E27FC236}">
                  <a16:creationId xmlns:a16="http://schemas.microsoft.com/office/drawing/2014/main" id="{2B47DA8B-E429-402F-964B-2D48100C61E0}"/>
                </a:ext>
              </a:extLst>
            </p:cNvPr>
            <p:cNvGrpSpPr/>
            <p:nvPr/>
          </p:nvGrpSpPr>
          <p:grpSpPr>
            <a:xfrm>
              <a:off x="1598679" y="3007177"/>
              <a:ext cx="2967711" cy="709323"/>
              <a:chOff x="1322913" y="2949121"/>
              <a:chExt cx="2967711" cy="709323"/>
            </a:xfrm>
          </p:grpSpPr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D2001011-58AE-40AF-ACE2-9FCA8ACB70DA}"/>
                  </a:ext>
                </a:extLst>
              </p:cNvPr>
              <p:cNvSpPr/>
              <p:nvPr/>
            </p:nvSpPr>
            <p:spPr>
              <a:xfrm>
                <a:off x="1322913" y="2949121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39A3371-9E96-4B6D-A78E-0709C1917133}"/>
                  </a:ext>
                </a:extLst>
              </p:cNvPr>
              <p:cNvSpPr txBox="1"/>
              <p:nvPr/>
            </p:nvSpPr>
            <p:spPr>
              <a:xfrm>
                <a:off x="1630728" y="3036680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Q&amp;A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게시판</a:t>
                </a:r>
              </a:p>
            </p:txBody>
          </p:sp>
        </p:grpSp>
      </p:grpSp>
      <p:grpSp>
        <p:nvGrpSpPr>
          <p:cNvPr id="2062" name="그룹 2061">
            <a:extLst>
              <a:ext uri="{FF2B5EF4-FFF2-40B4-BE49-F238E27FC236}">
                <a16:creationId xmlns:a16="http://schemas.microsoft.com/office/drawing/2014/main" id="{F9D4F672-4848-4F69-A62F-AC7669F9B638}"/>
              </a:ext>
            </a:extLst>
          </p:cNvPr>
          <p:cNvGrpSpPr/>
          <p:nvPr/>
        </p:nvGrpSpPr>
        <p:grpSpPr>
          <a:xfrm>
            <a:off x="1598679" y="5152953"/>
            <a:ext cx="9998236" cy="709323"/>
            <a:chOff x="1598679" y="5152953"/>
            <a:chExt cx="9998236" cy="70932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A2D4B6-15C0-4DEE-A44F-34CF9043A661}"/>
                </a:ext>
              </a:extLst>
            </p:cNvPr>
            <p:cNvSpPr txBox="1"/>
            <p:nvPr/>
          </p:nvSpPr>
          <p:spPr>
            <a:xfrm>
              <a:off x="5096116" y="5203336"/>
              <a:ext cx="650079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포인트에 따른 등급제로 학습 동기 유발</a:t>
              </a:r>
              <a:endParaRPr lang="en-US" altLang="ko-KR" sz="2500" dirty="0">
                <a:solidFill>
                  <a:schemeClr val="bg1"/>
                </a:solidFill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grpSp>
          <p:nvGrpSpPr>
            <p:cNvPr id="2055" name="그룹 2054">
              <a:extLst>
                <a:ext uri="{FF2B5EF4-FFF2-40B4-BE49-F238E27FC236}">
                  <a16:creationId xmlns:a16="http://schemas.microsoft.com/office/drawing/2014/main" id="{74C36EFF-09A2-42D5-8122-41CF7B75096D}"/>
                </a:ext>
              </a:extLst>
            </p:cNvPr>
            <p:cNvGrpSpPr/>
            <p:nvPr/>
          </p:nvGrpSpPr>
          <p:grpSpPr>
            <a:xfrm>
              <a:off x="1598679" y="5152953"/>
              <a:ext cx="2967711" cy="709323"/>
              <a:chOff x="1322913" y="5094897"/>
              <a:chExt cx="2967711" cy="709323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937A9E95-BC3B-446B-8D9F-797B4D302E06}"/>
                  </a:ext>
                </a:extLst>
              </p:cNvPr>
              <p:cNvSpPr/>
              <p:nvPr/>
            </p:nvSpPr>
            <p:spPr>
              <a:xfrm>
                <a:off x="1322913" y="5094897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1CB3DE-459F-4E10-AB15-CE95B19583FD}"/>
                  </a:ext>
                </a:extLst>
              </p:cNvPr>
              <p:cNvSpPr txBox="1"/>
              <p:nvPr/>
            </p:nvSpPr>
            <p:spPr>
              <a:xfrm>
                <a:off x="1630728" y="5187947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랭킹 제도</a:t>
                </a:r>
              </a:p>
            </p:txBody>
          </p:sp>
        </p:grpSp>
      </p:grpSp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CF165C53-E883-42DA-A0CD-D3C85F1C93DC}"/>
              </a:ext>
            </a:extLst>
          </p:cNvPr>
          <p:cNvGrpSpPr/>
          <p:nvPr/>
        </p:nvGrpSpPr>
        <p:grpSpPr>
          <a:xfrm>
            <a:off x="1598679" y="1900581"/>
            <a:ext cx="9054809" cy="709323"/>
            <a:chOff x="1598679" y="1900581"/>
            <a:chExt cx="9054809" cy="709323"/>
          </a:xfrm>
        </p:grpSpPr>
        <p:grpSp>
          <p:nvGrpSpPr>
            <p:cNvPr id="2058" name="그룹 2057">
              <a:extLst>
                <a:ext uri="{FF2B5EF4-FFF2-40B4-BE49-F238E27FC236}">
                  <a16:creationId xmlns:a16="http://schemas.microsoft.com/office/drawing/2014/main" id="{F0FD9527-5501-4380-9FC3-85EF96C914C2}"/>
                </a:ext>
              </a:extLst>
            </p:cNvPr>
            <p:cNvGrpSpPr/>
            <p:nvPr/>
          </p:nvGrpSpPr>
          <p:grpSpPr>
            <a:xfrm>
              <a:off x="1598679" y="1900581"/>
              <a:ext cx="2967711" cy="709323"/>
              <a:chOff x="1322913" y="1842525"/>
              <a:chExt cx="2967711" cy="709323"/>
            </a:xfrm>
          </p:grpSpPr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1204228C-A7A7-4CCB-A3E5-5BD01574A817}"/>
                  </a:ext>
                </a:extLst>
              </p:cNvPr>
              <p:cNvSpPr/>
              <p:nvPr/>
            </p:nvSpPr>
            <p:spPr>
              <a:xfrm>
                <a:off x="1322913" y="1842525"/>
                <a:ext cx="2967711" cy="709323"/>
              </a:xfrm>
              <a:prstGeom prst="roundRect">
                <a:avLst/>
              </a:prstGeom>
              <a:solidFill>
                <a:schemeClr val="bg1">
                  <a:alpha val="40000"/>
                </a:schemeClr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6A6776-B08F-475E-B66D-F7EB113CE68D}"/>
                  </a:ext>
                </a:extLst>
              </p:cNvPr>
              <p:cNvSpPr txBox="1"/>
              <p:nvPr/>
            </p:nvSpPr>
            <p:spPr>
              <a:xfrm>
                <a:off x="1630728" y="1936450"/>
                <a:ext cx="235208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# </a:t>
                </a:r>
                <a:r>
                  <a:rPr lang="ko-KR" altLang="en-US" sz="26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한나체 Pro" panose="020B0600000101010101" pitchFamily="50" charset="-127"/>
                    <a:ea typeface="배달의민족 한나체 Pro" panose="020B0600000101010101" pitchFamily="50" charset="-127"/>
                  </a:rPr>
                  <a:t>코드 연습장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FB5482-9EC5-4E48-BC99-2EF9A5027504}"/>
                </a:ext>
              </a:extLst>
            </p:cNvPr>
            <p:cNvSpPr txBox="1"/>
            <p:nvPr/>
          </p:nvSpPr>
          <p:spPr>
            <a:xfrm>
              <a:off x="5096116" y="2031447"/>
              <a:ext cx="555737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설치 없이 웹 상에서 코드 작성 </a:t>
              </a:r>
              <a:r>
                <a:rPr lang="en-US" altLang="ko-KR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/ </a:t>
              </a:r>
              <a:r>
                <a:rPr lang="ko-KR" altLang="en-US" sz="2500" dirty="0">
                  <a:solidFill>
                    <a:schemeClr val="bg1"/>
                  </a:solidFill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결과 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1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orest v1.4, 제작자 Pixel Perfect Polygons, 카테고리 ...">
            <a:extLst>
              <a:ext uri="{FF2B5EF4-FFF2-40B4-BE49-F238E27FC236}">
                <a16:creationId xmlns:a16="http://schemas.microsoft.com/office/drawing/2014/main" id="{66DC4198-7B88-43EC-9F60-EDA6ABDD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77309" y="-493487"/>
            <a:ext cx="13753093" cy="773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1AD65-1AE2-48D0-9673-09D48D060821}"/>
              </a:ext>
            </a:extLst>
          </p:cNvPr>
          <p:cNvSpPr/>
          <p:nvPr/>
        </p:nvSpPr>
        <p:spPr>
          <a:xfrm>
            <a:off x="-950686" y="-805543"/>
            <a:ext cx="14093372" cy="10203543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41C66-DEF7-4504-816B-575EC8FCABCE}"/>
              </a:ext>
            </a:extLst>
          </p:cNvPr>
          <p:cNvSpPr txBox="1"/>
          <p:nvPr/>
        </p:nvSpPr>
        <p:spPr>
          <a:xfrm>
            <a:off x="7058503" y="4787899"/>
            <a:ext cx="53030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  <a:ea typeface="나눔손글씨 붓" panose="03060600000000000000" pitchFamily="66" charset="-127"/>
                <a:cs typeface="Angsana New" panose="020B0502040204020203" pitchFamily="18" charset="-34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adley Hand ITC" panose="03070402050302030203" pitchFamily="66" charset="0"/>
              <a:ea typeface="나눔손글씨 붓" panose="03060600000000000000" pitchFamily="66" charset="-127"/>
              <a:cs typeface="Angsana New" panose="020B0502040204020203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5194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DFF1E72-446D-4774-8661-CD650BB10271}"/>
              </a:ext>
            </a:extLst>
          </p:cNvPr>
          <p:cNvSpPr/>
          <p:nvPr/>
        </p:nvSpPr>
        <p:spPr>
          <a:xfrm>
            <a:off x="1686187" y="1043380"/>
            <a:ext cx="2114026" cy="612397"/>
          </a:xfrm>
          <a:prstGeom prst="roundRect">
            <a:avLst/>
          </a:prstGeom>
          <a:solidFill>
            <a:srgbClr val="587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864BE0-B621-44E5-B823-C685AFE1F6DE}"/>
              </a:ext>
            </a:extLst>
          </p:cNvPr>
          <p:cNvSpPr/>
          <p:nvPr/>
        </p:nvSpPr>
        <p:spPr>
          <a:xfrm>
            <a:off x="1686187" y="2851206"/>
            <a:ext cx="2114026" cy="612397"/>
          </a:xfrm>
          <a:prstGeom prst="roundRect">
            <a:avLst/>
          </a:prstGeom>
          <a:solidFill>
            <a:srgbClr val="FFF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687FBBA-60C0-40D6-8C2B-2FD0C0E9D7EC}"/>
              </a:ext>
            </a:extLst>
          </p:cNvPr>
          <p:cNvSpPr/>
          <p:nvPr/>
        </p:nvSpPr>
        <p:spPr>
          <a:xfrm>
            <a:off x="1686187" y="1950441"/>
            <a:ext cx="2114026" cy="612397"/>
          </a:xfrm>
          <a:prstGeom prst="roundRect">
            <a:avLst/>
          </a:prstGeom>
          <a:solidFill>
            <a:srgbClr val="3A4D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E1FC96-D19D-4581-907A-B58A53E70E37}"/>
              </a:ext>
            </a:extLst>
          </p:cNvPr>
          <p:cNvSpPr txBox="1"/>
          <p:nvPr/>
        </p:nvSpPr>
        <p:spPr>
          <a:xfrm>
            <a:off x="3951215" y="2071973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#3A4D17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3C8FD2-8A0C-4D61-8F0B-96B50DD791CC}"/>
              </a:ext>
            </a:extLst>
          </p:cNvPr>
          <p:cNvSpPr txBox="1"/>
          <p:nvPr/>
        </p:nvSpPr>
        <p:spPr>
          <a:xfrm>
            <a:off x="3951215" y="1164912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#587623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CB5F6-C1F1-4A1E-81B0-CA4B8E13E8B6}"/>
              </a:ext>
            </a:extLst>
          </p:cNvPr>
          <p:cNvSpPr txBox="1"/>
          <p:nvPr/>
        </p:nvSpPr>
        <p:spPr>
          <a:xfrm>
            <a:off x="3951215" y="2972738"/>
            <a:ext cx="214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 Black" panose="020B0A04020102020204" pitchFamily="34" charset="0"/>
              </a:rPr>
              <a:t>#FFF2CD</a:t>
            </a:r>
            <a:endParaRPr lang="ko-KR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9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AD46CF414A9C4E9F2A2AF943A49712" ma:contentTypeVersion="2" ma:contentTypeDescription="Create a new document." ma:contentTypeScope="" ma:versionID="4605e34157afab85e2d576c2a1189bcc">
  <xsd:schema xmlns:xsd="http://www.w3.org/2001/XMLSchema" xmlns:xs="http://www.w3.org/2001/XMLSchema" xmlns:p="http://schemas.microsoft.com/office/2006/metadata/properties" xmlns:ns3="c5fd75e9-5041-49cd-88f6-73577f1b3bf4" targetNamespace="http://schemas.microsoft.com/office/2006/metadata/properties" ma:root="true" ma:fieldsID="ec045e6a93946339dd464c9ec08c0489" ns3:_="">
    <xsd:import namespace="c5fd75e9-5041-49cd-88f6-73577f1b3b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fd75e9-5041-49cd-88f6-73577f1b3b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AEF283-C87B-4685-9F5F-67806F187F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ED4158-7664-4023-9181-89327EE5618E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c5fd75e9-5041-49cd-88f6-73577f1b3bf4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59222BF-E077-4D4E-AA73-D8933C774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fd75e9-5041-49cd-88f6-73577f1b3b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69</Words>
  <Application>Microsoft Office PowerPoint</Application>
  <PresentationFormat>와이드스크린</PresentationFormat>
  <Paragraphs>23</Paragraphs>
  <Slides>5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Bradley Hand ITC</vt:lpstr>
      <vt:lpstr>나눔바른고딕</vt:lpstr>
      <vt:lpstr>맑은 고딕</vt:lpstr>
      <vt:lpstr>Arial</vt:lpstr>
      <vt:lpstr>Arial Black</vt:lpstr>
      <vt:lpstr>배달의민족 한나체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JeonYujin</dc:creator>
  <cp:lastModifiedBy>JeonYujin</cp:lastModifiedBy>
  <cp:revision>16</cp:revision>
  <dcterms:created xsi:type="dcterms:W3CDTF">2020-04-20T08:32:06Z</dcterms:created>
  <dcterms:modified xsi:type="dcterms:W3CDTF">2020-04-22T01:24:21Z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0x01010024AD46CF414A9C4E9F2A2AF943A49712</vt:lpwstr>
  </property>
</Properties>
</file>