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95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57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3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4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8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E718-682E-41CA-9FBB-8FD1D55B8E61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511DE9-B861-4080-ABDF-6A30E9CA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gitalchamber.org/" TargetMode="External"/><Relationship Id="rId3" Type="http://schemas.openxmlformats.org/officeDocument/2006/relationships/hyperlink" Target="http://bitcoin100.org/" TargetMode="External"/><Relationship Id="rId7" Type="http://schemas.openxmlformats.org/officeDocument/2006/relationships/hyperlink" Target="https://bitcoinfoundation.org/" TargetMode="External"/><Relationship Id="rId2" Type="http://schemas.openxmlformats.org/officeDocument/2006/relationships/hyperlink" Target="http://bitgivefoundatio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kimediafoundation.org/wiki/Ways_to_Give/en#bitcoin" TargetMode="External"/><Relationship Id="rId5" Type="http://schemas.openxmlformats.org/officeDocument/2006/relationships/hyperlink" Target="http://thewaterproject.org/" TargetMode="External"/><Relationship Id="rId4" Type="http://schemas.openxmlformats.org/officeDocument/2006/relationships/hyperlink" Target="http://seansoutpos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18688"/>
            <a:ext cx="8915399" cy="2262781"/>
          </a:xfrm>
        </p:spPr>
        <p:txBody>
          <a:bodyPr/>
          <a:lstStyle/>
          <a:p>
            <a:r>
              <a:rPr lang="en-US" dirty="0" smtClean="0"/>
              <a:t>General Intro to Bitcoin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619697"/>
            <a:ext cx="8915399" cy="1647761"/>
          </a:xfrm>
        </p:spPr>
        <p:txBody>
          <a:bodyPr>
            <a:normAutofit/>
          </a:bodyPr>
          <a:lstStyle/>
          <a:p>
            <a:r>
              <a:rPr lang="en-US" dirty="0" smtClean="0"/>
              <a:t>Presenter</a:t>
            </a:r>
            <a:r>
              <a:rPr lang="en-US" dirty="0" smtClean="0"/>
              <a:t> / Organization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5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7936" y="914400"/>
            <a:ext cx="8115139" cy="4485923"/>
          </a:xfrm>
        </p:spPr>
        <p:txBody>
          <a:bodyPr/>
          <a:lstStyle/>
          <a:p>
            <a:r>
              <a:rPr lang="en-US" dirty="0" smtClean="0"/>
              <a:t>“Bitcoin </a:t>
            </a:r>
            <a:r>
              <a:rPr lang="en-US" dirty="0"/>
              <a:t>is an innovative payment network and a new kind of money</a:t>
            </a:r>
            <a:r>
              <a:rPr lang="en-US" dirty="0" smtClean="0"/>
              <a:t>.“</a:t>
            </a:r>
          </a:p>
          <a:p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b="1" dirty="0" smtClean="0"/>
              <a:t>Bitcoin.org</a:t>
            </a:r>
          </a:p>
          <a:p>
            <a:r>
              <a:rPr lang="en-US" dirty="0"/>
              <a:t>“[Virtual Currencies] may hold long-term promise, particularly if the innovations promote a faster, more secure and more efficient payment system.”</a:t>
            </a:r>
          </a:p>
          <a:p>
            <a:r>
              <a:rPr lang="en-US" dirty="0" smtClean="0"/>
              <a:t> -</a:t>
            </a:r>
            <a:r>
              <a:rPr lang="en-US" b="1" dirty="0" smtClean="0"/>
              <a:t>Ben </a:t>
            </a:r>
            <a:r>
              <a:rPr lang="en-US" b="1" dirty="0"/>
              <a:t>Bernanke</a:t>
            </a:r>
            <a:r>
              <a:rPr lang="en-US" dirty="0"/>
              <a:t>, Chairman of the Federal Reserve </a:t>
            </a:r>
            <a:r>
              <a:rPr lang="en-US" dirty="0" smtClean="0"/>
              <a:t>USA</a:t>
            </a:r>
          </a:p>
          <a:p>
            <a:r>
              <a:rPr lang="en-US" dirty="0"/>
              <a:t>“I’m a big fan of Bitcoin … Regulation of money supply needs to be depoliticized.”</a:t>
            </a:r>
          </a:p>
          <a:p>
            <a:r>
              <a:rPr lang="en-US" dirty="0" smtClean="0"/>
              <a:t> -</a:t>
            </a:r>
            <a:r>
              <a:rPr lang="en-US" b="1" dirty="0" smtClean="0"/>
              <a:t>Al </a:t>
            </a:r>
            <a:r>
              <a:rPr lang="en-US" b="1" dirty="0"/>
              <a:t>Gore</a:t>
            </a:r>
            <a:r>
              <a:rPr lang="en-US" dirty="0"/>
              <a:t>, former US Vice </a:t>
            </a:r>
            <a:r>
              <a:rPr lang="en-US" dirty="0" smtClean="0"/>
              <a:t>President</a:t>
            </a:r>
          </a:p>
          <a:p>
            <a:r>
              <a:rPr lang="en-US" dirty="0"/>
              <a:t>“Bitcoin is a technological tour de force.”</a:t>
            </a:r>
          </a:p>
          <a:p>
            <a:r>
              <a:rPr lang="en-US" dirty="0" smtClean="0"/>
              <a:t> -</a:t>
            </a:r>
            <a:r>
              <a:rPr lang="en-US" b="1" dirty="0" smtClean="0"/>
              <a:t>Bill </a:t>
            </a:r>
            <a:r>
              <a:rPr lang="en-US" b="1" dirty="0"/>
              <a:t>Gates</a:t>
            </a:r>
            <a:r>
              <a:rPr lang="en-US" dirty="0"/>
              <a:t>, Microsoft co-founder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327" y="1216405"/>
            <a:ext cx="8115139" cy="36240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 </a:t>
            </a:r>
            <a:r>
              <a:rPr lang="en-US" dirty="0" smtClean="0"/>
              <a:t>peer-to-peer transactions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Worldwide </a:t>
            </a:r>
            <a:r>
              <a:rPr lang="en-US" dirty="0" smtClean="0"/>
              <a:t>payments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or low processing </a:t>
            </a:r>
            <a:r>
              <a:rPr lang="en-US" dirty="0" smtClean="0"/>
              <a:t>fees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General Ledger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Military grade encryption technology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327" y="830511"/>
            <a:ext cx="8115139" cy="51452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RISK:</a:t>
            </a:r>
            <a:br>
              <a:rPr lang="en-US" dirty="0" smtClean="0"/>
            </a:br>
            <a:r>
              <a:rPr lang="en-US" dirty="0"/>
              <a:t>Consumers are stepping into the Wild West when they engage in the [bitcoin] market.- Richard </a:t>
            </a:r>
            <a:r>
              <a:rPr lang="en-US" dirty="0" err="1"/>
              <a:t>Cordray</a:t>
            </a:r>
            <a:r>
              <a:rPr lang="en-US" dirty="0"/>
              <a:t>, director of the Consumer Financial Protection Bureau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bitcoin accounts aren't backed by the </a:t>
            </a:r>
            <a:r>
              <a:rPr lang="en-US" dirty="0" smtClean="0"/>
              <a:t>FDIC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gains in bitcoin trading are taxable in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 rates to hard currencies are highly </a:t>
            </a:r>
            <a:r>
              <a:rPr lang="en-US" dirty="0" smtClean="0"/>
              <a:t>volatile – Price Volatility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trading companies charge transaction fees that may be obscure or just plain </a:t>
            </a:r>
            <a:r>
              <a:rPr lang="en-US" dirty="0" smtClean="0"/>
              <a:t>hidden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promoters' assertions that bitcoins are secure, Accounts are vulnerable to hacks, thefts of digital security keys, and scams. Bogus exchanges and traders lie in wait to shear innocent sheep</a:t>
            </a:r>
            <a:endParaRPr lang="en-US" dirty="0" smtClean="0"/>
          </a:p>
          <a:p>
            <a:r>
              <a:rPr lang="en-US" dirty="0"/>
              <a:t>-http://</a:t>
            </a:r>
            <a:r>
              <a:rPr lang="en-US" dirty="0" smtClean="0"/>
              <a:t>files.consumerfinance.gov/f/201408_cfpb_consumer-advisory_virtual-currencies.pdf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considering the price volatility risk, keep in mind that most consumers will want to use Bitcoin as a payment network vs long term invest/holdings. (my personal recommendation)</a:t>
            </a:r>
          </a:p>
        </p:txBody>
      </p:sp>
    </p:spTree>
    <p:extLst>
      <p:ext uri="{BB962C8B-B14F-4D97-AF65-F5344CB8AC3E}">
        <p14:creationId xmlns:p14="http://schemas.microsoft.com/office/powerpoint/2010/main" val="3256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327" y="631065"/>
            <a:ext cx="8115139" cy="4351997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NonProfits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http://bitgivefoundation.org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http://bitcoin100.org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http://seansoutpost.com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http://thewaterproject.org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wikimediafoundation.org/wiki/Ways_to_Give/en#bitcoin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https://bitcoinfoundation.org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http://www.digitalchamber.org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Accept the bitcoin gift at 100% of value. Sell the bitcoin via a provider such as </a:t>
            </a:r>
            <a:r>
              <a:rPr lang="en-US" dirty="0" err="1" smtClean="0"/>
              <a:t>BitPay</a:t>
            </a:r>
            <a:r>
              <a:rPr lang="en-US" dirty="0" smtClean="0"/>
              <a:t>. Direct deposit the sale to your secure checking account. No fees for nonprofits.</a:t>
            </a:r>
          </a:p>
        </p:txBody>
      </p:sp>
    </p:spTree>
    <p:extLst>
      <p:ext uri="{BB962C8B-B14F-4D97-AF65-F5344CB8AC3E}">
        <p14:creationId xmlns:p14="http://schemas.microsoft.com/office/powerpoint/2010/main" val="13802962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187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General Intro to Bitcoin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Intro to Bitcoin</dc:title>
  <dc:creator>DosHost.net Schott</dc:creator>
  <cp:lastModifiedBy>DosHost.net Schott</cp:lastModifiedBy>
  <cp:revision>20</cp:revision>
  <dcterms:created xsi:type="dcterms:W3CDTF">2014-08-13T12:17:11Z</dcterms:created>
  <dcterms:modified xsi:type="dcterms:W3CDTF">2014-08-25T04:21:13Z</dcterms:modified>
</cp:coreProperties>
</file>