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38D1D-E9B0-48A4-BF43-2508C36BD29D}" v="15" dt="2021-08-11T14:23:3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2093" autoAdjust="0"/>
  </p:normalViewPr>
  <p:slideViewPr>
    <p:cSldViewPr snapToGrid="0">
      <p:cViewPr varScale="1">
        <p:scale>
          <a:sx n="105" d="100"/>
          <a:sy n="10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Cooper" userId="adf679e2-31d5-425b-a410-7bffc78e1b34" providerId="ADAL" clId="{D33B9DB4-33C8-406F-932E-2AE0A776DB26}"/>
    <pc:docChg chg="undo custSel addSld modSld sldOrd">
      <pc:chgData name="Ben Cooper" userId="adf679e2-31d5-425b-a410-7bffc78e1b34" providerId="ADAL" clId="{D33B9DB4-33C8-406F-932E-2AE0A776DB26}" dt="2021-03-01T14:14:31.560" v="1727" actId="113"/>
      <pc:docMkLst>
        <pc:docMk/>
      </pc:docMkLst>
      <pc:sldChg chg="modSp">
        <pc:chgData name="Ben Cooper" userId="adf679e2-31d5-425b-a410-7bffc78e1b34" providerId="ADAL" clId="{D33B9DB4-33C8-406F-932E-2AE0A776DB26}" dt="2021-03-01T13:43:04.381" v="5" actId="207"/>
        <pc:sldMkLst>
          <pc:docMk/>
          <pc:sldMk cId="3103667340" sldId="257"/>
        </pc:sldMkLst>
        <pc:spChg chg="mod">
          <ac:chgData name="Ben Cooper" userId="adf679e2-31d5-425b-a410-7bffc78e1b34" providerId="ADAL" clId="{D33B9DB4-33C8-406F-932E-2AE0A776DB26}" dt="2021-03-01T13:43:04.381" v="5" actId="207"/>
          <ac:spMkLst>
            <pc:docMk/>
            <pc:sldMk cId="3103667340" sldId="257"/>
            <ac:spMk id="3" creationId="{06BBE314-6AA7-4D60-AB2C-34328C70B4D0}"/>
          </ac:spMkLst>
        </pc:spChg>
      </pc:sldChg>
      <pc:sldChg chg="addSp modSp mod">
        <pc:chgData name="Ben Cooper" userId="adf679e2-31d5-425b-a410-7bffc78e1b34" providerId="ADAL" clId="{D33B9DB4-33C8-406F-932E-2AE0A776DB26}" dt="2021-03-01T13:43:58.651" v="8" actId="14100"/>
        <pc:sldMkLst>
          <pc:docMk/>
          <pc:sldMk cId="2784753442" sldId="258"/>
        </pc:sldMkLst>
        <pc:spChg chg="mod">
          <ac:chgData name="Ben Cooper" userId="adf679e2-31d5-425b-a410-7bffc78e1b34" providerId="ADAL" clId="{D33B9DB4-33C8-406F-932E-2AE0A776DB26}" dt="2021-03-01T13:43:58.651" v="8" actId="14100"/>
          <ac:spMkLst>
            <pc:docMk/>
            <pc:sldMk cId="2784753442" sldId="258"/>
            <ac:spMk id="3" creationId="{F99520DB-56A6-4275-9FC9-3E6858C82597}"/>
          </ac:spMkLst>
        </pc:spChg>
        <pc:picChg chg="add mod">
          <ac:chgData name="Ben Cooper" userId="adf679e2-31d5-425b-a410-7bffc78e1b34" providerId="ADAL" clId="{D33B9DB4-33C8-406F-932E-2AE0A776DB26}" dt="2021-03-01T13:43:55.068" v="7" actId="1076"/>
          <ac:picMkLst>
            <pc:docMk/>
            <pc:sldMk cId="2784753442" sldId="258"/>
            <ac:picMk id="4" creationId="{56E0E355-1489-4A3F-BE35-73B52358FCE4}"/>
          </ac:picMkLst>
        </pc:picChg>
      </pc:sldChg>
      <pc:sldChg chg="addSp modSp mod modAnim">
        <pc:chgData name="Ben Cooper" userId="adf679e2-31d5-425b-a410-7bffc78e1b34" providerId="ADAL" clId="{D33B9DB4-33C8-406F-932E-2AE0A776DB26}" dt="2021-03-01T13:50:26.496" v="274"/>
        <pc:sldMkLst>
          <pc:docMk/>
          <pc:sldMk cId="2644363805" sldId="259"/>
        </pc:sldMkLst>
        <pc:spChg chg="mod">
          <ac:chgData name="Ben Cooper" userId="adf679e2-31d5-425b-a410-7bffc78e1b34" providerId="ADAL" clId="{D33B9DB4-33C8-406F-932E-2AE0A776DB26}" dt="2021-03-01T13:50:15.612" v="273" actId="207"/>
          <ac:spMkLst>
            <pc:docMk/>
            <pc:sldMk cId="2644363805" sldId="259"/>
            <ac:spMk id="3" creationId="{5FA60CA3-0C83-4A37-B736-8198B6C4185C}"/>
          </ac:spMkLst>
        </pc:spChg>
        <pc:spChg chg="add mod">
          <ac:chgData name="Ben Cooper" userId="adf679e2-31d5-425b-a410-7bffc78e1b34" providerId="ADAL" clId="{D33B9DB4-33C8-406F-932E-2AE0A776DB26}" dt="2021-03-01T13:47:31.775" v="99" actId="1076"/>
          <ac:spMkLst>
            <pc:docMk/>
            <pc:sldMk cId="2644363805" sldId="259"/>
            <ac:spMk id="5" creationId="{E0F29A2C-B0B5-4FF4-A81D-1594ACD702A3}"/>
          </ac:spMkLst>
        </pc:spChg>
        <pc:picChg chg="add mod">
          <ac:chgData name="Ben Cooper" userId="adf679e2-31d5-425b-a410-7bffc78e1b34" providerId="ADAL" clId="{D33B9DB4-33C8-406F-932E-2AE0A776DB26}" dt="2021-03-01T13:46:26.937" v="42" actId="1076"/>
          <ac:picMkLst>
            <pc:docMk/>
            <pc:sldMk cId="2644363805" sldId="259"/>
            <ac:picMk id="4" creationId="{B3B08EC8-5BB3-4B1E-B4BD-5646E4936238}"/>
          </ac:picMkLst>
        </pc:picChg>
        <pc:picChg chg="add mod">
          <ac:chgData name="Ben Cooper" userId="adf679e2-31d5-425b-a410-7bffc78e1b34" providerId="ADAL" clId="{D33B9DB4-33C8-406F-932E-2AE0A776DB26}" dt="2021-03-01T13:48:38.518" v="148" actId="1076"/>
          <ac:picMkLst>
            <pc:docMk/>
            <pc:sldMk cId="2644363805" sldId="259"/>
            <ac:picMk id="6" creationId="{AF734073-DD9C-4224-9D65-D8BE90F9DA9D}"/>
          </ac:picMkLst>
        </pc:picChg>
      </pc:sldChg>
      <pc:sldChg chg="modSp mod">
        <pc:chgData name="Ben Cooper" userId="adf679e2-31d5-425b-a410-7bffc78e1b34" providerId="ADAL" clId="{D33B9DB4-33C8-406F-932E-2AE0A776DB26}" dt="2021-03-01T14:14:31.560" v="1727" actId="113"/>
        <pc:sldMkLst>
          <pc:docMk/>
          <pc:sldMk cId="1736197626" sldId="260"/>
        </pc:sldMkLst>
        <pc:spChg chg="mod">
          <ac:chgData name="Ben Cooper" userId="adf679e2-31d5-425b-a410-7bffc78e1b34" providerId="ADAL" clId="{D33B9DB4-33C8-406F-932E-2AE0A776DB26}" dt="2021-03-01T14:02:35.096" v="963" actId="20577"/>
          <ac:spMkLst>
            <pc:docMk/>
            <pc:sldMk cId="1736197626" sldId="260"/>
            <ac:spMk id="2" creationId="{622C5F3B-A12A-4486-BB12-18205131D876}"/>
          </ac:spMkLst>
        </pc:spChg>
        <pc:spChg chg="mod">
          <ac:chgData name="Ben Cooper" userId="adf679e2-31d5-425b-a410-7bffc78e1b34" providerId="ADAL" clId="{D33B9DB4-33C8-406F-932E-2AE0A776DB26}" dt="2021-03-01T14:14:31.560" v="1727" actId="113"/>
          <ac:spMkLst>
            <pc:docMk/>
            <pc:sldMk cId="1736197626" sldId="260"/>
            <ac:spMk id="3" creationId="{C2BCD6B2-D59B-4DBB-B5EB-13026ABDAAAA}"/>
          </ac:spMkLst>
        </pc:spChg>
      </pc:sldChg>
      <pc:sldChg chg="addSp modSp new mod ord">
        <pc:chgData name="Ben Cooper" userId="adf679e2-31d5-425b-a410-7bffc78e1b34" providerId="ADAL" clId="{D33B9DB4-33C8-406F-932E-2AE0A776DB26}" dt="2021-03-01T14:08:51.901" v="1499" actId="207"/>
        <pc:sldMkLst>
          <pc:docMk/>
          <pc:sldMk cId="1066567077" sldId="261"/>
        </pc:sldMkLst>
        <pc:spChg chg="mod">
          <ac:chgData name="Ben Cooper" userId="adf679e2-31d5-425b-a410-7bffc78e1b34" providerId="ADAL" clId="{D33B9DB4-33C8-406F-932E-2AE0A776DB26}" dt="2021-03-01T13:44:27.406" v="38" actId="14100"/>
          <ac:spMkLst>
            <pc:docMk/>
            <pc:sldMk cId="1066567077" sldId="261"/>
            <ac:spMk id="2" creationId="{D21B73B1-2677-4FB2-A208-BB102DE836F0}"/>
          </ac:spMkLst>
        </pc:spChg>
        <pc:spChg chg="mod">
          <ac:chgData name="Ben Cooper" userId="adf679e2-31d5-425b-a410-7bffc78e1b34" providerId="ADAL" clId="{D33B9DB4-33C8-406F-932E-2AE0A776DB26}" dt="2021-03-01T14:08:51.901" v="1499" actId="207"/>
          <ac:spMkLst>
            <pc:docMk/>
            <pc:sldMk cId="1066567077" sldId="261"/>
            <ac:spMk id="3" creationId="{2AE40E6B-B449-47FB-8A6F-B99B911F2EFC}"/>
          </ac:spMkLst>
        </pc:spChg>
        <pc:picChg chg="add mod">
          <ac:chgData name="Ben Cooper" userId="adf679e2-31d5-425b-a410-7bffc78e1b34" providerId="ADAL" clId="{D33B9DB4-33C8-406F-932E-2AE0A776DB26}" dt="2021-03-01T13:55:18.505" v="547" actId="1076"/>
          <ac:picMkLst>
            <pc:docMk/>
            <pc:sldMk cId="1066567077" sldId="261"/>
            <ac:picMk id="1026" creationId="{2CA3FB43-AADE-42A9-AB8C-DCF38CA65666}"/>
          </ac:picMkLst>
        </pc:picChg>
      </pc:sldChg>
      <pc:sldChg chg="modSp new mod">
        <pc:chgData name="Ben Cooper" userId="adf679e2-31d5-425b-a410-7bffc78e1b34" providerId="ADAL" clId="{D33B9DB4-33C8-406F-932E-2AE0A776DB26}" dt="2021-03-01T14:11:10.643" v="1699" actId="207"/>
        <pc:sldMkLst>
          <pc:docMk/>
          <pc:sldMk cId="3190442894" sldId="262"/>
        </pc:sldMkLst>
        <pc:spChg chg="mod">
          <ac:chgData name="Ben Cooper" userId="adf679e2-31d5-425b-a410-7bffc78e1b34" providerId="ADAL" clId="{D33B9DB4-33C8-406F-932E-2AE0A776DB26}" dt="2021-03-01T14:04:12.371" v="1174" actId="20577"/>
          <ac:spMkLst>
            <pc:docMk/>
            <pc:sldMk cId="3190442894" sldId="262"/>
            <ac:spMk id="2" creationId="{80057D1D-F753-49B5-B76A-67697235D2A5}"/>
          </ac:spMkLst>
        </pc:spChg>
        <pc:spChg chg="mod">
          <ac:chgData name="Ben Cooper" userId="adf679e2-31d5-425b-a410-7bffc78e1b34" providerId="ADAL" clId="{D33B9DB4-33C8-406F-932E-2AE0A776DB26}" dt="2021-03-01T14:11:10.643" v="1699" actId="207"/>
          <ac:spMkLst>
            <pc:docMk/>
            <pc:sldMk cId="3190442894" sldId="262"/>
            <ac:spMk id="3" creationId="{EBFBEDF5-714A-4DD4-95DE-9A512FF687E6}"/>
          </ac:spMkLst>
        </pc:spChg>
      </pc:sldChg>
    </pc:docChg>
  </pc:docChgLst>
  <pc:docChgLst>
    <pc:chgData name="Ben Cooper" userId="adf679e2-31d5-425b-a410-7bffc78e1b34" providerId="ADAL" clId="{82838D1D-E9B0-48A4-BF43-2508C36BD29D}"/>
    <pc:docChg chg="undo custSel addSld modSld">
      <pc:chgData name="Ben Cooper" userId="adf679e2-31d5-425b-a410-7bffc78e1b34" providerId="ADAL" clId="{82838D1D-E9B0-48A4-BF43-2508C36BD29D}" dt="2021-08-11T14:23:38.422" v="918"/>
      <pc:docMkLst>
        <pc:docMk/>
      </pc:docMkLst>
      <pc:sldChg chg="modSp mod">
        <pc:chgData name="Ben Cooper" userId="adf679e2-31d5-425b-a410-7bffc78e1b34" providerId="ADAL" clId="{82838D1D-E9B0-48A4-BF43-2508C36BD29D}" dt="2021-08-11T13:45:42.302" v="914" actId="5793"/>
        <pc:sldMkLst>
          <pc:docMk/>
          <pc:sldMk cId="3849619527" sldId="256"/>
        </pc:sldMkLst>
        <pc:spChg chg="mod">
          <ac:chgData name="Ben Cooper" userId="adf679e2-31d5-425b-a410-7bffc78e1b34" providerId="ADAL" clId="{82838D1D-E9B0-48A4-BF43-2508C36BD29D}" dt="2021-08-11T13:45:42.302" v="914" actId="5793"/>
          <ac:spMkLst>
            <pc:docMk/>
            <pc:sldMk cId="3849619527" sldId="256"/>
            <ac:spMk id="2" creationId="{00000000-0000-0000-0000-000000000000}"/>
          </ac:spMkLst>
        </pc:spChg>
        <pc:spChg chg="mod">
          <ac:chgData name="Ben Cooper" userId="adf679e2-31d5-425b-a410-7bffc78e1b34" providerId="ADAL" clId="{82838D1D-E9B0-48A4-BF43-2508C36BD29D}" dt="2021-08-11T10:16:40.299" v="123" actId="27636"/>
          <ac:spMkLst>
            <pc:docMk/>
            <pc:sldMk cId="3849619527" sldId="256"/>
            <ac:spMk id="3" creationId="{00000000-0000-0000-0000-000000000000}"/>
          </ac:spMkLst>
        </pc:spChg>
      </pc:sldChg>
      <pc:sldChg chg="modSp mod">
        <pc:chgData name="Ben Cooper" userId="adf679e2-31d5-425b-a410-7bffc78e1b34" providerId="ADAL" clId="{82838D1D-E9B0-48A4-BF43-2508C36BD29D}" dt="2021-08-11T10:40:33.606" v="876" actId="20577"/>
        <pc:sldMkLst>
          <pc:docMk/>
          <pc:sldMk cId="3103667340" sldId="257"/>
        </pc:sldMkLst>
        <pc:spChg chg="mod">
          <ac:chgData name="Ben Cooper" userId="adf679e2-31d5-425b-a410-7bffc78e1b34" providerId="ADAL" clId="{82838D1D-E9B0-48A4-BF43-2508C36BD29D}" dt="2021-08-11T10:40:33.606" v="876" actId="20577"/>
          <ac:spMkLst>
            <pc:docMk/>
            <pc:sldMk cId="3103667340" sldId="257"/>
            <ac:spMk id="3" creationId="{06BBE314-6AA7-4D60-AB2C-34328C70B4D0}"/>
          </ac:spMkLst>
        </pc:spChg>
      </pc:sldChg>
      <pc:sldChg chg="modSp mod modNotesTx">
        <pc:chgData name="Ben Cooper" userId="adf679e2-31d5-425b-a410-7bffc78e1b34" providerId="ADAL" clId="{82838D1D-E9B0-48A4-BF43-2508C36BD29D}" dt="2021-08-11T10:56:22.210" v="901" actId="20577"/>
        <pc:sldMkLst>
          <pc:docMk/>
          <pc:sldMk cId="2784753442" sldId="258"/>
        </pc:sldMkLst>
        <pc:spChg chg="mod">
          <ac:chgData name="Ben Cooper" userId="adf679e2-31d5-425b-a410-7bffc78e1b34" providerId="ADAL" clId="{82838D1D-E9B0-48A4-BF43-2508C36BD29D}" dt="2021-08-11T10:42:04.813" v="900" actId="20577"/>
          <ac:spMkLst>
            <pc:docMk/>
            <pc:sldMk cId="2784753442" sldId="258"/>
            <ac:spMk id="3" creationId="{F99520DB-56A6-4275-9FC9-3E6858C82597}"/>
          </ac:spMkLst>
        </pc:spChg>
      </pc:sldChg>
      <pc:sldChg chg="addSp delSp modSp mod delAnim modAnim">
        <pc:chgData name="Ben Cooper" userId="adf679e2-31d5-425b-a410-7bffc78e1b34" providerId="ADAL" clId="{82838D1D-E9B0-48A4-BF43-2508C36BD29D}" dt="2021-08-11T09:49:51.289" v="104"/>
        <pc:sldMkLst>
          <pc:docMk/>
          <pc:sldMk cId="2644363805" sldId="259"/>
        </pc:sldMkLst>
        <pc:picChg chg="del">
          <ac:chgData name="Ben Cooper" userId="adf679e2-31d5-425b-a410-7bffc78e1b34" providerId="ADAL" clId="{82838D1D-E9B0-48A4-BF43-2508C36BD29D}" dt="2021-08-11T09:49:19.990" v="94" actId="478"/>
          <ac:picMkLst>
            <pc:docMk/>
            <pc:sldMk cId="2644363805" sldId="259"/>
            <ac:picMk id="6" creationId="{AF734073-DD9C-4224-9D65-D8BE90F9DA9D}"/>
          </ac:picMkLst>
        </pc:picChg>
        <pc:picChg chg="add mod">
          <ac:chgData name="Ben Cooper" userId="adf679e2-31d5-425b-a410-7bffc78e1b34" providerId="ADAL" clId="{82838D1D-E9B0-48A4-BF43-2508C36BD29D}" dt="2021-08-11T09:49:29.094" v="101" actId="1076"/>
          <ac:picMkLst>
            <pc:docMk/>
            <pc:sldMk cId="2644363805" sldId="259"/>
            <ac:picMk id="8" creationId="{7199D599-E03C-468B-89E5-B966F3C511F2}"/>
          </ac:picMkLst>
        </pc:picChg>
      </pc:sldChg>
      <pc:sldChg chg="modSp mod modAnim">
        <pc:chgData name="Ben Cooper" userId="adf679e2-31d5-425b-a410-7bffc78e1b34" providerId="ADAL" clId="{82838D1D-E9B0-48A4-BF43-2508C36BD29D}" dt="2021-08-11T14:23:38.422" v="918"/>
        <pc:sldMkLst>
          <pc:docMk/>
          <pc:sldMk cId="1736197626" sldId="260"/>
        </pc:sldMkLst>
        <pc:spChg chg="mod">
          <ac:chgData name="Ben Cooper" userId="adf679e2-31d5-425b-a410-7bffc78e1b34" providerId="ADAL" clId="{82838D1D-E9B0-48A4-BF43-2508C36BD29D}" dt="2021-08-11T14:23:33.185" v="917" actId="20577"/>
          <ac:spMkLst>
            <pc:docMk/>
            <pc:sldMk cId="1736197626" sldId="260"/>
            <ac:spMk id="3" creationId="{C2BCD6B2-D59B-4DBB-B5EB-13026ABDAAAA}"/>
          </ac:spMkLst>
        </pc:spChg>
      </pc:sldChg>
      <pc:sldChg chg="addSp modSp new mod">
        <pc:chgData name="Ben Cooper" userId="adf679e2-31d5-425b-a410-7bffc78e1b34" providerId="ADAL" clId="{82838D1D-E9B0-48A4-BF43-2508C36BD29D}" dt="2021-08-11T10:39:36.393" v="738" actId="207"/>
        <pc:sldMkLst>
          <pc:docMk/>
          <pc:sldMk cId="2106126178" sldId="263"/>
        </pc:sldMkLst>
        <pc:spChg chg="mod">
          <ac:chgData name="Ben Cooper" userId="adf679e2-31d5-425b-a410-7bffc78e1b34" providerId="ADAL" clId="{82838D1D-E9B0-48A4-BF43-2508C36BD29D}" dt="2021-08-11T10:33:10.211" v="133" actId="20577"/>
          <ac:spMkLst>
            <pc:docMk/>
            <pc:sldMk cId="2106126178" sldId="263"/>
            <ac:spMk id="2" creationId="{F0C7B2E0-4423-44AF-8E3F-8B47602276B1}"/>
          </ac:spMkLst>
        </pc:spChg>
        <pc:spChg chg="mod">
          <ac:chgData name="Ben Cooper" userId="adf679e2-31d5-425b-a410-7bffc78e1b34" providerId="ADAL" clId="{82838D1D-E9B0-48A4-BF43-2508C36BD29D}" dt="2021-08-11T10:39:36.393" v="738" actId="207"/>
          <ac:spMkLst>
            <pc:docMk/>
            <pc:sldMk cId="2106126178" sldId="263"/>
            <ac:spMk id="3" creationId="{D3999474-D61A-458D-9893-F287CD1F0D3B}"/>
          </ac:spMkLst>
        </pc:spChg>
        <pc:picChg chg="add mod">
          <ac:chgData name="Ben Cooper" userId="adf679e2-31d5-425b-a410-7bffc78e1b34" providerId="ADAL" clId="{82838D1D-E9B0-48A4-BF43-2508C36BD29D}" dt="2021-08-11T10:33:47.506" v="145" actId="14100"/>
          <ac:picMkLst>
            <pc:docMk/>
            <pc:sldMk cId="2106126178" sldId="263"/>
            <ac:picMk id="1026" creationId="{B86DC433-B7AE-4F66-94E9-DC135F2AD1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AEFE3-AD90-42EF-9192-50CC25BB7B85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717A-BAD6-484F-958F-D5D3436808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23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7717A-BAD6-484F-958F-D5D34368089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5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dirty="0"/>
              <a:t>Project management with </a:t>
            </a:r>
            <a:r>
              <a:rPr lang="en-GB" dirty="0" err="1"/>
              <a:t>Rstudio</a:t>
            </a:r>
            <a:r>
              <a:rPr lang="en-GB" dirty="0"/>
              <a:t>, git and </a:t>
            </a:r>
            <a:r>
              <a:rPr lang="en-GB" dirty="0" err="1"/>
              <a:t>renv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/>
              <a:t>Ben Cooper </a:t>
            </a:r>
          </a:p>
        </p:txBody>
      </p:sp>
    </p:spTree>
    <p:extLst>
      <p:ext uri="{BB962C8B-B14F-4D97-AF65-F5344CB8AC3E}">
        <p14:creationId xmlns:p14="http://schemas.microsoft.com/office/powerpoint/2010/main" val="38496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89D2-2F8B-452A-8964-06705A4E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E314-6AA7-4D60-AB2C-34328C70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Distributed version control system</a:t>
            </a:r>
          </a:p>
          <a:p>
            <a:r>
              <a:rPr lang="en-GB" dirty="0"/>
              <a:t>Why use git?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Managing changes </a:t>
            </a:r>
            <a:r>
              <a:rPr lang="en-GB" dirty="0"/>
              <a:t>in medium/large projects</a:t>
            </a:r>
          </a:p>
          <a:p>
            <a:pPr lvl="1"/>
            <a:r>
              <a:rPr lang="en-GB" dirty="0"/>
              <a:t>Providing a </a:t>
            </a:r>
            <a:r>
              <a:rPr lang="en-GB" dirty="0">
                <a:solidFill>
                  <a:schemeClr val="accent2"/>
                </a:solidFill>
              </a:rPr>
              <a:t>backup</a:t>
            </a:r>
            <a:r>
              <a:rPr lang="en-GB" dirty="0"/>
              <a:t> system for if things go wrong/get lost</a:t>
            </a:r>
          </a:p>
          <a:p>
            <a:pPr lvl="1"/>
            <a:r>
              <a:rPr lang="en-GB" dirty="0"/>
              <a:t>Facilitating </a:t>
            </a:r>
            <a:r>
              <a:rPr lang="en-GB" dirty="0">
                <a:solidFill>
                  <a:schemeClr val="accent3"/>
                </a:solidFill>
              </a:rPr>
              <a:t>collaboration</a:t>
            </a:r>
          </a:p>
          <a:p>
            <a:pPr lvl="1"/>
            <a:r>
              <a:rPr lang="en-GB" dirty="0"/>
              <a:t>Aiding </a:t>
            </a:r>
            <a:r>
              <a:rPr lang="en-GB" dirty="0">
                <a:solidFill>
                  <a:schemeClr val="accent4"/>
                </a:solidFill>
              </a:rPr>
              <a:t>code sharing </a:t>
            </a:r>
            <a:r>
              <a:rPr lang="en-GB" dirty="0"/>
              <a:t>and </a:t>
            </a:r>
            <a:r>
              <a:rPr lang="en-GB" dirty="0">
                <a:solidFill>
                  <a:schemeClr val="accent4"/>
                </a:solidFill>
              </a:rPr>
              <a:t>open science</a:t>
            </a:r>
          </a:p>
          <a:p>
            <a:r>
              <a:rPr lang="en-GB" dirty="0"/>
              <a:t>Even data analysis and R scripts are a form of software development, and should be treated as such</a:t>
            </a:r>
          </a:p>
          <a:p>
            <a:r>
              <a:rPr lang="en-GB" dirty="0"/>
              <a:t>Git can be integrated into RStudio via </a:t>
            </a:r>
            <a:r>
              <a:rPr lang="en-GB" dirty="0">
                <a:solidFill>
                  <a:schemeClr val="accent5"/>
                </a:solidFill>
              </a:rPr>
              <a:t>projects</a:t>
            </a:r>
          </a:p>
          <a:p>
            <a:r>
              <a:rPr lang="en-GB" dirty="0">
                <a:solidFill>
                  <a:schemeClr val="accent6"/>
                </a:solidFill>
              </a:rPr>
              <a:t>GitHub</a:t>
            </a:r>
            <a:r>
              <a:rPr lang="en-GB" dirty="0"/>
              <a:t> is one of a number of </a:t>
            </a:r>
            <a:r>
              <a:rPr lang="en-GB" dirty="0">
                <a:solidFill>
                  <a:schemeClr val="accent6"/>
                </a:solidFill>
              </a:rPr>
              <a:t>remote repositories</a:t>
            </a:r>
            <a:r>
              <a:rPr lang="en-GB" dirty="0">
                <a:solidFill>
                  <a:schemeClr val="accent5"/>
                </a:solidFill>
              </a:rPr>
              <a:t> </a:t>
            </a:r>
            <a:r>
              <a:rPr lang="en-GB" dirty="0"/>
              <a:t>that Git can use</a:t>
            </a:r>
          </a:p>
        </p:txBody>
      </p:sp>
    </p:spTree>
    <p:extLst>
      <p:ext uri="{BB962C8B-B14F-4D97-AF65-F5344CB8AC3E}">
        <p14:creationId xmlns:p14="http://schemas.microsoft.com/office/powerpoint/2010/main" val="310366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3F4C-5E30-4823-A9D8-4E331AF3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20DB-56A6-4275-9FC9-3E6858C8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29175" cy="4024125"/>
          </a:xfrm>
        </p:spPr>
        <p:txBody>
          <a:bodyPr/>
          <a:lstStyle/>
          <a:p>
            <a:r>
              <a:rPr lang="en-GB" dirty="0"/>
              <a:t>Download git from https://git-scm.com/downloads</a:t>
            </a:r>
          </a:p>
          <a:p>
            <a:r>
              <a:rPr lang="en-GB" dirty="0"/>
              <a:t>For various reasons, it’s better to </a:t>
            </a:r>
            <a:r>
              <a:rPr lang="en-GB" dirty="0">
                <a:solidFill>
                  <a:schemeClr val="accent1"/>
                </a:solidFill>
              </a:rPr>
              <a:t>create the repository on GitHub first</a:t>
            </a:r>
            <a:r>
              <a:rPr lang="en-GB" dirty="0"/>
              <a:t>, then connect RStudio</a:t>
            </a:r>
          </a:p>
          <a:p>
            <a:pPr lvl="1"/>
            <a:r>
              <a:rPr lang="en-GB" dirty="0"/>
              <a:t>Other way round is </a:t>
            </a:r>
            <a:r>
              <a:rPr lang="en-GB" dirty="0">
                <a:solidFill>
                  <a:schemeClr val="accent2"/>
                </a:solidFill>
              </a:rPr>
              <a:t>totally doable </a:t>
            </a:r>
            <a:r>
              <a:rPr lang="en-GB" dirty="0"/>
              <a:t>too though</a:t>
            </a:r>
          </a:p>
          <a:p>
            <a:r>
              <a:rPr lang="en-GB" dirty="0"/>
              <a:t>Start by </a:t>
            </a:r>
            <a:r>
              <a:rPr lang="en-GB" dirty="0">
                <a:solidFill>
                  <a:schemeClr val="accent3"/>
                </a:solidFill>
              </a:rPr>
              <a:t>cloning</a:t>
            </a:r>
            <a:r>
              <a:rPr lang="en-GB" dirty="0"/>
              <a:t> a repository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Downloading it locally</a:t>
            </a:r>
            <a:r>
              <a:rPr lang="en-GB" dirty="0"/>
              <a:t>, and </a:t>
            </a:r>
            <a:r>
              <a:rPr lang="en-GB" dirty="0">
                <a:solidFill>
                  <a:schemeClr val="accent5"/>
                </a:solidFill>
              </a:rPr>
              <a:t>syncing changes</a:t>
            </a:r>
            <a:r>
              <a:rPr lang="en-GB" dirty="0"/>
              <a:t> with the </a:t>
            </a:r>
            <a:r>
              <a:rPr lang="en-GB" dirty="0">
                <a:solidFill>
                  <a:schemeClr val="accent6"/>
                </a:solidFill>
              </a:rPr>
              <a:t>remote origin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0E355-1489-4A3F-BE35-73B52358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552" y="2101303"/>
            <a:ext cx="611590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84A7-9FCA-496E-B8E4-84BC0F6E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an R project with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0CA3-0C83-4A37-B736-8198B6C4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337667" cy="4024125"/>
          </a:xfrm>
        </p:spPr>
        <p:txBody>
          <a:bodyPr/>
          <a:lstStyle/>
          <a:p>
            <a:r>
              <a:rPr lang="en-GB" dirty="0"/>
              <a:t>File &gt; New Project</a:t>
            </a:r>
          </a:p>
          <a:p>
            <a:r>
              <a:rPr lang="en-GB" dirty="0"/>
              <a:t>Version control &gt; Git</a:t>
            </a:r>
          </a:p>
          <a:p>
            <a:r>
              <a:rPr lang="en-GB" dirty="0"/>
              <a:t>Enter URL from GitHub Repo</a:t>
            </a:r>
          </a:p>
          <a:p>
            <a:r>
              <a:rPr lang="en-GB" dirty="0">
                <a:solidFill>
                  <a:schemeClr val="accent1"/>
                </a:solidFill>
              </a:rPr>
              <a:t>Advantages</a:t>
            </a:r>
            <a:r>
              <a:rPr lang="en-GB" dirty="0"/>
              <a:t> of R projects</a:t>
            </a:r>
          </a:p>
          <a:p>
            <a:pPr lvl="1"/>
            <a:r>
              <a:rPr lang="en-GB" dirty="0"/>
              <a:t>Version control (</a:t>
            </a:r>
            <a:r>
              <a:rPr lang="en-GB" dirty="0">
                <a:solidFill>
                  <a:schemeClr val="accent2"/>
                </a:solidFill>
              </a:rPr>
              <a:t>obviously</a:t>
            </a:r>
            <a:r>
              <a:rPr lang="en-GB" dirty="0"/>
              <a:t>)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Reopens</a:t>
            </a:r>
            <a:r>
              <a:rPr lang="en-GB" dirty="0"/>
              <a:t> all previous scripts</a:t>
            </a:r>
          </a:p>
          <a:p>
            <a:pPr lvl="1"/>
            <a:r>
              <a:rPr lang="en-GB" dirty="0"/>
              <a:t>Handles </a:t>
            </a:r>
            <a:r>
              <a:rPr lang="en-GB" dirty="0">
                <a:solidFill>
                  <a:schemeClr val="accent4"/>
                </a:solidFill>
              </a:rPr>
              <a:t>working directory </a:t>
            </a:r>
            <a:r>
              <a:rPr lang="en-GB" dirty="0"/>
              <a:t>and </a:t>
            </a:r>
            <a:r>
              <a:rPr lang="en-GB" dirty="0">
                <a:solidFill>
                  <a:schemeClr val="accent4"/>
                </a:solidFill>
              </a:rPr>
              <a:t>relative paths </a:t>
            </a:r>
            <a:r>
              <a:rPr lang="en-GB" dirty="0"/>
              <a:t>silently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Package management </a:t>
            </a:r>
            <a:r>
              <a:rPr lang="en-GB" dirty="0"/>
              <a:t>with </a:t>
            </a:r>
            <a:r>
              <a:rPr lang="en-GB" dirty="0" err="1"/>
              <a:t>renv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08EC8-5BB3-4B1E-B4BD-5646E493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34" y="2125980"/>
            <a:ext cx="5864837" cy="416128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29A2C-B0B5-4FF4-A81D-1594ACD702A3}"/>
              </a:ext>
            </a:extLst>
          </p:cNvPr>
          <p:cNvSpPr/>
          <p:nvPr/>
        </p:nvSpPr>
        <p:spPr>
          <a:xfrm>
            <a:off x="6168534" y="4800600"/>
            <a:ext cx="5833872" cy="97840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199D599-E03C-468B-89E5-B966F3C5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07" y="2312583"/>
            <a:ext cx="5685999" cy="37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3B1-2677-4FB2-A208-BB102DE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4373"/>
            <a:ext cx="9275064" cy="1293028"/>
          </a:xfrm>
        </p:spPr>
        <p:txBody>
          <a:bodyPr/>
          <a:lstStyle/>
          <a:p>
            <a:r>
              <a:rPr lang="en-GB" dirty="0"/>
              <a:t>Package management with </a:t>
            </a:r>
            <a:r>
              <a:rPr lang="en-GB" dirty="0" err="1"/>
              <a:t>Renv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0E6B-B449-47FB-8A6F-B99B911F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641844" cy="4511040"/>
          </a:xfrm>
        </p:spPr>
        <p:txBody>
          <a:bodyPr/>
          <a:lstStyle/>
          <a:p>
            <a:r>
              <a:rPr lang="en-GB" dirty="0"/>
              <a:t>Each project gets </a:t>
            </a:r>
            <a:r>
              <a:rPr lang="en-GB" dirty="0">
                <a:solidFill>
                  <a:schemeClr val="accent1"/>
                </a:solidFill>
              </a:rPr>
              <a:t>its own library </a:t>
            </a:r>
            <a:r>
              <a:rPr lang="en-GB" dirty="0"/>
              <a:t>of R packages to avoid </a:t>
            </a:r>
            <a:r>
              <a:rPr lang="en-GB" dirty="0">
                <a:solidFill>
                  <a:schemeClr val="accent2"/>
                </a:solidFill>
              </a:rPr>
              <a:t>dependency issues</a:t>
            </a:r>
          </a:p>
          <a:p>
            <a:r>
              <a:rPr lang="en-GB" dirty="0"/>
              <a:t>Produces a </a:t>
            </a:r>
            <a:r>
              <a:rPr lang="en-GB" dirty="0" err="1">
                <a:solidFill>
                  <a:schemeClr val="accent3"/>
                </a:solidFill>
              </a:rPr>
              <a:t>lockfile</a:t>
            </a:r>
            <a:r>
              <a:rPr lang="en-GB" dirty="0"/>
              <a:t> listing precise </a:t>
            </a:r>
            <a:r>
              <a:rPr lang="en-GB" dirty="0">
                <a:solidFill>
                  <a:schemeClr val="accent4"/>
                </a:solidFill>
              </a:rPr>
              <a:t>versions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sources</a:t>
            </a:r>
            <a:r>
              <a:rPr lang="en-GB" dirty="0"/>
              <a:t> of each package</a:t>
            </a:r>
          </a:p>
          <a:p>
            <a:pPr lvl="1"/>
            <a:r>
              <a:rPr lang="en-GB" dirty="0"/>
              <a:t>Ideal for </a:t>
            </a:r>
            <a:r>
              <a:rPr lang="en-GB" dirty="0">
                <a:solidFill>
                  <a:schemeClr val="accent6"/>
                </a:solidFill>
              </a:rPr>
              <a:t>collaboration</a:t>
            </a:r>
          </a:p>
          <a:p>
            <a:r>
              <a:rPr lang="en-GB" dirty="0"/>
              <a:t>Ensures future </a:t>
            </a:r>
            <a:r>
              <a:rPr lang="en-GB" dirty="0">
                <a:solidFill>
                  <a:schemeClr val="accent1"/>
                </a:solidFill>
              </a:rPr>
              <a:t>compatibility</a:t>
            </a:r>
            <a:r>
              <a:rPr lang="en-GB" dirty="0"/>
              <a:t> and </a:t>
            </a:r>
            <a:r>
              <a:rPr lang="en-GB" dirty="0">
                <a:solidFill>
                  <a:schemeClr val="accent2"/>
                </a:solidFill>
              </a:rPr>
              <a:t>reproducibility</a:t>
            </a:r>
          </a:p>
          <a:p>
            <a:r>
              <a:rPr lang="en-GB" dirty="0"/>
              <a:t>Three main functions</a:t>
            </a:r>
          </a:p>
          <a:p>
            <a:pPr lvl="1"/>
            <a:r>
              <a:rPr lang="en-GB" dirty="0">
                <a:solidFill>
                  <a:schemeClr val="accent3"/>
                </a:solidFill>
              </a:rPr>
              <a:t>Activate</a:t>
            </a:r>
            <a:r>
              <a:rPr lang="en-GB" dirty="0"/>
              <a:t> with </a:t>
            </a:r>
            <a:r>
              <a:rPr lang="en-GB" dirty="0" err="1">
                <a:solidFill>
                  <a:schemeClr val="accent3"/>
                </a:solidFill>
              </a:rPr>
              <a:t>init</a:t>
            </a:r>
            <a:r>
              <a:rPr lang="en-GB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GB" dirty="0">
                <a:solidFill>
                  <a:schemeClr val="accent4"/>
                </a:solidFill>
              </a:rPr>
              <a:t>Update</a:t>
            </a:r>
            <a:r>
              <a:rPr lang="en-GB" dirty="0"/>
              <a:t> with </a:t>
            </a:r>
            <a:r>
              <a:rPr lang="en-GB" dirty="0">
                <a:solidFill>
                  <a:schemeClr val="accent4"/>
                </a:solidFill>
              </a:rPr>
              <a:t>snapshot()</a:t>
            </a:r>
          </a:p>
          <a:p>
            <a:pPr lvl="1"/>
            <a:r>
              <a:rPr lang="en-GB" dirty="0">
                <a:solidFill>
                  <a:schemeClr val="accent5"/>
                </a:solidFill>
              </a:rPr>
              <a:t>Rebuild</a:t>
            </a:r>
            <a:r>
              <a:rPr lang="en-GB" dirty="0"/>
              <a:t> with </a:t>
            </a:r>
            <a:r>
              <a:rPr lang="en-GB" dirty="0">
                <a:solidFill>
                  <a:schemeClr val="accent5"/>
                </a:solidFill>
              </a:rPr>
              <a:t>restore()</a:t>
            </a:r>
          </a:p>
          <a:p>
            <a:r>
              <a:rPr lang="en-GB" dirty="0"/>
              <a:t>Then continue using packages </a:t>
            </a:r>
            <a:r>
              <a:rPr lang="en-GB" dirty="0">
                <a:solidFill>
                  <a:schemeClr val="accent6"/>
                </a:solidFill>
              </a:rPr>
              <a:t>as normal</a:t>
            </a:r>
          </a:p>
        </p:txBody>
      </p:sp>
      <p:pic>
        <p:nvPicPr>
          <p:cNvPr id="1026" name="Picture 2" descr="Project Environments • renv">
            <a:extLst>
              <a:ext uri="{FF2B5EF4-FFF2-40B4-BE49-F238E27FC236}">
                <a16:creationId xmlns:a16="http://schemas.microsoft.com/office/drawing/2014/main" id="{2CA3FB43-AADE-42A9-AB8C-DCF38CA6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44" y="2194560"/>
            <a:ext cx="3765601" cy="37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6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F3B-A12A-4486-BB12-18205131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6B2-D59B-4DBB-B5EB-13026ABD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9775724" cy="4334059"/>
          </a:xfrm>
        </p:spPr>
        <p:txBody>
          <a:bodyPr>
            <a:normAutofit/>
          </a:bodyPr>
          <a:lstStyle/>
          <a:p>
            <a:r>
              <a:rPr lang="en-GB" dirty="0"/>
              <a:t>Changes to files are then </a:t>
            </a:r>
            <a:r>
              <a:rPr lang="en-GB" dirty="0">
                <a:solidFill>
                  <a:schemeClr val="accent3"/>
                </a:solidFill>
              </a:rPr>
              <a:t>staged</a:t>
            </a:r>
            <a:r>
              <a:rPr lang="en-GB" dirty="0"/>
              <a:t> (prepared for committing)</a:t>
            </a:r>
          </a:p>
          <a:p>
            <a:r>
              <a:rPr lang="en-GB" dirty="0"/>
              <a:t>Staged changes are then </a:t>
            </a:r>
            <a:r>
              <a:rPr lang="en-GB" dirty="0">
                <a:solidFill>
                  <a:schemeClr val="accent4"/>
                </a:solidFill>
              </a:rPr>
              <a:t>committed</a:t>
            </a:r>
            <a:r>
              <a:rPr lang="en-GB" dirty="0"/>
              <a:t> to the branch with a comment</a:t>
            </a:r>
          </a:p>
          <a:p>
            <a:pPr lvl="1"/>
            <a:r>
              <a:rPr lang="en-GB" b="1" dirty="0"/>
              <a:t>No commit too small!</a:t>
            </a:r>
          </a:p>
          <a:p>
            <a:r>
              <a:rPr lang="en-GB" dirty="0"/>
              <a:t>Commits are then </a:t>
            </a:r>
            <a:r>
              <a:rPr lang="en-GB" dirty="0">
                <a:solidFill>
                  <a:schemeClr val="accent5"/>
                </a:solidFill>
              </a:rPr>
              <a:t>pushed </a:t>
            </a:r>
            <a:r>
              <a:rPr lang="en-GB" dirty="0"/>
              <a:t>to the remote repository</a:t>
            </a:r>
          </a:p>
          <a:p>
            <a:r>
              <a:rPr lang="en-GB" dirty="0"/>
              <a:t>New commits can also be </a:t>
            </a:r>
            <a:r>
              <a:rPr lang="en-GB" dirty="0">
                <a:solidFill>
                  <a:schemeClr val="accent6"/>
                </a:solidFill>
              </a:rPr>
              <a:t>pulled</a:t>
            </a:r>
            <a:r>
              <a:rPr lang="en-GB" dirty="0"/>
              <a:t> from the repository to the local project</a:t>
            </a:r>
          </a:p>
          <a:p>
            <a:r>
              <a:rPr lang="en-GB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7361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7D1D-F753-49B5-B76A-67697235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EDF5-714A-4DD4-95DE-9A512FF6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For files which are:</a:t>
            </a:r>
          </a:p>
          <a:p>
            <a:pPr lvl="1"/>
            <a:r>
              <a:rPr lang="en-GB" sz="2600" dirty="0">
                <a:solidFill>
                  <a:schemeClr val="accent1"/>
                </a:solidFill>
              </a:rPr>
              <a:t>Large </a:t>
            </a:r>
            <a:r>
              <a:rPr lang="en-GB" sz="2600" dirty="0"/>
              <a:t>(&gt;100 megabytes)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Sensitive </a:t>
            </a:r>
            <a:r>
              <a:rPr lang="en-GB" sz="2600" dirty="0"/>
              <a:t>(passwords / confidential data)</a:t>
            </a:r>
          </a:p>
          <a:p>
            <a:pPr lvl="1"/>
            <a:r>
              <a:rPr lang="en-GB" sz="2600" dirty="0">
                <a:solidFill>
                  <a:schemeClr val="accent3"/>
                </a:solidFill>
              </a:rPr>
              <a:t>Unnecessary </a:t>
            </a:r>
            <a:r>
              <a:rPr lang="en-GB" sz="2600" dirty="0"/>
              <a:t>(logfiles, intermediates, preferences)</a:t>
            </a:r>
          </a:p>
          <a:p>
            <a:r>
              <a:rPr lang="en-GB" sz="2800" dirty="0"/>
              <a:t>Files listed in the .</a:t>
            </a:r>
            <a:r>
              <a:rPr lang="en-GB" sz="2800" dirty="0" err="1"/>
              <a:t>gitignore</a:t>
            </a:r>
            <a:r>
              <a:rPr lang="en-GB" sz="2800" dirty="0"/>
              <a:t> file will be</a:t>
            </a:r>
          </a:p>
          <a:p>
            <a:pPr lvl="1"/>
            <a:r>
              <a:rPr lang="en-GB" sz="2600" dirty="0"/>
              <a:t>Excluded from </a:t>
            </a:r>
            <a:r>
              <a:rPr lang="en-GB" sz="2600" dirty="0">
                <a:solidFill>
                  <a:schemeClr val="accent4"/>
                </a:solidFill>
              </a:rPr>
              <a:t>commits</a:t>
            </a:r>
          </a:p>
          <a:p>
            <a:pPr lvl="1"/>
            <a:r>
              <a:rPr lang="en-GB" sz="2600" dirty="0"/>
              <a:t>Excluded from </a:t>
            </a:r>
            <a:r>
              <a:rPr lang="en-GB" sz="2600" dirty="0">
                <a:solidFill>
                  <a:schemeClr val="accent5"/>
                </a:solidFill>
              </a:rPr>
              <a:t>pushes</a:t>
            </a:r>
            <a:r>
              <a:rPr lang="en-GB" sz="2600" dirty="0"/>
              <a:t> to remote repositories</a:t>
            </a:r>
          </a:p>
          <a:p>
            <a:r>
              <a:rPr lang="en-GB" sz="2800" dirty="0"/>
              <a:t>But their </a:t>
            </a:r>
            <a:r>
              <a:rPr lang="en-GB" sz="2800" dirty="0">
                <a:solidFill>
                  <a:schemeClr val="accent6"/>
                </a:solidFill>
              </a:rPr>
              <a:t>name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6"/>
                </a:solidFill>
              </a:rPr>
              <a:t>and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6"/>
                </a:solidFill>
              </a:rPr>
              <a:t>existence</a:t>
            </a:r>
            <a:r>
              <a:rPr lang="en-GB" sz="2800" dirty="0"/>
              <a:t> will be known</a:t>
            </a:r>
          </a:p>
        </p:txBody>
      </p:sp>
    </p:spTree>
    <p:extLst>
      <p:ext uri="{BB962C8B-B14F-4D97-AF65-F5344CB8AC3E}">
        <p14:creationId xmlns:p14="http://schemas.microsoft.com/office/powerpoint/2010/main" val="31904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B2E0-4423-44AF-8E3F-8B476022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9474-D61A-458D-9893-F287CD1F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611112" cy="4024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Represent </a:t>
            </a:r>
            <a:r>
              <a:rPr lang="en-GB" dirty="0">
                <a:solidFill>
                  <a:schemeClr val="accent6"/>
                </a:solidFill>
              </a:rPr>
              <a:t>parallel</a:t>
            </a:r>
            <a:r>
              <a:rPr lang="en-GB" dirty="0"/>
              <a:t> development</a:t>
            </a:r>
          </a:p>
          <a:p>
            <a:r>
              <a:rPr lang="en-GB" dirty="0"/>
              <a:t>Branches are created off the </a:t>
            </a:r>
            <a:r>
              <a:rPr lang="en-GB" dirty="0">
                <a:solidFill>
                  <a:schemeClr val="accent5"/>
                </a:solidFill>
              </a:rPr>
              <a:t>main/master branch</a:t>
            </a:r>
          </a:p>
          <a:p>
            <a:r>
              <a:rPr lang="en-GB" dirty="0"/>
              <a:t>Useful for </a:t>
            </a:r>
            <a:r>
              <a:rPr lang="en-GB" dirty="0">
                <a:solidFill>
                  <a:schemeClr val="accent4"/>
                </a:solidFill>
              </a:rPr>
              <a:t>testing</a:t>
            </a:r>
            <a:r>
              <a:rPr lang="en-GB" dirty="0"/>
              <a:t> new concepts or ideas whilst </a:t>
            </a:r>
            <a:r>
              <a:rPr lang="en-GB" dirty="0">
                <a:solidFill>
                  <a:schemeClr val="accent4"/>
                </a:solidFill>
              </a:rPr>
              <a:t>leaving the main branch intact</a:t>
            </a:r>
          </a:p>
          <a:p>
            <a:r>
              <a:rPr lang="en-GB" dirty="0"/>
              <a:t>When desired, can be </a:t>
            </a:r>
            <a:r>
              <a:rPr lang="en-GB" dirty="0">
                <a:solidFill>
                  <a:schemeClr val="accent3"/>
                </a:solidFill>
              </a:rPr>
              <a:t>merged</a:t>
            </a:r>
            <a:r>
              <a:rPr lang="en-GB" dirty="0"/>
              <a:t> into the main branch by a “</a:t>
            </a:r>
            <a:r>
              <a:rPr lang="en-GB" dirty="0">
                <a:solidFill>
                  <a:schemeClr val="accent3"/>
                </a:solidFill>
              </a:rPr>
              <a:t>pull request</a:t>
            </a:r>
            <a:r>
              <a:rPr lang="en-GB" dirty="0"/>
              <a:t>”</a:t>
            </a:r>
          </a:p>
          <a:p>
            <a:r>
              <a:rPr lang="en-GB" dirty="0"/>
              <a:t>Pull requests </a:t>
            </a:r>
            <a:r>
              <a:rPr lang="en-GB" dirty="0">
                <a:solidFill>
                  <a:schemeClr val="accent2"/>
                </a:solidFill>
              </a:rPr>
              <a:t>automatically check compatibility</a:t>
            </a:r>
            <a:r>
              <a:rPr lang="en-GB" dirty="0"/>
              <a:t>, and will inform if any elements of the main branch would be overwritten</a:t>
            </a:r>
          </a:p>
          <a:p>
            <a:r>
              <a:rPr lang="en-GB" dirty="0"/>
              <a:t>Good practice to ensure the main branch remains a </a:t>
            </a:r>
            <a:r>
              <a:rPr lang="en-GB" dirty="0">
                <a:solidFill>
                  <a:schemeClr val="accent1"/>
                </a:solidFill>
              </a:rPr>
              <a:t>full and working version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6DC433-B7AE-4F66-94E9-DC135F2AD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7895" r="14225" b="2898"/>
          <a:stretch/>
        </p:blipFill>
        <p:spPr bwMode="auto">
          <a:xfrm>
            <a:off x="8083295" y="2194560"/>
            <a:ext cx="3320683" cy="40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26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3442</TotalTime>
  <Words>428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Project management with Rstudio, git and renv</vt:lpstr>
      <vt:lpstr>What is git?</vt:lpstr>
      <vt:lpstr>Getting started with git</vt:lpstr>
      <vt:lpstr>Starting an R project with git</vt:lpstr>
      <vt:lpstr>Package management with Renv</vt:lpstr>
      <vt:lpstr>Core git workflow</vt:lpstr>
      <vt:lpstr>.gitignore</vt:lpstr>
      <vt:lpstr>Branches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Introduction to linear models</dc:title>
  <dc:creator>Cooper, Ben</dc:creator>
  <cp:lastModifiedBy>Ben Cooper</cp:lastModifiedBy>
  <cp:revision>65</cp:revision>
  <dcterms:created xsi:type="dcterms:W3CDTF">2020-01-27T13:45:14Z</dcterms:created>
  <dcterms:modified xsi:type="dcterms:W3CDTF">2021-08-11T14:24:00Z</dcterms:modified>
</cp:coreProperties>
</file>