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984EA3"/>
    <a:srgbClr val="E41A1C"/>
    <a:srgbClr val="4DAF4A"/>
    <a:srgbClr val="37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7D094-B7F1-423F-A995-15714321C1E9}" v="461" dt="2021-03-05T09:31:32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4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Cooper" userId="adf679e2-31d5-425b-a410-7bffc78e1b34" providerId="ADAL" clId="{2E87D094-B7F1-423F-A995-15714321C1E9}"/>
    <pc:docChg chg="undo custSel addSld delSld modSld sldOrd">
      <pc:chgData name="Ben Cooper" userId="adf679e2-31d5-425b-a410-7bffc78e1b34" providerId="ADAL" clId="{2E87D094-B7F1-423F-A995-15714321C1E9}" dt="2021-03-05T09:31:32.919" v="2794" actId="14826"/>
      <pc:docMkLst>
        <pc:docMk/>
      </pc:docMkLst>
      <pc:sldChg chg="modSp mod">
        <pc:chgData name="Ben Cooper" userId="adf679e2-31d5-425b-a410-7bffc78e1b34" providerId="ADAL" clId="{2E87D094-B7F1-423F-A995-15714321C1E9}" dt="2021-03-02T10:59:35.488" v="21" actId="20577"/>
        <pc:sldMkLst>
          <pc:docMk/>
          <pc:sldMk cId="9282743" sldId="256"/>
        </pc:sldMkLst>
        <pc:spChg chg="mod">
          <ac:chgData name="Ben Cooper" userId="adf679e2-31d5-425b-a410-7bffc78e1b34" providerId="ADAL" clId="{2E87D094-B7F1-423F-A995-15714321C1E9}" dt="2021-03-02T10:59:29.721" v="15" actId="20577"/>
          <ac:spMkLst>
            <pc:docMk/>
            <pc:sldMk cId="9282743" sldId="256"/>
            <ac:spMk id="2" creationId="{35AA90BE-9E97-44FB-B47A-3909AE00A27A}"/>
          </ac:spMkLst>
        </pc:spChg>
        <pc:spChg chg="mod">
          <ac:chgData name="Ben Cooper" userId="adf679e2-31d5-425b-a410-7bffc78e1b34" providerId="ADAL" clId="{2E87D094-B7F1-423F-A995-15714321C1E9}" dt="2021-03-02T10:59:35.488" v="21" actId="20577"/>
          <ac:spMkLst>
            <pc:docMk/>
            <pc:sldMk cId="9282743" sldId="256"/>
            <ac:spMk id="3" creationId="{393F1305-EAF3-4A42-BA17-43D1C1E7052E}"/>
          </ac:spMkLst>
        </pc:spChg>
      </pc:sldChg>
      <pc:sldChg chg="delSp modSp mod delAnim modAnim">
        <pc:chgData name="Ben Cooper" userId="adf679e2-31d5-425b-a410-7bffc78e1b34" providerId="ADAL" clId="{2E87D094-B7F1-423F-A995-15714321C1E9}" dt="2021-03-04T16:25:39.771" v="2124"/>
        <pc:sldMkLst>
          <pc:docMk/>
          <pc:sldMk cId="3071324634" sldId="257"/>
        </pc:sldMkLst>
        <pc:spChg chg="mod">
          <ac:chgData name="Ben Cooper" userId="adf679e2-31d5-425b-a410-7bffc78e1b34" providerId="ADAL" clId="{2E87D094-B7F1-423F-A995-15714321C1E9}" dt="2021-03-04T13:45:35.601" v="51" actId="20577"/>
          <ac:spMkLst>
            <pc:docMk/>
            <pc:sldMk cId="3071324634" sldId="257"/>
            <ac:spMk id="2" creationId="{571D3D22-89FC-4357-8FFC-DF6AD944140C}"/>
          </ac:spMkLst>
        </pc:spChg>
        <pc:spChg chg="mod">
          <ac:chgData name="Ben Cooper" userId="adf679e2-31d5-425b-a410-7bffc78e1b34" providerId="ADAL" clId="{2E87D094-B7F1-423F-A995-15714321C1E9}" dt="2021-03-04T13:47:27.512" v="336" actId="20577"/>
          <ac:spMkLst>
            <pc:docMk/>
            <pc:sldMk cId="3071324634" sldId="257"/>
            <ac:spMk id="3" creationId="{9A0C2D5E-9479-4713-B479-D71FC763290B}"/>
          </ac:spMkLst>
        </pc:spChg>
        <pc:spChg chg="del">
          <ac:chgData name="Ben Cooper" userId="adf679e2-31d5-425b-a410-7bffc78e1b34" providerId="ADAL" clId="{2E87D094-B7F1-423F-A995-15714321C1E9}" dt="2021-03-04T13:45:38.480" v="52" actId="478"/>
          <ac:spMkLst>
            <pc:docMk/>
            <pc:sldMk cId="3071324634" sldId="257"/>
            <ac:spMk id="4" creationId="{9659ED03-5DD0-4216-8F2E-F6B40A08FC94}"/>
          </ac:spMkLst>
        </pc:spChg>
      </pc:sldChg>
      <pc:sldChg chg="addSp delSp modSp new mod">
        <pc:chgData name="Ben Cooper" userId="adf679e2-31d5-425b-a410-7bffc78e1b34" providerId="ADAL" clId="{2E87D094-B7F1-423F-A995-15714321C1E9}" dt="2021-03-04T15:23:35.740" v="1705" actId="20577"/>
        <pc:sldMkLst>
          <pc:docMk/>
          <pc:sldMk cId="3088732940" sldId="258"/>
        </pc:sldMkLst>
        <pc:spChg chg="mod">
          <ac:chgData name="Ben Cooper" userId="adf679e2-31d5-425b-a410-7bffc78e1b34" providerId="ADAL" clId="{2E87D094-B7F1-423F-A995-15714321C1E9}" dt="2021-03-04T13:50:48.448" v="419" actId="20577"/>
          <ac:spMkLst>
            <pc:docMk/>
            <pc:sldMk cId="3088732940" sldId="258"/>
            <ac:spMk id="2" creationId="{0665A3E9-0E2C-4DAA-B149-F0FA63D1ACE1}"/>
          </ac:spMkLst>
        </pc:spChg>
        <pc:spChg chg="del mod">
          <ac:chgData name="Ben Cooper" userId="adf679e2-31d5-425b-a410-7bffc78e1b34" providerId="ADAL" clId="{2E87D094-B7F1-423F-A995-15714321C1E9}" dt="2021-03-04T13:50:50.753" v="420" actId="478"/>
          <ac:spMkLst>
            <pc:docMk/>
            <pc:sldMk cId="3088732940" sldId="258"/>
            <ac:spMk id="3" creationId="{497FCA3A-D03F-4313-ADFD-BB76C431E82A}"/>
          </ac:spMkLst>
        </pc:spChg>
        <pc:spChg chg="add del mod">
          <ac:chgData name="Ben Cooper" userId="adf679e2-31d5-425b-a410-7bffc78e1b34" providerId="ADAL" clId="{2E87D094-B7F1-423F-A995-15714321C1E9}" dt="2021-03-04T13:50:58.777" v="421" actId="3680"/>
          <ac:spMkLst>
            <pc:docMk/>
            <pc:sldMk cId="3088732940" sldId="258"/>
            <ac:spMk id="5" creationId="{B1EE8AAD-889D-468B-AF92-0BE5EF81AAEF}"/>
          </ac:spMkLst>
        </pc:spChg>
        <pc:graphicFrameChg chg="add mod ord modGraphic">
          <ac:chgData name="Ben Cooper" userId="adf679e2-31d5-425b-a410-7bffc78e1b34" providerId="ADAL" clId="{2E87D094-B7F1-423F-A995-15714321C1E9}" dt="2021-03-04T15:23:35.740" v="1705" actId="20577"/>
          <ac:graphicFrameMkLst>
            <pc:docMk/>
            <pc:sldMk cId="3088732940" sldId="258"/>
            <ac:graphicFrameMk id="6" creationId="{46D2DB7A-0601-4724-9900-361018712F4A}"/>
          </ac:graphicFrameMkLst>
        </pc:graphicFrameChg>
      </pc:sldChg>
      <pc:sldChg chg="del">
        <pc:chgData name="Ben Cooper" userId="adf679e2-31d5-425b-a410-7bffc78e1b34" providerId="ADAL" clId="{2E87D094-B7F1-423F-A995-15714321C1E9}" dt="2021-03-04T13:45:26.491" v="22" actId="47"/>
        <pc:sldMkLst>
          <pc:docMk/>
          <pc:sldMk cId="3433586090" sldId="258"/>
        </pc:sldMkLst>
      </pc:sldChg>
      <pc:sldChg chg="addSp delSp modSp new mod">
        <pc:chgData name="Ben Cooper" userId="adf679e2-31d5-425b-a410-7bffc78e1b34" providerId="ADAL" clId="{2E87D094-B7F1-423F-A995-15714321C1E9}" dt="2021-03-05T09:31:21.198" v="2792" actId="14826"/>
        <pc:sldMkLst>
          <pc:docMk/>
          <pc:sldMk cId="555210981" sldId="259"/>
        </pc:sldMkLst>
        <pc:spChg chg="mod ord">
          <ac:chgData name="Ben Cooper" userId="adf679e2-31d5-425b-a410-7bffc78e1b34" providerId="ADAL" clId="{2E87D094-B7F1-423F-A995-15714321C1E9}" dt="2021-03-04T15:08:45.544" v="1657" actId="14100"/>
          <ac:spMkLst>
            <pc:docMk/>
            <pc:sldMk cId="555210981" sldId="259"/>
            <ac:spMk id="2" creationId="{E7B54E59-3044-418E-9679-6C9AE973635D}"/>
          </ac:spMkLst>
        </pc:spChg>
        <pc:spChg chg="del">
          <ac:chgData name="Ben Cooper" userId="adf679e2-31d5-425b-a410-7bffc78e1b34" providerId="ADAL" clId="{2E87D094-B7F1-423F-A995-15714321C1E9}" dt="2021-03-04T14:30:00.168" v="1607" actId="478"/>
          <ac:spMkLst>
            <pc:docMk/>
            <pc:sldMk cId="555210981" sldId="259"/>
            <ac:spMk id="3" creationId="{6509C8BA-1E4E-4437-9064-0907F323933C}"/>
          </ac:spMkLst>
        </pc:spChg>
        <pc:spChg chg="add mod">
          <ac:chgData name="Ben Cooper" userId="adf679e2-31d5-425b-a410-7bffc78e1b34" providerId="ADAL" clId="{2E87D094-B7F1-423F-A995-15714321C1E9}" dt="2021-03-05T09:25:23.703" v="2790" actId="1076"/>
          <ac:spMkLst>
            <pc:docMk/>
            <pc:sldMk cId="555210981" sldId="259"/>
            <ac:spMk id="6" creationId="{8936BC20-7A7A-4413-99AB-480C1A21A3F5}"/>
          </ac:spMkLst>
        </pc:spChg>
        <pc:spChg chg="add mod">
          <ac:chgData name="Ben Cooper" userId="adf679e2-31d5-425b-a410-7bffc78e1b34" providerId="ADAL" clId="{2E87D094-B7F1-423F-A995-15714321C1E9}" dt="2021-03-05T09:25:30.127" v="2791" actId="1076"/>
          <ac:spMkLst>
            <pc:docMk/>
            <pc:sldMk cId="555210981" sldId="259"/>
            <ac:spMk id="7" creationId="{D5327812-E640-4FB1-A9B4-3EFB5BD58D4F}"/>
          </ac:spMkLst>
        </pc:spChg>
        <pc:picChg chg="add mod">
          <ac:chgData name="Ben Cooper" userId="adf679e2-31d5-425b-a410-7bffc78e1b34" providerId="ADAL" clId="{2E87D094-B7F1-423F-A995-15714321C1E9}" dt="2021-03-05T09:31:21.198" v="2792" actId="14826"/>
          <ac:picMkLst>
            <pc:docMk/>
            <pc:sldMk cId="555210981" sldId="259"/>
            <ac:picMk id="5" creationId="{55F92296-408E-49D0-9B38-961B55ECE1F6}"/>
          </ac:picMkLst>
        </pc:picChg>
      </pc:sldChg>
      <pc:sldChg chg="del">
        <pc:chgData name="Ben Cooper" userId="adf679e2-31d5-425b-a410-7bffc78e1b34" providerId="ADAL" clId="{2E87D094-B7F1-423F-A995-15714321C1E9}" dt="2021-03-04T13:45:26.561" v="23" actId="47"/>
        <pc:sldMkLst>
          <pc:docMk/>
          <pc:sldMk cId="3477250671" sldId="259"/>
        </pc:sldMkLst>
      </pc:sldChg>
      <pc:sldChg chg="del">
        <pc:chgData name="Ben Cooper" userId="adf679e2-31d5-425b-a410-7bffc78e1b34" providerId="ADAL" clId="{2E87D094-B7F1-423F-A995-15714321C1E9}" dt="2021-03-04T13:45:27.112" v="24" actId="47"/>
        <pc:sldMkLst>
          <pc:docMk/>
          <pc:sldMk cId="2719590087" sldId="260"/>
        </pc:sldMkLst>
      </pc:sldChg>
      <pc:sldChg chg="addSp delSp modSp new mod ord">
        <pc:chgData name="Ben Cooper" userId="adf679e2-31d5-425b-a410-7bffc78e1b34" providerId="ADAL" clId="{2E87D094-B7F1-423F-A995-15714321C1E9}" dt="2021-03-05T09:31:28.039" v="2793" actId="14826"/>
        <pc:sldMkLst>
          <pc:docMk/>
          <pc:sldMk cId="4209950925" sldId="260"/>
        </pc:sldMkLst>
        <pc:spChg chg="mod">
          <ac:chgData name="Ben Cooper" userId="adf679e2-31d5-425b-a410-7bffc78e1b34" providerId="ADAL" clId="{2E87D094-B7F1-423F-A995-15714321C1E9}" dt="2021-03-04T16:10:14.220" v="1712" actId="14100"/>
          <ac:spMkLst>
            <pc:docMk/>
            <pc:sldMk cId="4209950925" sldId="260"/>
            <ac:spMk id="2" creationId="{9EAEDB9A-F0BA-46AC-9379-1F278FF3698A}"/>
          </ac:spMkLst>
        </pc:spChg>
        <pc:spChg chg="del">
          <ac:chgData name="Ben Cooper" userId="adf679e2-31d5-425b-a410-7bffc78e1b34" providerId="ADAL" clId="{2E87D094-B7F1-423F-A995-15714321C1E9}" dt="2021-03-04T15:08:54.376" v="1659" actId="478"/>
          <ac:spMkLst>
            <pc:docMk/>
            <pc:sldMk cId="4209950925" sldId="260"/>
            <ac:spMk id="3" creationId="{D792E386-8CFD-4BAD-A468-EFCA9445EECA}"/>
          </ac:spMkLst>
        </pc:spChg>
        <pc:picChg chg="add del mod">
          <ac:chgData name="Ben Cooper" userId="adf679e2-31d5-425b-a410-7bffc78e1b34" providerId="ADAL" clId="{2E87D094-B7F1-423F-A995-15714321C1E9}" dt="2021-03-05T09:31:28.039" v="2793" actId="14826"/>
          <ac:picMkLst>
            <pc:docMk/>
            <pc:sldMk cId="4209950925" sldId="260"/>
            <ac:picMk id="5" creationId="{858E9B36-DB1D-4E97-B301-DF4AE1431C78}"/>
          </ac:picMkLst>
        </pc:picChg>
        <pc:picChg chg="add del mod">
          <ac:chgData name="Ben Cooper" userId="adf679e2-31d5-425b-a410-7bffc78e1b34" providerId="ADAL" clId="{2E87D094-B7F1-423F-A995-15714321C1E9}" dt="2021-03-04T16:10:36.912" v="1721"/>
          <ac:picMkLst>
            <pc:docMk/>
            <pc:sldMk cId="4209950925" sldId="260"/>
            <ac:picMk id="7" creationId="{16323932-7F7D-4EFD-8BEB-BB439BC0ECD7}"/>
          </ac:picMkLst>
        </pc:picChg>
      </pc:sldChg>
      <pc:sldChg chg="del">
        <pc:chgData name="Ben Cooper" userId="adf679e2-31d5-425b-a410-7bffc78e1b34" providerId="ADAL" clId="{2E87D094-B7F1-423F-A995-15714321C1E9}" dt="2021-03-04T13:45:27.597" v="25" actId="47"/>
        <pc:sldMkLst>
          <pc:docMk/>
          <pc:sldMk cId="2178791948" sldId="261"/>
        </pc:sldMkLst>
      </pc:sldChg>
      <pc:sldChg chg="addSp delSp modSp new mod modAnim">
        <pc:chgData name="Ben Cooper" userId="adf679e2-31d5-425b-a410-7bffc78e1b34" providerId="ADAL" clId="{2E87D094-B7F1-423F-A995-15714321C1E9}" dt="2021-03-05T09:23:46.615" v="2789"/>
        <pc:sldMkLst>
          <pc:docMk/>
          <pc:sldMk cId="2646006340" sldId="261"/>
        </pc:sldMkLst>
        <pc:spChg chg="del mod">
          <ac:chgData name="Ben Cooper" userId="adf679e2-31d5-425b-a410-7bffc78e1b34" providerId="ADAL" clId="{2E87D094-B7F1-423F-A995-15714321C1E9}" dt="2021-03-04T16:11:51.694" v="1733" actId="478"/>
          <ac:spMkLst>
            <pc:docMk/>
            <pc:sldMk cId="2646006340" sldId="261"/>
            <ac:spMk id="2" creationId="{DDF59043-88D5-4AF9-85B6-A2284F80402D}"/>
          </ac:spMkLst>
        </pc:spChg>
        <pc:spChg chg="del mod">
          <ac:chgData name="Ben Cooper" userId="adf679e2-31d5-425b-a410-7bffc78e1b34" providerId="ADAL" clId="{2E87D094-B7F1-423F-A995-15714321C1E9}" dt="2021-03-04T16:11:40.967" v="1731" actId="478"/>
          <ac:spMkLst>
            <pc:docMk/>
            <pc:sldMk cId="2646006340" sldId="261"/>
            <ac:spMk id="3" creationId="{2F876B8D-BFD3-4050-85D2-E0212D3DE355}"/>
          </ac:spMkLst>
        </pc:spChg>
        <pc:spChg chg="add mod">
          <ac:chgData name="Ben Cooper" userId="adf679e2-31d5-425b-a410-7bffc78e1b34" providerId="ADAL" clId="{2E87D094-B7F1-423F-A995-15714321C1E9}" dt="2021-03-04T16:14:33.857" v="1890" actId="1076"/>
          <ac:spMkLst>
            <pc:docMk/>
            <pc:sldMk cId="2646006340" sldId="261"/>
            <ac:spMk id="4" creationId="{BCE930BD-9D38-4966-869B-105D069AB8C5}"/>
          </ac:spMkLst>
        </pc:spChg>
        <pc:spChg chg="add del mod">
          <ac:chgData name="Ben Cooper" userId="adf679e2-31d5-425b-a410-7bffc78e1b34" providerId="ADAL" clId="{2E87D094-B7F1-423F-A995-15714321C1E9}" dt="2021-03-04T16:11:53.168" v="1734" actId="478"/>
          <ac:spMkLst>
            <pc:docMk/>
            <pc:sldMk cId="2646006340" sldId="261"/>
            <ac:spMk id="6" creationId="{0AE4BE8D-0BDD-4328-8941-7EC49B1F8293}"/>
          </ac:spMkLst>
        </pc:spChg>
        <pc:spChg chg="add mod">
          <ac:chgData name="Ben Cooper" userId="adf679e2-31d5-425b-a410-7bffc78e1b34" providerId="ADAL" clId="{2E87D094-B7F1-423F-A995-15714321C1E9}" dt="2021-03-04T16:14:33.857" v="1890" actId="1076"/>
          <ac:spMkLst>
            <pc:docMk/>
            <pc:sldMk cId="2646006340" sldId="261"/>
            <ac:spMk id="7" creationId="{D4700B0C-8CFC-45BC-B654-0C3762784175}"/>
          </ac:spMkLst>
        </pc:spChg>
        <pc:spChg chg="add mod">
          <ac:chgData name="Ben Cooper" userId="adf679e2-31d5-425b-a410-7bffc78e1b34" providerId="ADAL" clId="{2E87D094-B7F1-423F-A995-15714321C1E9}" dt="2021-03-04T16:14:33.857" v="1890" actId="1076"/>
          <ac:spMkLst>
            <pc:docMk/>
            <pc:sldMk cId="2646006340" sldId="261"/>
            <ac:spMk id="8" creationId="{C7E64834-C2D0-4A0E-A84F-6078F111B85F}"/>
          </ac:spMkLst>
        </pc:spChg>
        <pc:spChg chg="add mod">
          <ac:chgData name="Ben Cooper" userId="adf679e2-31d5-425b-a410-7bffc78e1b34" providerId="ADAL" clId="{2E87D094-B7F1-423F-A995-15714321C1E9}" dt="2021-03-04T16:29:32.900" v="2179" actId="1076"/>
          <ac:spMkLst>
            <pc:docMk/>
            <pc:sldMk cId="2646006340" sldId="261"/>
            <ac:spMk id="9" creationId="{DB65094E-2323-4D2C-B9F5-0EAF3A813DB4}"/>
          </ac:spMkLst>
        </pc:spChg>
        <pc:spChg chg="add mod">
          <ac:chgData name="Ben Cooper" userId="adf679e2-31d5-425b-a410-7bffc78e1b34" providerId="ADAL" clId="{2E87D094-B7F1-423F-A995-15714321C1E9}" dt="2021-03-04T16:29:02.252" v="2167" actId="1076"/>
          <ac:spMkLst>
            <pc:docMk/>
            <pc:sldMk cId="2646006340" sldId="261"/>
            <ac:spMk id="10" creationId="{37326605-F9C1-4F84-9DD4-7C36F1DAD6A2}"/>
          </ac:spMkLst>
        </pc:spChg>
        <pc:spChg chg="add mod">
          <ac:chgData name="Ben Cooper" userId="adf679e2-31d5-425b-a410-7bffc78e1b34" providerId="ADAL" clId="{2E87D094-B7F1-423F-A995-15714321C1E9}" dt="2021-03-04T16:22:07.010" v="2096" actId="1076"/>
          <ac:spMkLst>
            <pc:docMk/>
            <pc:sldMk cId="2646006340" sldId="261"/>
            <ac:spMk id="11" creationId="{3B9F9677-C3B8-418B-8676-B47DF286A093}"/>
          </ac:spMkLst>
        </pc:spChg>
        <pc:spChg chg="add mod">
          <ac:chgData name="Ben Cooper" userId="adf679e2-31d5-425b-a410-7bffc78e1b34" providerId="ADAL" clId="{2E87D094-B7F1-423F-A995-15714321C1E9}" dt="2021-03-04T16:22:07.010" v="2096" actId="1076"/>
          <ac:spMkLst>
            <pc:docMk/>
            <pc:sldMk cId="2646006340" sldId="261"/>
            <ac:spMk id="12" creationId="{9765430E-E9E2-4E28-A288-D5591102442C}"/>
          </ac:spMkLst>
        </pc:spChg>
        <pc:spChg chg="add mod">
          <ac:chgData name="Ben Cooper" userId="adf679e2-31d5-425b-a410-7bffc78e1b34" providerId="ADAL" clId="{2E87D094-B7F1-423F-A995-15714321C1E9}" dt="2021-03-04T16:23:44.513" v="2112" actId="1076"/>
          <ac:spMkLst>
            <pc:docMk/>
            <pc:sldMk cId="2646006340" sldId="261"/>
            <ac:spMk id="13" creationId="{12EBCFCB-8A49-43E5-BA66-05AD95ED95F4}"/>
          </ac:spMkLst>
        </pc:spChg>
        <pc:spChg chg="add mod">
          <ac:chgData name="Ben Cooper" userId="adf679e2-31d5-425b-a410-7bffc78e1b34" providerId="ADAL" clId="{2E87D094-B7F1-423F-A995-15714321C1E9}" dt="2021-03-04T16:22:07.010" v="2096" actId="1076"/>
          <ac:spMkLst>
            <pc:docMk/>
            <pc:sldMk cId="2646006340" sldId="261"/>
            <ac:spMk id="14" creationId="{E6FB400D-2333-4991-8F32-ED9A8B9CE754}"/>
          </ac:spMkLst>
        </pc:spChg>
        <pc:spChg chg="add mod">
          <ac:chgData name="Ben Cooper" userId="adf679e2-31d5-425b-a410-7bffc78e1b34" providerId="ADAL" clId="{2E87D094-B7F1-423F-A995-15714321C1E9}" dt="2021-03-04T16:14:53.678" v="1926" actId="20577"/>
          <ac:spMkLst>
            <pc:docMk/>
            <pc:sldMk cId="2646006340" sldId="261"/>
            <ac:spMk id="15" creationId="{454F8DDE-079A-4BD5-998C-0B3149A8E8E3}"/>
          </ac:spMkLst>
        </pc:spChg>
        <pc:spChg chg="add mod">
          <ac:chgData name="Ben Cooper" userId="adf679e2-31d5-425b-a410-7bffc78e1b34" providerId="ADAL" clId="{2E87D094-B7F1-423F-A995-15714321C1E9}" dt="2021-03-04T16:24:24.128" v="2117" actId="1076"/>
          <ac:spMkLst>
            <pc:docMk/>
            <pc:sldMk cId="2646006340" sldId="261"/>
            <ac:spMk id="16" creationId="{94C7A8F0-03B3-4AD9-9629-FAE9382D6A2F}"/>
          </ac:spMkLst>
        </pc:spChg>
        <pc:cxnChg chg="add mod">
          <ac:chgData name="Ben Cooper" userId="adf679e2-31d5-425b-a410-7bffc78e1b34" providerId="ADAL" clId="{2E87D094-B7F1-423F-A995-15714321C1E9}" dt="2021-03-04T16:23:03.401" v="2104" actId="14100"/>
          <ac:cxnSpMkLst>
            <pc:docMk/>
            <pc:sldMk cId="2646006340" sldId="261"/>
            <ac:cxnSpMk id="18" creationId="{2F8AA2F2-747B-456D-9506-148613559E9A}"/>
          </ac:cxnSpMkLst>
        </pc:cxnChg>
        <pc:cxnChg chg="add mod">
          <ac:chgData name="Ben Cooper" userId="adf679e2-31d5-425b-a410-7bffc78e1b34" providerId="ADAL" clId="{2E87D094-B7F1-423F-A995-15714321C1E9}" dt="2021-03-04T16:23:05.395" v="2105" actId="13822"/>
          <ac:cxnSpMkLst>
            <pc:docMk/>
            <pc:sldMk cId="2646006340" sldId="261"/>
            <ac:cxnSpMk id="21" creationId="{C75F2261-FAD6-4AA7-B58F-02366B605074}"/>
          </ac:cxnSpMkLst>
        </pc:cxnChg>
        <pc:cxnChg chg="add mod">
          <ac:chgData name="Ben Cooper" userId="adf679e2-31d5-425b-a410-7bffc78e1b34" providerId="ADAL" clId="{2E87D094-B7F1-423F-A995-15714321C1E9}" dt="2021-03-04T16:29:02.252" v="2167" actId="1076"/>
          <ac:cxnSpMkLst>
            <pc:docMk/>
            <pc:sldMk cId="2646006340" sldId="261"/>
            <ac:cxnSpMk id="24" creationId="{E0797CE3-0C66-43D8-B7CC-16E01EE826CA}"/>
          </ac:cxnSpMkLst>
        </pc:cxnChg>
        <pc:cxnChg chg="add mod">
          <ac:chgData name="Ben Cooper" userId="adf679e2-31d5-425b-a410-7bffc78e1b34" providerId="ADAL" clId="{2E87D094-B7F1-423F-A995-15714321C1E9}" dt="2021-03-04T16:29:32.900" v="2179" actId="1076"/>
          <ac:cxnSpMkLst>
            <pc:docMk/>
            <pc:sldMk cId="2646006340" sldId="261"/>
            <ac:cxnSpMk id="26" creationId="{52991995-821D-4F06-9770-FCCA2AE7FAD6}"/>
          </ac:cxnSpMkLst>
        </pc:cxnChg>
        <pc:cxnChg chg="add mod">
          <ac:chgData name="Ben Cooper" userId="adf679e2-31d5-425b-a410-7bffc78e1b34" providerId="ADAL" clId="{2E87D094-B7F1-423F-A995-15714321C1E9}" dt="2021-03-04T16:29:02.252" v="2167" actId="1076"/>
          <ac:cxnSpMkLst>
            <pc:docMk/>
            <pc:sldMk cId="2646006340" sldId="261"/>
            <ac:cxnSpMk id="28" creationId="{B6C0C790-BAFE-4CF0-B289-3F68151DEB0F}"/>
          </ac:cxnSpMkLst>
        </pc:cxnChg>
        <pc:cxnChg chg="add mod">
          <ac:chgData name="Ben Cooper" userId="adf679e2-31d5-425b-a410-7bffc78e1b34" providerId="ADAL" clId="{2E87D094-B7F1-423F-A995-15714321C1E9}" dt="2021-03-04T16:25:23.945" v="2123" actId="13822"/>
          <ac:cxnSpMkLst>
            <pc:docMk/>
            <pc:sldMk cId="2646006340" sldId="261"/>
            <ac:cxnSpMk id="30" creationId="{7D3065BB-5AEE-481E-9A3A-396EA3583EE5}"/>
          </ac:cxnSpMkLst>
        </pc:cxnChg>
        <pc:cxnChg chg="add mod">
          <ac:chgData name="Ben Cooper" userId="adf679e2-31d5-425b-a410-7bffc78e1b34" providerId="ADAL" clId="{2E87D094-B7F1-423F-A995-15714321C1E9}" dt="2021-03-04T16:25:23.945" v="2123" actId="13822"/>
          <ac:cxnSpMkLst>
            <pc:docMk/>
            <pc:sldMk cId="2646006340" sldId="261"/>
            <ac:cxnSpMk id="32" creationId="{E2F810FA-7DCD-41C0-BBE0-1FF0F9AA2F2E}"/>
          </ac:cxnSpMkLst>
        </pc:cxnChg>
        <pc:cxnChg chg="add mod">
          <ac:chgData name="Ben Cooper" userId="adf679e2-31d5-425b-a410-7bffc78e1b34" providerId="ADAL" clId="{2E87D094-B7F1-423F-A995-15714321C1E9}" dt="2021-03-04T16:25:23.945" v="2123" actId="13822"/>
          <ac:cxnSpMkLst>
            <pc:docMk/>
            <pc:sldMk cId="2646006340" sldId="261"/>
            <ac:cxnSpMk id="34" creationId="{27E9CA34-C483-4CF7-ACF3-8F1A6F02E24E}"/>
          </ac:cxnSpMkLst>
        </pc:cxnChg>
        <pc:cxnChg chg="add mod">
          <ac:chgData name="Ben Cooper" userId="adf679e2-31d5-425b-a410-7bffc78e1b34" providerId="ADAL" clId="{2E87D094-B7F1-423F-A995-15714321C1E9}" dt="2021-03-04T16:25:23.945" v="2123" actId="13822"/>
          <ac:cxnSpMkLst>
            <pc:docMk/>
            <pc:sldMk cId="2646006340" sldId="261"/>
            <ac:cxnSpMk id="38" creationId="{39618BBD-5B6F-4BD1-896B-3C927FA053C7}"/>
          </ac:cxnSpMkLst>
        </pc:cxnChg>
        <pc:cxnChg chg="add mod">
          <ac:chgData name="Ben Cooper" userId="adf679e2-31d5-425b-a410-7bffc78e1b34" providerId="ADAL" clId="{2E87D094-B7F1-423F-A995-15714321C1E9}" dt="2021-03-04T16:25:23.945" v="2123" actId="13822"/>
          <ac:cxnSpMkLst>
            <pc:docMk/>
            <pc:sldMk cId="2646006340" sldId="261"/>
            <ac:cxnSpMk id="40" creationId="{51F89682-23D4-4439-8531-E8F3D2F58239}"/>
          </ac:cxnSpMkLst>
        </pc:cxnChg>
        <pc:cxnChg chg="add mod">
          <ac:chgData name="Ben Cooper" userId="adf679e2-31d5-425b-a410-7bffc78e1b34" providerId="ADAL" clId="{2E87D094-B7F1-423F-A995-15714321C1E9}" dt="2021-03-04T16:29:32.900" v="2179" actId="1076"/>
          <ac:cxnSpMkLst>
            <pc:docMk/>
            <pc:sldMk cId="2646006340" sldId="261"/>
            <ac:cxnSpMk id="44" creationId="{DA87A5B7-4AEF-4ED4-BAF7-DF42E4916293}"/>
          </ac:cxnSpMkLst>
        </pc:cxnChg>
      </pc:sldChg>
      <pc:sldChg chg="del">
        <pc:chgData name="Ben Cooper" userId="adf679e2-31d5-425b-a410-7bffc78e1b34" providerId="ADAL" clId="{2E87D094-B7F1-423F-A995-15714321C1E9}" dt="2021-03-04T13:45:28.072" v="26" actId="47"/>
        <pc:sldMkLst>
          <pc:docMk/>
          <pc:sldMk cId="534218502" sldId="262"/>
        </pc:sldMkLst>
      </pc:sldChg>
      <pc:sldChg chg="addSp delSp modSp new mod">
        <pc:chgData name="Ben Cooper" userId="adf679e2-31d5-425b-a410-7bffc78e1b34" providerId="ADAL" clId="{2E87D094-B7F1-423F-A995-15714321C1E9}" dt="2021-03-05T09:19:53.037" v="2593" actId="14826"/>
        <pc:sldMkLst>
          <pc:docMk/>
          <pc:sldMk cId="1897174453" sldId="262"/>
        </pc:sldMkLst>
        <pc:spChg chg="mod ord">
          <ac:chgData name="Ben Cooper" userId="adf679e2-31d5-425b-a410-7bffc78e1b34" providerId="ADAL" clId="{2E87D094-B7F1-423F-A995-15714321C1E9}" dt="2021-03-05T09:10:50.610" v="2472" actId="404"/>
          <ac:spMkLst>
            <pc:docMk/>
            <pc:sldMk cId="1897174453" sldId="262"/>
            <ac:spMk id="2" creationId="{99DE5999-6658-49D4-B047-7BE146CBE10B}"/>
          </ac:spMkLst>
        </pc:spChg>
        <pc:spChg chg="del">
          <ac:chgData name="Ben Cooper" userId="adf679e2-31d5-425b-a410-7bffc78e1b34" providerId="ADAL" clId="{2E87D094-B7F1-423F-A995-15714321C1E9}" dt="2021-03-04T16:34:28.610" v="2181" actId="478"/>
          <ac:spMkLst>
            <pc:docMk/>
            <pc:sldMk cId="1897174453" sldId="262"/>
            <ac:spMk id="3" creationId="{D54462E0-93D3-4930-A87C-252AECA3A38C}"/>
          </ac:spMkLst>
        </pc:spChg>
        <pc:picChg chg="add mod">
          <ac:chgData name="Ben Cooper" userId="adf679e2-31d5-425b-a410-7bffc78e1b34" providerId="ADAL" clId="{2E87D094-B7F1-423F-A995-15714321C1E9}" dt="2021-03-05T09:19:53.037" v="2593" actId="14826"/>
          <ac:picMkLst>
            <pc:docMk/>
            <pc:sldMk cId="1897174453" sldId="262"/>
            <ac:picMk id="4" creationId="{FEF324F3-6757-42B7-83D8-0AE786CC69B6}"/>
          </ac:picMkLst>
        </pc:picChg>
      </pc:sldChg>
      <pc:sldChg chg="addSp delSp modSp new mod">
        <pc:chgData name="Ben Cooper" userId="adf679e2-31d5-425b-a410-7bffc78e1b34" providerId="ADAL" clId="{2E87D094-B7F1-423F-A995-15714321C1E9}" dt="2021-03-05T09:19:59.074" v="2594" actId="14826"/>
        <pc:sldMkLst>
          <pc:docMk/>
          <pc:sldMk cId="483459224" sldId="263"/>
        </pc:sldMkLst>
        <pc:spChg chg="del mod">
          <ac:chgData name="Ben Cooper" userId="adf679e2-31d5-425b-a410-7bffc78e1b34" providerId="ADAL" clId="{2E87D094-B7F1-423F-A995-15714321C1E9}" dt="2021-03-05T09:14:12.955" v="2473" actId="478"/>
          <ac:spMkLst>
            <pc:docMk/>
            <pc:sldMk cId="483459224" sldId="263"/>
            <ac:spMk id="2" creationId="{34617A2A-4DD8-4F33-88D6-38921230C9FC}"/>
          </ac:spMkLst>
        </pc:spChg>
        <pc:spChg chg="del">
          <ac:chgData name="Ben Cooper" userId="adf679e2-31d5-425b-a410-7bffc78e1b34" providerId="ADAL" clId="{2E87D094-B7F1-423F-A995-15714321C1E9}" dt="2021-03-04T17:06:57.730" v="2320" actId="478"/>
          <ac:spMkLst>
            <pc:docMk/>
            <pc:sldMk cId="483459224" sldId="263"/>
            <ac:spMk id="3" creationId="{05FA01FB-06F2-4156-A1F2-972E8EA46ED2}"/>
          </ac:spMkLst>
        </pc:spChg>
        <pc:spChg chg="add del mod">
          <ac:chgData name="Ben Cooper" userId="adf679e2-31d5-425b-a410-7bffc78e1b34" providerId="ADAL" clId="{2E87D094-B7F1-423F-A995-15714321C1E9}" dt="2021-03-05T09:14:38.725" v="2480" actId="478"/>
          <ac:spMkLst>
            <pc:docMk/>
            <pc:sldMk cId="483459224" sldId="263"/>
            <ac:spMk id="4" creationId="{16CCC93B-D810-45BF-B77B-0514D0CC177A}"/>
          </ac:spMkLst>
        </pc:spChg>
        <pc:spChg chg="add mod">
          <ac:chgData name="Ben Cooper" userId="adf679e2-31d5-425b-a410-7bffc78e1b34" providerId="ADAL" clId="{2E87D094-B7F1-423F-A995-15714321C1E9}" dt="2021-03-05T09:15:29.993" v="2592" actId="1076"/>
          <ac:spMkLst>
            <pc:docMk/>
            <pc:sldMk cId="483459224" sldId="263"/>
            <ac:spMk id="7" creationId="{111F8CC1-B08D-47DA-9DDB-6AAB97DE883D}"/>
          </ac:spMkLst>
        </pc:spChg>
        <pc:picChg chg="add mod">
          <ac:chgData name="Ben Cooper" userId="adf679e2-31d5-425b-a410-7bffc78e1b34" providerId="ADAL" clId="{2E87D094-B7F1-423F-A995-15714321C1E9}" dt="2021-03-05T09:19:59.074" v="2594" actId="14826"/>
          <ac:picMkLst>
            <pc:docMk/>
            <pc:sldMk cId="483459224" sldId="263"/>
            <ac:picMk id="6" creationId="{B54BC6A4-A306-4B88-841A-CE4AB43F2F62}"/>
          </ac:picMkLst>
        </pc:picChg>
      </pc:sldChg>
      <pc:sldChg chg="del">
        <pc:chgData name="Ben Cooper" userId="adf679e2-31d5-425b-a410-7bffc78e1b34" providerId="ADAL" clId="{2E87D094-B7F1-423F-A995-15714321C1E9}" dt="2021-03-04T13:45:28.329" v="27" actId="47"/>
        <pc:sldMkLst>
          <pc:docMk/>
          <pc:sldMk cId="1904639698" sldId="263"/>
        </pc:sldMkLst>
      </pc:sldChg>
      <pc:sldChg chg="addSp delSp modSp new mod">
        <pc:chgData name="Ben Cooper" userId="adf679e2-31d5-425b-a410-7bffc78e1b34" providerId="ADAL" clId="{2E87D094-B7F1-423F-A995-15714321C1E9}" dt="2021-03-05T09:20:49.363" v="2676" actId="1076"/>
        <pc:sldMkLst>
          <pc:docMk/>
          <pc:sldMk cId="894707580" sldId="264"/>
        </pc:sldMkLst>
        <pc:spChg chg="del mod">
          <ac:chgData name="Ben Cooper" userId="adf679e2-31d5-425b-a410-7bffc78e1b34" providerId="ADAL" clId="{2E87D094-B7F1-423F-A995-15714321C1E9}" dt="2021-03-05T09:20:08.003" v="2595" actId="478"/>
          <ac:spMkLst>
            <pc:docMk/>
            <pc:sldMk cId="894707580" sldId="264"/>
            <ac:spMk id="2" creationId="{DBD346C6-597A-4B8A-A81C-59A90935998B}"/>
          </ac:spMkLst>
        </pc:spChg>
        <pc:spChg chg="del">
          <ac:chgData name="Ben Cooper" userId="adf679e2-31d5-425b-a410-7bffc78e1b34" providerId="ADAL" clId="{2E87D094-B7F1-423F-A995-15714321C1E9}" dt="2021-03-04T17:22:59.687" v="2321" actId="478"/>
          <ac:spMkLst>
            <pc:docMk/>
            <pc:sldMk cId="894707580" sldId="264"/>
            <ac:spMk id="3" creationId="{8AF375E7-7A64-4AA8-99D1-528F581A2EBD}"/>
          </ac:spMkLst>
        </pc:spChg>
        <pc:spChg chg="add del mod">
          <ac:chgData name="Ben Cooper" userId="adf679e2-31d5-425b-a410-7bffc78e1b34" providerId="ADAL" clId="{2E87D094-B7F1-423F-A995-15714321C1E9}" dt="2021-03-05T09:20:13.620" v="2600" actId="478"/>
          <ac:spMkLst>
            <pc:docMk/>
            <pc:sldMk cId="894707580" sldId="264"/>
            <ac:spMk id="4" creationId="{8767CE14-44C3-4A3E-8B87-65A4FE06E638}"/>
          </ac:spMkLst>
        </pc:spChg>
        <pc:spChg chg="add mod">
          <ac:chgData name="Ben Cooper" userId="adf679e2-31d5-425b-a410-7bffc78e1b34" providerId="ADAL" clId="{2E87D094-B7F1-423F-A995-15714321C1E9}" dt="2021-03-05T09:20:49.363" v="2676" actId="1076"/>
          <ac:spMkLst>
            <pc:docMk/>
            <pc:sldMk cId="894707580" sldId="264"/>
            <ac:spMk id="7" creationId="{6D03446D-77FA-40DE-8B93-163AAC7C446A}"/>
          </ac:spMkLst>
        </pc:spChg>
        <pc:picChg chg="add mod">
          <ac:chgData name="Ben Cooper" userId="adf679e2-31d5-425b-a410-7bffc78e1b34" providerId="ADAL" clId="{2E87D094-B7F1-423F-A995-15714321C1E9}" dt="2021-03-05T09:20:11.693" v="2599" actId="1076"/>
          <ac:picMkLst>
            <pc:docMk/>
            <pc:sldMk cId="894707580" sldId="264"/>
            <ac:picMk id="6" creationId="{BBD6D6F2-794C-4782-8246-1584601CA460}"/>
          </ac:picMkLst>
        </pc:picChg>
      </pc:sldChg>
      <pc:sldChg chg="del">
        <pc:chgData name="Ben Cooper" userId="adf679e2-31d5-425b-a410-7bffc78e1b34" providerId="ADAL" clId="{2E87D094-B7F1-423F-A995-15714321C1E9}" dt="2021-03-04T13:45:28.932" v="28" actId="47"/>
        <pc:sldMkLst>
          <pc:docMk/>
          <pc:sldMk cId="3662305690" sldId="264"/>
        </pc:sldMkLst>
      </pc:sldChg>
      <pc:sldChg chg="modSp new del mod">
        <pc:chgData name="Ben Cooper" userId="adf679e2-31d5-425b-a410-7bffc78e1b34" providerId="ADAL" clId="{2E87D094-B7F1-423F-A995-15714321C1E9}" dt="2021-03-05T09:22:07.232" v="2735" actId="47"/>
        <pc:sldMkLst>
          <pc:docMk/>
          <pc:sldMk cId="1839027554" sldId="265"/>
        </pc:sldMkLst>
        <pc:spChg chg="mod">
          <ac:chgData name="Ben Cooper" userId="adf679e2-31d5-425b-a410-7bffc78e1b34" providerId="ADAL" clId="{2E87D094-B7F1-423F-A995-15714321C1E9}" dt="2021-03-04T14:11:22.206" v="1377" actId="20577"/>
          <ac:spMkLst>
            <pc:docMk/>
            <pc:sldMk cId="1839027554" sldId="265"/>
            <ac:spMk id="2" creationId="{252EE8CA-4206-4516-AEF0-4A5B2E5E4C78}"/>
          </ac:spMkLst>
        </pc:spChg>
      </pc:sldChg>
      <pc:sldChg chg="addSp modSp new mod modAnim">
        <pc:chgData name="Ben Cooper" userId="adf679e2-31d5-425b-a410-7bffc78e1b34" providerId="ADAL" clId="{2E87D094-B7F1-423F-A995-15714321C1E9}" dt="2021-03-04T17:23:20.842" v="2388" actId="20577"/>
        <pc:sldMkLst>
          <pc:docMk/>
          <pc:sldMk cId="3808515937" sldId="266"/>
        </pc:sldMkLst>
        <pc:spChg chg="mod">
          <ac:chgData name="Ben Cooper" userId="adf679e2-31d5-425b-a410-7bffc78e1b34" providerId="ADAL" clId="{2E87D094-B7F1-423F-A995-15714321C1E9}" dt="2021-03-04T16:49:33.781" v="2207" actId="20577"/>
          <ac:spMkLst>
            <pc:docMk/>
            <pc:sldMk cId="3808515937" sldId="266"/>
            <ac:spMk id="2" creationId="{B4B98F30-88A8-4F2F-9F3F-223F50A86321}"/>
          </ac:spMkLst>
        </pc:spChg>
        <pc:spChg chg="mod">
          <ac:chgData name="Ben Cooper" userId="adf679e2-31d5-425b-a410-7bffc78e1b34" providerId="ADAL" clId="{2E87D094-B7F1-423F-A995-15714321C1E9}" dt="2021-03-04T16:50:19.163" v="2248" actId="14100"/>
          <ac:spMkLst>
            <pc:docMk/>
            <pc:sldMk cId="3808515937" sldId="266"/>
            <ac:spMk id="3" creationId="{58E3E350-CC73-4A97-9B2A-6FF79F9213C7}"/>
          </ac:spMkLst>
        </pc:spChg>
        <pc:spChg chg="add mod">
          <ac:chgData name="Ben Cooper" userId="adf679e2-31d5-425b-a410-7bffc78e1b34" providerId="ADAL" clId="{2E87D094-B7F1-423F-A995-15714321C1E9}" dt="2021-03-04T16:50:29.817" v="2260" actId="20577"/>
          <ac:spMkLst>
            <pc:docMk/>
            <pc:sldMk cId="3808515937" sldId="266"/>
            <ac:spMk id="4" creationId="{8C060C3E-F8EE-4768-867A-454B9A5E4D3C}"/>
          </ac:spMkLst>
        </pc:spChg>
        <pc:spChg chg="add mod">
          <ac:chgData name="Ben Cooper" userId="adf679e2-31d5-425b-a410-7bffc78e1b34" providerId="ADAL" clId="{2E87D094-B7F1-423F-A995-15714321C1E9}" dt="2021-03-04T17:23:20.842" v="2388" actId="20577"/>
          <ac:spMkLst>
            <pc:docMk/>
            <pc:sldMk cId="3808515937" sldId="266"/>
            <ac:spMk id="5" creationId="{F651A25D-A7CC-4498-8DBB-B590FE5353AB}"/>
          </ac:spMkLst>
        </pc:spChg>
      </pc:sldChg>
      <pc:sldChg chg="modSp new del mod">
        <pc:chgData name="Ben Cooper" userId="adf679e2-31d5-425b-a410-7bffc78e1b34" providerId="ADAL" clId="{2E87D094-B7F1-423F-A995-15714321C1E9}" dt="2021-03-04T16:34:21.456" v="2180" actId="47"/>
        <pc:sldMkLst>
          <pc:docMk/>
          <pc:sldMk cId="2394469758" sldId="267"/>
        </pc:sldMkLst>
        <pc:spChg chg="mod">
          <ac:chgData name="Ben Cooper" userId="adf679e2-31d5-425b-a410-7bffc78e1b34" providerId="ADAL" clId="{2E87D094-B7F1-423F-A995-15714321C1E9}" dt="2021-03-04T14:12:06.539" v="1486" actId="20577"/>
          <ac:spMkLst>
            <pc:docMk/>
            <pc:sldMk cId="2394469758" sldId="267"/>
            <ac:spMk id="2" creationId="{8462DBCB-3D3E-4C88-BE04-B46A51CEA4EA}"/>
          </ac:spMkLst>
        </pc:spChg>
        <pc:spChg chg="mod">
          <ac:chgData name="Ben Cooper" userId="adf679e2-31d5-425b-a410-7bffc78e1b34" providerId="ADAL" clId="{2E87D094-B7F1-423F-A995-15714321C1E9}" dt="2021-03-04T14:21:08.510" v="1554" actId="20577"/>
          <ac:spMkLst>
            <pc:docMk/>
            <pc:sldMk cId="2394469758" sldId="267"/>
            <ac:spMk id="3" creationId="{8E45CE7D-1BF0-450D-89CC-C6618EE6F236}"/>
          </ac:spMkLst>
        </pc:spChg>
      </pc:sldChg>
      <pc:sldChg chg="addSp delSp modSp add mod">
        <pc:chgData name="Ben Cooper" userId="adf679e2-31d5-425b-a410-7bffc78e1b34" providerId="ADAL" clId="{2E87D094-B7F1-423F-A995-15714321C1E9}" dt="2021-03-05T09:31:32.919" v="2794" actId="14826"/>
        <pc:sldMkLst>
          <pc:docMk/>
          <pc:sldMk cId="1517840974" sldId="268"/>
        </pc:sldMkLst>
        <pc:picChg chg="add mod">
          <ac:chgData name="Ben Cooper" userId="adf679e2-31d5-425b-a410-7bffc78e1b34" providerId="ADAL" clId="{2E87D094-B7F1-423F-A995-15714321C1E9}" dt="2021-03-05T09:31:32.919" v="2794" actId="14826"/>
          <ac:picMkLst>
            <pc:docMk/>
            <pc:sldMk cId="1517840974" sldId="268"/>
            <ac:picMk id="4" creationId="{BBF137A7-F4F1-4650-A548-91D7D674C3B3}"/>
          </ac:picMkLst>
        </pc:picChg>
        <pc:picChg chg="del">
          <ac:chgData name="Ben Cooper" userId="adf679e2-31d5-425b-a410-7bffc78e1b34" providerId="ADAL" clId="{2E87D094-B7F1-423F-A995-15714321C1E9}" dt="2021-03-04T16:10:39.377" v="1723" actId="478"/>
          <ac:picMkLst>
            <pc:docMk/>
            <pc:sldMk cId="1517840974" sldId="268"/>
            <ac:picMk id="5" creationId="{858E9B36-DB1D-4E97-B301-DF4AE1431C78}"/>
          </ac:picMkLst>
        </pc:picChg>
      </pc:sldChg>
      <pc:sldChg chg="add del">
        <pc:chgData name="Ben Cooper" userId="adf679e2-31d5-425b-a410-7bffc78e1b34" providerId="ADAL" clId="{2E87D094-B7F1-423F-A995-15714321C1E9}" dt="2021-03-04T16:10:16.706" v="1713" actId="47"/>
        <pc:sldMkLst>
          <pc:docMk/>
          <pc:sldMk cId="1924406718" sldId="268"/>
        </pc:sldMkLst>
      </pc:sldChg>
      <pc:sldChg chg="modSp add mod">
        <pc:chgData name="Ben Cooper" userId="adf679e2-31d5-425b-a410-7bffc78e1b34" providerId="ADAL" clId="{2E87D094-B7F1-423F-A995-15714321C1E9}" dt="2021-03-05T09:21:33.114" v="2734" actId="1076"/>
        <pc:sldMkLst>
          <pc:docMk/>
          <pc:sldMk cId="4044003450" sldId="269"/>
        </pc:sldMkLst>
        <pc:spChg chg="mod">
          <ac:chgData name="Ben Cooper" userId="adf679e2-31d5-425b-a410-7bffc78e1b34" providerId="ADAL" clId="{2E87D094-B7F1-423F-A995-15714321C1E9}" dt="2021-03-05T09:21:33.114" v="2734" actId="1076"/>
          <ac:spMkLst>
            <pc:docMk/>
            <pc:sldMk cId="4044003450" sldId="269"/>
            <ac:spMk id="7" creationId="{6D03446D-77FA-40DE-8B93-163AAC7C446A}"/>
          </ac:spMkLst>
        </pc:spChg>
        <pc:picChg chg="mod">
          <ac:chgData name="Ben Cooper" userId="adf679e2-31d5-425b-a410-7bffc78e1b34" providerId="ADAL" clId="{2E87D094-B7F1-423F-A995-15714321C1E9}" dt="2021-03-05T09:21:14.550" v="2678" actId="14826"/>
          <ac:picMkLst>
            <pc:docMk/>
            <pc:sldMk cId="4044003450" sldId="269"/>
            <ac:picMk id="6" creationId="{BBD6D6F2-794C-4782-8246-1584601CA460}"/>
          </ac:picMkLst>
        </pc:picChg>
      </pc:sldChg>
      <pc:sldChg chg="modSp add mod">
        <pc:chgData name="Ben Cooper" userId="adf679e2-31d5-425b-a410-7bffc78e1b34" providerId="ADAL" clId="{2E87D094-B7F1-423F-A995-15714321C1E9}" dt="2021-03-05T09:22:43.083" v="2787" actId="20577"/>
        <pc:sldMkLst>
          <pc:docMk/>
          <pc:sldMk cId="2624318557" sldId="270"/>
        </pc:sldMkLst>
        <pc:spChg chg="mod">
          <ac:chgData name="Ben Cooper" userId="adf679e2-31d5-425b-a410-7bffc78e1b34" providerId="ADAL" clId="{2E87D094-B7F1-423F-A995-15714321C1E9}" dt="2021-03-05T09:22:43.083" v="2787" actId="20577"/>
          <ac:spMkLst>
            <pc:docMk/>
            <pc:sldMk cId="2624318557" sldId="270"/>
            <ac:spMk id="7" creationId="{6D03446D-77FA-40DE-8B93-163AAC7C446A}"/>
          </ac:spMkLst>
        </pc:spChg>
        <pc:picChg chg="mod">
          <ac:chgData name="Ben Cooper" userId="adf679e2-31d5-425b-a410-7bffc78e1b34" providerId="ADAL" clId="{2E87D094-B7F1-423F-A995-15714321C1E9}" dt="2021-03-05T09:22:14.918" v="2737" actId="14826"/>
          <ac:picMkLst>
            <pc:docMk/>
            <pc:sldMk cId="2624318557" sldId="270"/>
            <ac:picMk id="6" creationId="{BBD6D6F2-794C-4782-8246-1584601CA4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8A38-F578-4D3C-9A53-FF9936B7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1FA2D-AED9-41BE-A3A7-D929310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5AE2-81FC-472D-8634-095545AC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5CAC-DA95-4A47-ACCA-5A61FEEB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911D-7306-4766-8FA4-DEA14DE0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A4DB-40C9-407A-944A-58B04979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BAD1-DFAB-4089-94E4-34DABB81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36D6-C039-4502-B3CD-97B44841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DFC5-4A73-453B-83B6-6430164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CB97-C243-4B34-B395-61B87A6A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4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4D4D1-CA36-40CB-95C2-15ACB8ABC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A0BD9-EF25-445F-9028-B6ACD999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8AF3-E9BF-4531-8380-84B12CD7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21A1-D8DC-45F8-9CD2-9BCB54D4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5423-1615-4EC3-9284-15A30BB8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A91-C678-4069-AF23-E063A571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9AFF-DEF1-4E3B-85E3-BDAA92B4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0C95-A9AF-4453-A7C8-95612F38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1994-02A2-4FC1-8E77-A3D1E7F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7A4C-0F4F-4D4C-A8E3-EEEBC3E3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24D-61D7-480E-B06A-84753F2F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0570-485D-40DB-9CC2-80BEE63F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4961-6B83-4B63-91A2-19C68D37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1162-F7D1-4434-A83F-92028392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4EFA-95A0-498F-8A01-B0605E5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7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001-6A11-4A54-B3CD-24C5EDE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743-BA10-43DE-BCD3-58FD5E84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28B8E-6DC8-48E2-A8C5-C84095D6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B6D2-061D-4801-9FC8-CE062168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6B5EF-9EAA-4C6B-8B44-7D33FACF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BE78B-9C62-41AE-B60F-42499959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5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5807-E5EE-4B44-B1B3-14FB739D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77EE-FFF1-4F16-B487-5C883469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AB921-8810-4C3E-BD88-F31494E8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BA0C0-EBBE-420B-A6C9-BADD47B0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5BE53-3B42-4238-8A52-D87312E8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88B78-93A9-41F5-9635-B096D8D8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636C8-8568-45CC-A4A0-B62E5CB1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3CC78-64F5-41FD-8A97-F53D4B22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3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3321-202B-44A7-92E2-FEB18387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35CE4-0965-43E6-B866-4E06865C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23292-FCA4-459F-9461-05343653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4B32A-1642-4841-B679-F2B66B1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94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819A1-067A-4970-A21A-E8D07904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0EA0-1714-40D5-A23E-72DDB556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86301-FF3A-416E-87EB-A7C6E49A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A0CE-A5D0-40CD-B02F-F48DC196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397D-D630-4EEE-9131-7E73ADCA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BE9B6-9A47-410D-BC08-F57EAF455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0888A-2560-4D30-9479-9A551E87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49B41-EE00-4ACC-9FDB-D5ADFAEC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86AC0-7A69-43F1-9FAF-85BF7E42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3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D6FA-ECFA-454D-93B2-8FFEFBF6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ACD05-279D-40C4-8EFE-AA1890A6A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56A2E-099C-4B3C-ADE0-EAA33BD8F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3608-FC9E-4E02-8E32-6C243C15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88710-5742-4472-A425-DAD2E5FE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E4DE0-722B-4C1E-82BA-81D15211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5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D3A02-7AF2-4563-9079-874F5800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4CC4-4A8C-4CB4-B7C7-AC4F5711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C620-37AF-4F09-913E-EF73D9D67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016E-8032-4CD7-9F9A-D578D80BA109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BD30-F319-4D67-88A7-99AE4CDF2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EAD3-CE5C-4EF8-96D8-3BB7F9F53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90BE-9E97-44FB-B47A-3909AE00A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Comparing Imputation Methods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F1305-EAF3-4A42-BA17-43D1C1E70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Modelling Uncertainty in ICU mortality</a:t>
            </a:r>
          </a:p>
          <a:p>
            <a:endParaRPr lang="en-GB" dirty="0"/>
          </a:p>
          <a:p>
            <a:r>
              <a:rPr lang="en-GB" dirty="0"/>
              <a:t>Ben Cooper – 5</a:t>
            </a:r>
            <a:r>
              <a:rPr lang="en-GB" baseline="30000" dirty="0"/>
              <a:t>th</a:t>
            </a:r>
            <a:r>
              <a:rPr lang="en-GB" dirty="0"/>
              <a:t> March 2021</a:t>
            </a:r>
          </a:p>
        </p:txBody>
      </p:sp>
    </p:spTree>
    <p:extLst>
      <p:ext uri="{BB962C8B-B14F-4D97-AF65-F5344CB8AC3E}">
        <p14:creationId xmlns:p14="http://schemas.microsoft.com/office/powerpoint/2010/main" val="928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BD6D6F2-794C-4782-8246-1584601C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" y="740652"/>
            <a:ext cx="12167641" cy="61173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03446D-77FA-40DE-8B93-163AAC7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3" y="-125835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Cross-sectional imputation methods perform equally well</a:t>
            </a:r>
          </a:p>
        </p:txBody>
      </p:sp>
    </p:spTree>
    <p:extLst>
      <p:ext uri="{BB962C8B-B14F-4D97-AF65-F5344CB8AC3E}">
        <p14:creationId xmlns:p14="http://schemas.microsoft.com/office/powerpoint/2010/main" val="89470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6D6F2-794C-4782-8246-1584601C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9" y="740652"/>
            <a:ext cx="12167641" cy="61173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03446D-77FA-40DE-8B93-163AAC7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3" y="-234892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MICE performs particularly well on discharge scores</a:t>
            </a:r>
          </a:p>
        </p:txBody>
      </p:sp>
    </p:spTree>
    <p:extLst>
      <p:ext uri="{BB962C8B-B14F-4D97-AF65-F5344CB8AC3E}">
        <p14:creationId xmlns:p14="http://schemas.microsoft.com/office/powerpoint/2010/main" val="404400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6D6F2-794C-4782-8246-1584601C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0" y="740652"/>
            <a:ext cx="12167639" cy="61173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03446D-77FA-40DE-8B93-163AAC7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3" y="-234892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Even simple longitudinal methods perform very well</a:t>
            </a:r>
          </a:p>
        </p:txBody>
      </p:sp>
    </p:spTree>
    <p:extLst>
      <p:ext uri="{BB962C8B-B14F-4D97-AF65-F5344CB8AC3E}">
        <p14:creationId xmlns:p14="http://schemas.microsoft.com/office/powerpoint/2010/main" val="262431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8F30-88A8-4F2F-9F3F-223F50A8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 to longitudinal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E350-CC73-4A97-9B2A-6FF79F92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8463"/>
          </a:xfrm>
        </p:spPr>
        <p:txBody>
          <a:bodyPr/>
          <a:lstStyle/>
          <a:p>
            <a:r>
              <a:rPr lang="en-GB" dirty="0"/>
              <a:t>Some (18%) </a:t>
            </a:r>
            <a:r>
              <a:rPr lang="en-GB" b="1" dirty="0"/>
              <a:t>still</a:t>
            </a:r>
            <a:r>
              <a:rPr lang="en-GB" dirty="0"/>
              <a:t> missing</a:t>
            </a:r>
          </a:p>
          <a:p>
            <a:r>
              <a:rPr lang="en-GB" dirty="0"/>
              <a:t>Only possible for discharge score without violating causality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060C3E-F8EE-4768-867A-454B9A5E4D3C}"/>
              </a:ext>
            </a:extLst>
          </p:cNvPr>
          <p:cNvSpPr txBox="1">
            <a:spLocks/>
          </p:cNvSpPr>
          <p:nvPr/>
        </p:nvSpPr>
        <p:spPr>
          <a:xfrm>
            <a:off x="838200" y="30200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Next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51A25D-A7CC-4498-8DBB-B590FE5353AB}"/>
              </a:ext>
            </a:extLst>
          </p:cNvPr>
          <p:cNvSpPr txBox="1">
            <a:spLocks/>
          </p:cNvSpPr>
          <p:nvPr/>
        </p:nvSpPr>
        <p:spPr>
          <a:xfrm>
            <a:off x="838200" y="4480593"/>
            <a:ext cx="10515600" cy="140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Implement fancier longitudinal methods</a:t>
            </a:r>
          </a:p>
          <a:p>
            <a:pPr lvl="1"/>
            <a:r>
              <a:rPr lang="en-GB" dirty="0"/>
              <a:t>Combine with MICE when longitudinal data missing?</a:t>
            </a:r>
          </a:p>
          <a:p>
            <a:r>
              <a:rPr lang="en-GB" dirty="0"/>
              <a:t>Final write-up!</a:t>
            </a:r>
          </a:p>
        </p:txBody>
      </p:sp>
    </p:spTree>
    <p:extLst>
      <p:ext uri="{BB962C8B-B14F-4D97-AF65-F5344CB8AC3E}">
        <p14:creationId xmlns:p14="http://schemas.microsoft.com/office/powerpoint/2010/main" val="38085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D22-89FC-4357-8FFC-DF6AD94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2D5E-9479-4713-B479-D71FC763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2328"/>
          </a:xfrm>
        </p:spPr>
        <p:txBody>
          <a:bodyPr/>
          <a:lstStyle/>
          <a:p>
            <a:r>
              <a:rPr lang="en-GB" dirty="0"/>
              <a:t>Develop datasets and models using </a:t>
            </a:r>
            <a:r>
              <a:rPr lang="en-GB" i="1" dirty="0"/>
              <a:t>mortality</a:t>
            </a:r>
            <a:r>
              <a:rPr lang="en-GB" dirty="0"/>
              <a:t> measures as response variables</a:t>
            </a:r>
          </a:p>
          <a:p>
            <a:r>
              <a:rPr lang="en-GB" dirty="0"/>
              <a:t>Assess the performance of imputation methods on </a:t>
            </a:r>
            <a:r>
              <a:rPr lang="en-GB" i="1" dirty="0"/>
              <a:t>real</a:t>
            </a:r>
            <a:r>
              <a:rPr lang="en-GB" dirty="0"/>
              <a:t> missing data</a:t>
            </a:r>
          </a:p>
          <a:p>
            <a:r>
              <a:rPr lang="en-GB" dirty="0"/>
              <a:t>As before, use the APACHE-II score as the primary predictor of mortality</a:t>
            </a:r>
          </a:p>
          <a:p>
            <a:pPr lvl="1"/>
            <a:r>
              <a:rPr lang="en-GB" dirty="0"/>
              <a:t>Continuous and longitudinal variables</a:t>
            </a:r>
          </a:p>
        </p:txBody>
      </p:sp>
    </p:spTree>
    <p:extLst>
      <p:ext uri="{BB962C8B-B14F-4D97-AF65-F5344CB8AC3E}">
        <p14:creationId xmlns:p14="http://schemas.microsoft.com/office/powerpoint/2010/main" val="30713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A3E9-0E2C-4DAA-B149-F0FA63D1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mortality outcome: Two approaches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D2DB7A-0601-4724-9900-361018712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814164"/>
              </p:ext>
            </p:extLst>
          </p:nvPr>
        </p:nvGraphicFramePr>
        <p:xfrm>
          <a:off x="376804" y="2089978"/>
          <a:ext cx="11141281" cy="397077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33794">
                  <a:extLst>
                    <a:ext uri="{9D8B030D-6E8A-4147-A177-3AD203B41FA5}">
                      <a16:colId xmlns:a16="http://schemas.microsoft.com/office/drawing/2014/main" val="197488202"/>
                    </a:ext>
                  </a:extLst>
                </a:gridCol>
                <a:gridCol w="3780771">
                  <a:extLst>
                    <a:ext uri="{9D8B030D-6E8A-4147-A177-3AD203B41FA5}">
                      <a16:colId xmlns:a16="http://schemas.microsoft.com/office/drawing/2014/main" val="2283196893"/>
                    </a:ext>
                  </a:extLst>
                </a:gridCol>
                <a:gridCol w="4026716">
                  <a:extLst>
                    <a:ext uri="{9D8B030D-6E8A-4147-A177-3AD203B41FA5}">
                      <a16:colId xmlns:a16="http://schemas.microsoft.com/office/drawing/2014/main" val="1552604910"/>
                    </a:ext>
                  </a:extLst>
                </a:gridCol>
              </a:tblGrid>
              <a:tr h="622644">
                <a:tc>
                  <a:txBody>
                    <a:bodyPr/>
                    <a:lstStyle/>
                    <a:p>
                      <a:r>
                        <a:rPr lang="en-GB" sz="2400" dirty="0"/>
                        <a:t>Outcome measure: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30 day mortality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In-unit mortality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32249"/>
                  </a:ext>
                </a:extLst>
              </a:tr>
              <a:tr h="743642">
                <a:tc>
                  <a:txBody>
                    <a:bodyPr/>
                    <a:lstStyle/>
                    <a:p>
                      <a:r>
                        <a:rPr lang="en-GB" sz="2400" dirty="0"/>
                        <a:t>Predictor: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APACHE-II score at </a:t>
                      </a:r>
                      <a:r>
                        <a:rPr lang="en-GB" sz="2400" b="1" i="1" dirty="0"/>
                        <a:t>discharge</a:t>
                      </a:r>
                      <a:r>
                        <a:rPr lang="en-GB" sz="2400" dirty="0"/>
                        <a:t> (worst values within 24h)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APACHE-II score at </a:t>
                      </a:r>
                      <a:r>
                        <a:rPr lang="en-GB" sz="2400" b="1" i="1" dirty="0"/>
                        <a:t>admission</a:t>
                      </a:r>
                      <a:r>
                        <a:rPr lang="en-GB" sz="2400" dirty="0"/>
                        <a:t> (worst values within 24h)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61467"/>
                  </a:ext>
                </a:extLst>
              </a:tr>
              <a:tr h="631292">
                <a:tc>
                  <a:txBody>
                    <a:bodyPr/>
                    <a:lstStyle/>
                    <a:p>
                      <a:r>
                        <a:rPr lang="en-GB" sz="2400" dirty="0"/>
                        <a:t>Total patients: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6,968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7,398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67439"/>
                  </a:ext>
                </a:extLst>
              </a:tr>
              <a:tr h="631292">
                <a:tc>
                  <a:txBody>
                    <a:bodyPr/>
                    <a:lstStyle/>
                    <a:p>
                      <a:r>
                        <a:rPr lang="en-GB" sz="2400" dirty="0"/>
                        <a:t>Deaths: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319 (4.58%)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430 (5.81%)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85244"/>
                  </a:ext>
                </a:extLst>
              </a:tr>
              <a:tr h="631292">
                <a:tc>
                  <a:txBody>
                    <a:bodyPr/>
                    <a:lstStyle/>
                    <a:p>
                      <a:r>
                        <a:rPr lang="en-GB" sz="2400" dirty="0"/>
                        <a:t>Missing APACHE-II data: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689 (9.89%)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934 (12.6%)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74183"/>
                  </a:ext>
                </a:extLst>
              </a:tr>
              <a:tr h="631292">
                <a:tc>
                  <a:txBody>
                    <a:bodyPr/>
                    <a:lstStyle/>
                    <a:p>
                      <a:r>
                        <a:rPr lang="en-GB" sz="2400" dirty="0"/>
                        <a:t>Median APACHE-II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13 ±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24 ±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6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7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F92296-408E-49D0-9B38-961B55EC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92039"/>
            <a:ext cx="12191999" cy="6129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B54E59-3044-418E-9679-6C9AE973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-191470"/>
            <a:ext cx="1171942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Both approaches show decent predictive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6BC20-7A7A-4413-99AB-480C1A21A3F5}"/>
              </a:ext>
            </a:extLst>
          </p:cNvPr>
          <p:cNvSpPr txBox="1"/>
          <p:nvPr/>
        </p:nvSpPr>
        <p:spPr>
          <a:xfrm>
            <a:off x="4789153" y="2898222"/>
            <a:ext cx="14261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/>
              <a:t>AUC = </a:t>
            </a:r>
            <a:r>
              <a:rPr lang="en-GB" b="1" dirty="0">
                <a:solidFill>
                  <a:srgbClr val="984EA3"/>
                </a:solidFill>
              </a:rPr>
              <a:t>0.719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27812-E640-4FB1-A9B4-3EFB5BD58D4F}"/>
              </a:ext>
            </a:extLst>
          </p:cNvPr>
          <p:cNvSpPr txBox="1"/>
          <p:nvPr/>
        </p:nvSpPr>
        <p:spPr>
          <a:xfrm>
            <a:off x="4789153" y="3267554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AUC = </a:t>
            </a:r>
            <a:r>
              <a:rPr lang="en-GB" b="1" dirty="0">
                <a:solidFill>
                  <a:srgbClr val="FF7F00"/>
                </a:solidFill>
              </a:rPr>
              <a:t>0.694</a:t>
            </a:r>
          </a:p>
        </p:txBody>
      </p:sp>
    </p:spTree>
    <p:extLst>
      <p:ext uri="{BB962C8B-B14F-4D97-AF65-F5344CB8AC3E}">
        <p14:creationId xmlns:p14="http://schemas.microsoft.com/office/powerpoint/2010/main" val="5552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DB9A-F0BA-46AC-9379-1F278FF3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1178"/>
          </a:xfrm>
        </p:spPr>
        <p:txBody>
          <a:bodyPr/>
          <a:lstStyle/>
          <a:p>
            <a:r>
              <a:rPr lang="en-GB" dirty="0"/>
              <a:t>Datasets differ in the structure of data missingness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E9B36-DB1D-4E97-B301-DF4AE1431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40652"/>
            <a:ext cx="12167641" cy="61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DB9A-F0BA-46AC-9379-1F278FF3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1178"/>
          </a:xfrm>
        </p:spPr>
        <p:txBody>
          <a:bodyPr/>
          <a:lstStyle/>
          <a:p>
            <a:r>
              <a:rPr lang="en-GB" dirty="0"/>
              <a:t>Datasets differ in the structure of data missingness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137A7-F4F1-4650-A548-91D7D674C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27896"/>
            <a:ext cx="12192000" cy="612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4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E930BD-9D38-4966-869B-105D069AB8C5}"/>
              </a:ext>
            </a:extLst>
          </p:cNvPr>
          <p:cNvSpPr/>
          <p:nvPr/>
        </p:nvSpPr>
        <p:spPr>
          <a:xfrm>
            <a:off x="331366" y="3587341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Full dataset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700B0C-8CFC-45BC-B654-0C3762784175}"/>
              </a:ext>
            </a:extLst>
          </p:cNvPr>
          <p:cNvSpPr/>
          <p:nvPr/>
        </p:nvSpPr>
        <p:spPr>
          <a:xfrm>
            <a:off x="1916885" y="1986442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Missing cases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E64834-C2D0-4A0E-A84F-6078F111B85F}"/>
              </a:ext>
            </a:extLst>
          </p:cNvPr>
          <p:cNvSpPr/>
          <p:nvPr/>
        </p:nvSpPr>
        <p:spPr>
          <a:xfrm>
            <a:off x="1916885" y="5188240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Complete cases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65094E-2323-4D2C-B9F5-0EAF3A813DB4}"/>
              </a:ext>
            </a:extLst>
          </p:cNvPr>
          <p:cNvSpPr/>
          <p:nvPr/>
        </p:nvSpPr>
        <p:spPr>
          <a:xfrm>
            <a:off x="4510481" y="5071327"/>
            <a:ext cx="1585519" cy="7895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Train mortality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326605-F9C1-4F84-9DD4-7C36F1DAD6A2}"/>
              </a:ext>
            </a:extLst>
          </p:cNvPr>
          <p:cNvSpPr/>
          <p:nvPr/>
        </p:nvSpPr>
        <p:spPr>
          <a:xfrm>
            <a:off x="4510481" y="1838565"/>
            <a:ext cx="1585519" cy="851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Impute data with a given method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9F9677-C3B8-418B-8676-B47DF286A093}"/>
              </a:ext>
            </a:extLst>
          </p:cNvPr>
          <p:cNvSpPr/>
          <p:nvPr/>
        </p:nvSpPr>
        <p:spPr>
          <a:xfrm>
            <a:off x="7104077" y="2776037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Sample 10%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65430E-E9E2-4E28-A288-D5591102442C}"/>
              </a:ext>
            </a:extLst>
          </p:cNvPr>
          <p:cNvSpPr/>
          <p:nvPr/>
        </p:nvSpPr>
        <p:spPr>
          <a:xfrm>
            <a:off x="7104076" y="4376938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Predict mortality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BCFCB-8A49-43E5-BA66-05AD95ED95F4}"/>
              </a:ext>
            </a:extLst>
          </p:cNvPr>
          <p:cNvSpPr/>
          <p:nvPr/>
        </p:nvSpPr>
        <p:spPr>
          <a:xfrm>
            <a:off x="9580228" y="4175076"/>
            <a:ext cx="1669409" cy="9594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Measure discrimination &amp; calibration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FB400D-2333-4991-8F32-ED9A8B9CE754}"/>
              </a:ext>
            </a:extLst>
          </p:cNvPr>
          <p:cNvSpPr/>
          <p:nvPr/>
        </p:nvSpPr>
        <p:spPr>
          <a:xfrm>
            <a:off x="9622173" y="2776036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Repeat x10,000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54F8DDE-079A-4BD5-998C-0B3149A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Methodological approach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C7A8F0-03B3-4AD9-9629-FAE9382D6A2F}"/>
              </a:ext>
            </a:extLst>
          </p:cNvPr>
          <p:cNvSpPr/>
          <p:nvPr/>
        </p:nvSpPr>
        <p:spPr>
          <a:xfrm>
            <a:off x="9323664" y="1060706"/>
            <a:ext cx="2182536" cy="1154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Take mean and </a:t>
            </a:r>
            <a:r>
              <a:rPr lang="en-GB" dirty="0" err="1">
                <a:solidFill>
                  <a:schemeClr val="tx1"/>
                </a:solidFill>
              </a:rPr>
              <a:t>sd</a:t>
            </a:r>
            <a:r>
              <a:rPr lang="en-GB" dirty="0">
                <a:solidFill>
                  <a:schemeClr val="tx1"/>
                </a:solidFill>
              </a:rPr>
              <a:t> of discrimination and calibration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8AA2F2-747B-456D-9506-148613559E9A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1124126" y="2264328"/>
            <a:ext cx="792759" cy="1323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5F2261-FAD6-4AA7-B58F-02366B605074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1124126" y="4143112"/>
            <a:ext cx="792759" cy="132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97CE3-0C66-43D8-B7CC-16E01EE826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502404" y="2264327"/>
            <a:ext cx="1008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991995-821D-4F06-9770-FCCA2AE7FAD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502404" y="5466125"/>
            <a:ext cx="1008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C0C790-BAFE-4CF0-B289-3F68151DEB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096000" y="2264327"/>
            <a:ext cx="1008077" cy="78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3065BB-5AEE-481E-9A3A-396EA3583EE5}"/>
              </a:ext>
            </a:extLst>
          </p:cNvPr>
          <p:cNvCxnSpPr>
            <a:stCxn id="11" idx="2"/>
          </p:cNvCxnSpPr>
          <p:nvPr/>
        </p:nvCxnSpPr>
        <p:spPr>
          <a:xfrm flipH="1">
            <a:off x="7896835" y="3331808"/>
            <a:ext cx="2" cy="10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F810FA-7DCD-41C0-BBE0-1FF0F9AA2F2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689595" y="4654823"/>
            <a:ext cx="890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9CA34-C483-4CF7-ACF3-8F1A6F02E24E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10414933" y="3331807"/>
            <a:ext cx="0" cy="8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618BBD-5B6F-4BD1-896B-3C927FA053C7}"/>
              </a:ext>
            </a:extLst>
          </p:cNvPr>
          <p:cNvCxnSpPr>
            <a:stCxn id="14" idx="1"/>
            <a:endCxn id="11" idx="3"/>
          </p:cNvCxnSpPr>
          <p:nvPr/>
        </p:nvCxnSpPr>
        <p:spPr>
          <a:xfrm flipH="1">
            <a:off x="8689596" y="3053922"/>
            <a:ext cx="932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F89682-23D4-4439-8531-E8F3D2F58239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10414932" y="2215460"/>
            <a:ext cx="1" cy="5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87A5B7-4AEF-4ED4-BAF7-DF42E49162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096000" y="4654824"/>
            <a:ext cx="1008076" cy="8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324F3-6757-42B7-83D8-0AE786CC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40652"/>
            <a:ext cx="12167641" cy="6117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E5999-6658-49D4-B047-7BE146CB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6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Assuming zero works for discharge scores, but not admission scores</a:t>
            </a:r>
          </a:p>
        </p:txBody>
      </p:sp>
    </p:spTree>
    <p:extLst>
      <p:ext uri="{BB962C8B-B14F-4D97-AF65-F5344CB8AC3E}">
        <p14:creationId xmlns:p14="http://schemas.microsoft.com/office/powerpoint/2010/main" val="189717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4BC6A4-A306-4B88-841A-CE4AB43F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40652"/>
            <a:ext cx="12167641" cy="61173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F8CC1-B08D-47DA-9DDB-6AAB97DE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5" y="-234892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Using the median works better for admission scores</a:t>
            </a:r>
          </a:p>
        </p:txBody>
      </p:sp>
    </p:spTree>
    <p:extLst>
      <p:ext uri="{BB962C8B-B14F-4D97-AF65-F5344CB8AC3E}">
        <p14:creationId xmlns:p14="http://schemas.microsoft.com/office/powerpoint/2010/main" val="48345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1063</TotalTime>
  <Words>266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Comparing Imputation Methods II</vt:lpstr>
      <vt:lpstr>Aims and objectives</vt:lpstr>
      <vt:lpstr>Defining mortality outcome: Two approaches</vt:lpstr>
      <vt:lpstr>Both approaches show decent predictive performance</vt:lpstr>
      <vt:lpstr>Datasets differ in the structure of data missingness</vt:lpstr>
      <vt:lpstr>Datasets differ in the structure of data missingness</vt:lpstr>
      <vt:lpstr>Methodological approach</vt:lpstr>
      <vt:lpstr>Assuming zero works for discharge scores, but not admission scores</vt:lpstr>
      <vt:lpstr>Using the median works better for admission scores</vt:lpstr>
      <vt:lpstr>Cross-sectional imputation methods perform equally well</vt:lpstr>
      <vt:lpstr>MICE performs particularly well on discharge scores</vt:lpstr>
      <vt:lpstr>Even simple longitudinal methods perform very well</vt:lpstr>
      <vt:lpstr>Caveats to longitudinal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Imputation Methods</dc:title>
  <dc:creator>Ben Cooper</dc:creator>
  <cp:lastModifiedBy>Ben Cooper</cp:lastModifiedBy>
  <cp:revision>8</cp:revision>
  <dcterms:created xsi:type="dcterms:W3CDTF">2021-02-17T15:20:07Z</dcterms:created>
  <dcterms:modified xsi:type="dcterms:W3CDTF">2021-03-05T09:31:40Z</dcterms:modified>
</cp:coreProperties>
</file>