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7" r:id="rId4"/>
    <p:sldId id="271" r:id="rId5"/>
    <p:sldId id="258" r:id="rId6"/>
    <p:sldId id="261" r:id="rId7"/>
    <p:sldId id="262" r:id="rId8"/>
    <p:sldId id="263" r:id="rId9"/>
    <p:sldId id="264" r:id="rId10"/>
    <p:sldId id="269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984EA3"/>
    <a:srgbClr val="E41A1C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8AC38-0392-40DC-BD84-9FC4FF002441}" v="572" dt="2021-04-08T08:48:07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94" autoAdjust="0"/>
  </p:normalViewPr>
  <p:slideViewPr>
    <p:cSldViewPr snapToGrid="0">
      <p:cViewPr varScale="1">
        <p:scale>
          <a:sx n="99" d="100"/>
          <a:sy n="99" d="100"/>
        </p:scale>
        <p:origin x="9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ooper" userId="adf679e2-31d5-425b-a410-7bffc78e1b34" providerId="ADAL" clId="{67D8AC38-0392-40DC-BD84-9FC4FF002441}"/>
    <pc:docChg chg="undo custSel addSld delSld modSld sldOrd modMainMaster">
      <pc:chgData name="Ben Cooper" userId="adf679e2-31d5-425b-a410-7bffc78e1b34" providerId="ADAL" clId="{67D8AC38-0392-40DC-BD84-9FC4FF002441}" dt="2021-04-08T10:57:26.905" v="2415" actId="20577"/>
      <pc:docMkLst>
        <pc:docMk/>
      </pc:docMkLst>
      <pc:sldChg chg="addSp delSp modSp mod setBg modNotesTx">
        <pc:chgData name="Ben Cooper" userId="adf679e2-31d5-425b-a410-7bffc78e1b34" providerId="ADAL" clId="{67D8AC38-0392-40DC-BD84-9FC4FF002441}" dt="2021-04-08T10:57:26.905" v="2415" actId="20577"/>
        <pc:sldMkLst>
          <pc:docMk/>
          <pc:sldMk cId="9282743" sldId="256"/>
        </pc:sldMkLst>
        <pc:spChg chg="mod">
          <ac:chgData name="Ben Cooper" userId="adf679e2-31d5-425b-a410-7bffc78e1b34" providerId="ADAL" clId="{67D8AC38-0392-40DC-BD84-9FC4FF002441}" dt="2021-03-25T11:54:08.069" v="96" actId="20577"/>
          <ac:spMkLst>
            <pc:docMk/>
            <pc:sldMk cId="9282743" sldId="256"/>
            <ac:spMk id="2" creationId="{35AA90BE-9E97-44FB-B47A-3909AE00A27A}"/>
          </ac:spMkLst>
        </pc:spChg>
        <pc:spChg chg="del">
          <ac:chgData name="Ben Cooper" userId="adf679e2-31d5-425b-a410-7bffc78e1b34" providerId="ADAL" clId="{67D8AC38-0392-40DC-BD84-9FC4FF002441}" dt="2021-03-25T11:53:08.382" v="68" actId="478"/>
          <ac:spMkLst>
            <pc:docMk/>
            <pc:sldMk cId="9282743" sldId="256"/>
            <ac:spMk id="3" creationId="{393F1305-EAF3-4A42-BA17-43D1C1E7052E}"/>
          </ac:spMkLst>
        </pc:spChg>
        <pc:spChg chg="add del mod">
          <ac:chgData name="Ben Cooper" userId="adf679e2-31d5-425b-a410-7bffc78e1b34" providerId="ADAL" clId="{67D8AC38-0392-40DC-BD84-9FC4FF002441}" dt="2021-03-25T11:53:26.318" v="69" actId="478"/>
          <ac:spMkLst>
            <pc:docMk/>
            <pc:sldMk cId="9282743" sldId="256"/>
            <ac:spMk id="5" creationId="{E1E524C4-A8F8-415D-94A8-6C8B0AC39DA1}"/>
          </ac:spMkLst>
        </pc:spChg>
        <pc:spChg chg="add mod">
          <ac:chgData name="Ben Cooper" userId="adf679e2-31d5-425b-a410-7bffc78e1b34" providerId="ADAL" clId="{67D8AC38-0392-40DC-BD84-9FC4FF002441}" dt="2021-03-25T11:53:45.693" v="77" actId="20577"/>
          <ac:spMkLst>
            <pc:docMk/>
            <pc:sldMk cId="9282743" sldId="256"/>
            <ac:spMk id="6" creationId="{D8921F63-0917-48DB-84E8-A30F54867F48}"/>
          </ac:spMkLst>
        </pc:spChg>
      </pc:sldChg>
      <pc:sldChg chg="addSp delSp modSp mod ord modAnim modNotesTx">
        <pc:chgData name="Ben Cooper" userId="adf679e2-31d5-425b-a410-7bffc78e1b34" providerId="ADAL" clId="{67D8AC38-0392-40DC-BD84-9FC4FF002441}" dt="2021-04-08T07:54:04.193" v="2324"/>
        <pc:sldMkLst>
          <pc:docMk/>
          <pc:sldMk cId="3071324634" sldId="257"/>
        </pc:sldMkLst>
        <pc:spChg chg="mod">
          <ac:chgData name="Ben Cooper" userId="adf679e2-31d5-425b-a410-7bffc78e1b34" providerId="ADAL" clId="{67D8AC38-0392-40DC-BD84-9FC4FF002441}" dt="2021-04-07T15:34:09.774" v="1521" actId="403"/>
          <ac:spMkLst>
            <pc:docMk/>
            <pc:sldMk cId="3071324634" sldId="257"/>
            <ac:spMk id="2" creationId="{571D3D22-89FC-4357-8FFC-DF6AD944140C}"/>
          </ac:spMkLst>
        </pc:spChg>
        <pc:spChg chg="mod">
          <ac:chgData name="Ben Cooper" userId="adf679e2-31d5-425b-a410-7bffc78e1b34" providerId="ADAL" clId="{67D8AC38-0392-40DC-BD84-9FC4FF002441}" dt="2021-03-26T13:49:25.428" v="826" actId="1076"/>
          <ac:spMkLst>
            <pc:docMk/>
            <pc:sldMk cId="3071324634" sldId="257"/>
            <ac:spMk id="3" creationId="{9A0C2D5E-9479-4713-B479-D71FC763290B}"/>
          </ac:spMkLst>
        </pc:spChg>
        <pc:picChg chg="add del mod">
          <ac:chgData name="Ben Cooper" userId="adf679e2-31d5-425b-a410-7bffc78e1b34" providerId="ADAL" clId="{67D8AC38-0392-40DC-BD84-9FC4FF002441}" dt="2021-04-07T15:32:53.983" v="1510" actId="478"/>
          <ac:picMkLst>
            <pc:docMk/>
            <pc:sldMk cId="3071324634" sldId="257"/>
            <ac:picMk id="4" creationId="{38D7B4F1-2C4C-4B25-A066-F330FB8EA0D5}"/>
          </ac:picMkLst>
        </pc:picChg>
        <pc:picChg chg="add mod">
          <ac:chgData name="Ben Cooper" userId="adf679e2-31d5-425b-a410-7bffc78e1b34" providerId="ADAL" clId="{67D8AC38-0392-40DC-BD84-9FC4FF002441}" dt="2021-04-07T15:33:32.021" v="1518" actId="1076"/>
          <ac:picMkLst>
            <pc:docMk/>
            <pc:sldMk cId="3071324634" sldId="257"/>
            <ac:picMk id="1026" creationId="{7046B100-E9DA-4938-9505-0ACC6ED76537}"/>
          </ac:picMkLst>
        </pc:picChg>
      </pc:sldChg>
      <pc:sldChg chg="addSp modSp mod modAnim">
        <pc:chgData name="Ben Cooper" userId="adf679e2-31d5-425b-a410-7bffc78e1b34" providerId="ADAL" clId="{67D8AC38-0392-40DC-BD84-9FC4FF002441}" dt="2021-04-08T07:54:14.496" v="2325"/>
        <pc:sldMkLst>
          <pc:docMk/>
          <pc:sldMk cId="3088732940" sldId="258"/>
        </pc:sldMkLst>
        <pc:spChg chg="mod">
          <ac:chgData name="Ben Cooper" userId="adf679e2-31d5-425b-a410-7bffc78e1b34" providerId="ADAL" clId="{67D8AC38-0392-40DC-BD84-9FC4FF002441}" dt="2021-04-07T15:34:48.013" v="1525" actId="1076"/>
          <ac:spMkLst>
            <pc:docMk/>
            <pc:sldMk cId="3088732940" sldId="258"/>
            <ac:spMk id="2" creationId="{0665A3E9-0E2C-4DAA-B149-F0FA63D1ACE1}"/>
          </ac:spMkLst>
        </pc:spChg>
        <pc:spChg chg="add mod">
          <ac:chgData name="Ben Cooper" userId="adf679e2-31d5-425b-a410-7bffc78e1b34" providerId="ADAL" clId="{67D8AC38-0392-40DC-BD84-9FC4FF002441}" dt="2021-04-07T15:34:50.580" v="1526" actId="14100"/>
          <ac:spMkLst>
            <pc:docMk/>
            <pc:sldMk cId="3088732940" sldId="258"/>
            <ac:spMk id="3" creationId="{6252B26F-F805-45CB-AC0B-709605D97F73}"/>
          </ac:spMkLst>
        </pc:spChg>
        <pc:spChg chg="add mod">
          <ac:chgData name="Ben Cooper" userId="adf679e2-31d5-425b-a410-7bffc78e1b34" providerId="ADAL" clId="{67D8AC38-0392-40DC-BD84-9FC4FF002441}" dt="2021-04-07T15:36:07.569" v="1694" actId="27636"/>
          <ac:spMkLst>
            <pc:docMk/>
            <pc:sldMk cId="3088732940" sldId="258"/>
            <ac:spMk id="5" creationId="{23B6409C-0A98-41DE-9E39-0F862671157D}"/>
          </ac:spMkLst>
        </pc:spChg>
        <pc:graphicFrameChg chg="mod modGraphic">
          <ac:chgData name="Ben Cooper" userId="adf679e2-31d5-425b-a410-7bffc78e1b34" providerId="ADAL" clId="{67D8AC38-0392-40DC-BD84-9FC4FF002441}" dt="2021-04-07T15:34:45.157" v="1524" actId="1076"/>
          <ac:graphicFrameMkLst>
            <pc:docMk/>
            <pc:sldMk cId="3088732940" sldId="258"/>
            <ac:graphicFrameMk id="6" creationId="{46D2DB7A-0601-4724-9900-361018712F4A}"/>
          </ac:graphicFrameMkLst>
        </pc:graphicFrameChg>
      </pc:sldChg>
      <pc:sldChg chg="del">
        <pc:chgData name="Ben Cooper" userId="adf679e2-31d5-425b-a410-7bffc78e1b34" providerId="ADAL" clId="{67D8AC38-0392-40DC-BD84-9FC4FF002441}" dt="2021-03-25T12:13:05.873" v="99" actId="47"/>
        <pc:sldMkLst>
          <pc:docMk/>
          <pc:sldMk cId="555210981" sldId="259"/>
        </pc:sldMkLst>
      </pc:sldChg>
      <pc:sldChg chg="modSp del mod">
        <pc:chgData name="Ben Cooper" userId="adf679e2-31d5-425b-a410-7bffc78e1b34" providerId="ADAL" clId="{67D8AC38-0392-40DC-BD84-9FC4FF002441}" dt="2021-04-07T15:36:26.712" v="1695" actId="47"/>
        <pc:sldMkLst>
          <pc:docMk/>
          <pc:sldMk cId="4209950925" sldId="260"/>
        </pc:sldMkLst>
        <pc:spChg chg="mod ord">
          <ac:chgData name="Ben Cooper" userId="adf679e2-31d5-425b-a410-7bffc78e1b34" providerId="ADAL" clId="{67D8AC38-0392-40DC-BD84-9FC4FF002441}" dt="2021-03-25T12:13:23.838" v="104" actId="1076"/>
          <ac:spMkLst>
            <pc:docMk/>
            <pc:sldMk cId="4209950925" sldId="260"/>
            <ac:spMk id="2" creationId="{9EAEDB9A-F0BA-46AC-9379-1F278FF3698A}"/>
          </ac:spMkLst>
        </pc:spChg>
        <pc:picChg chg="mod">
          <ac:chgData name="Ben Cooper" userId="adf679e2-31d5-425b-a410-7bffc78e1b34" providerId="ADAL" clId="{67D8AC38-0392-40DC-BD84-9FC4FF002441}" dt="2021-03-25T12:13:11.703" v="101" actId="1076"/>
          <ac:picMkLst>
            <pc:docMk/>
            <pc:sldMk cId="4209950925" sldId="260"/>
            <ac:picMk id="5" creationId="{858E9B36-DB1D-4E97-B301-DF4AE1431C78}"/>
          </ac:picMkLst>
        </pc:picChg>
      </pc:sldChg>
      <pc:sldChg chg="addSp delSp modSp mod">
        <pc:chgData name="Ben Cooper" userId="adf679e2-31d5-425b-a410-7bffc78e1b34" providerId="ADAL" clId="{67D8AC38-0392-40DC-BD84-9FC4FF002441}" dt="2021-04-07T14:07:48.001" v="865" actId="1076"/>
        <pc:sldMkLst>
          <pc:docMk/>
          <pc:sldMk cId="2646006340" sldId="261"/>
        </pc:sldMkLst>
        <pc:spChg chg="add del mod">
          <ac:chgData name="Ben Cooper" userId="adf679e2-31d5-425b-a410-7bffc78e1b34" providerId="ADAL" clId="{67D8AC38-0392-40DC-BD84-9FC4FF002441}" dt="2021-03-26T10:23:10.842" v="385" actId="478"/>
          <ac:spMkLst>
            <pc:docMk/>
            <pc:sldMk cId="2646006340" sldId="261"/>
            <ac:spMk id="3" creationId="{9DE8C306-FDE5-4ABC-8652-85C6D843C2B1}"/>
          </ac:spMkLst>
        </pc:spChg>
        <pc:spChg chg="mod">
          <ac:chgData name="Ben Cooper" userId="adf679e2-31d5-425b-a410-7bffc78e1b34" providerId="ADAL" clId="{67D8AC38-0392-40DC-BD84-9FC4FF002441}" dt="2021-04-07T14:07:48.001" v="865" actId="1076"/>
          <ac:spMkLst>
            <pc:docMk/>
            <pc:sldMk cId="2646006340" sldId="261"/>
            <ac:spMk id="9" creationId="{DB65094E-2323-4D2C-B9F5-0EAF3A813DB4}"/>
          </ac:spMkLst>
        </pc:spChg>
        <pc:spChg chg="del mod">
          <ac:chgData name="Ben Cooper" userId="adf679e2-31d5-425b-a410-7bffc78e1b34" providerId="ADAL" clId="{67D8AC38-0392-40DC-BD84-9FC4FF002441}" dt="2021-03-26T10:23:08.787" v="384" actId="478"/>
          <ac:spMkLst>
            <pc:docMk/>
            <pc:sldMk cId="2646006340" sldId="261"/>
            <ac:spMk id="15" creationId="{454F8DDE-079A-4BD5-998C-0B3149A8E8E3}"/>
          </ac:spMkLst>
        </pc:spChg>
        <pc:cxnChg chg="mod">
          <ac:chgData name="Ben Cooper" userId="adf679e2-31d5-425b-a410-7bffc78e1b34" providerId="ADAL" clId="{67D8AC38-0392-40DC-BD84-9FC4FF002441}" dt="2021-04-07T14:07:48.001" v="865" actId="1076"/>
          <ac:cxnSpMkLst>
            <pc:docMk/>
            <pc:sldMk cId="2646006340" sldId="261"/>
            <ac:cxnSpMk id="26" creationId="{52991995-821D-4F06-9770-FCCA2AE7FAD6}"/>
          </ac:cxnSpMkLst>
        </pc:cxnChg>
        <pc:cxnChg chg="mod">
          <ac:chgData name="Ben Cooper" userId="adf679e2-31d5-425b-a410-7bffc78e1b34" providerId="ADAL" clId="{67D8AC38-0392-40DC-BD84-9FC4FF002441}" dt="2021-04-07T14:07:48.001" v="865" actId="1076"/>
          <ac:cxnSpMkLst>
            <pc:docMk/>
            <pc:sldMk cId="2646006340" sldId="261"/>
            <ac:cxnSpMk id="44" creationId="{DA87A5B7-4AEF-4ED4-BAF7-DF42E4916293}"/>
          </ac:cxnSpMkLst>
        </pc:cxnChg>
      </pc:sldChg>
      <pc:sldChg chg="modSp mod modNotesTx">
        <pc:chgData name="Ben Cooper" userId="adf679e2-31d5-425b-a410-7bffc78e1b34" providerId="ADAL" clId="{67D8AC38-0392-40DC-BD84-9FC4FF002441}" dt="2021-04-07T16:02:30.304" v="2036" actId="20577"/>
        <pc:sldMkLst>
          <pc:docMk/>
          <pc:sldMk cId="1897174453" sldId="262"/>
        </pc:sldMkLst>
        <pc:spChg chg="mod">
          <ac:chgData name="Ben Cooper" userId="adf679e2-31d5-425b-a410-7bffc78e1b34" providerId="ADAL" clId="{67D8AC38-0392-40DC-BD84-9FC4FF002441}" dt="2021-04-07T16:02:30.304" v="2036" actId="20577"/>
          <ac:spMkLst>
            <pc:docMk/>
            <pc:sldMk cId="1897174453" sldId="262"/>
            <ac:spMk id="2" creationId="{99DE5999-6658-49D4-B047-7BE146CBE10B}"/>
          </ac:spMkLst>
        </pc:spChg>
        <pc:picChg chg="mod">
          <ac:chgData name="Ben Cooper" userId="adf679e2-31d5-425b-a410-7bffc78e1b34" providerId="ADAL" clId="{67D8AC38-0392-40DC-BD84-9FC4FF002441}" dt="2021-04-07T15:59:38.422" v="1852" actId="14100"/>
          <ac:picMkLst>
            <pc:docMk/>
            <pc:sldMk cId="1897174453" sldId="262"/>
            <ac:picMk id="4" creationId="{FEF324F3-6757-42B7-83D8-0AE786CC69B6}"/>
          </ac:picMkLst>
        </pc:picChg>
      </pc:sldChg>
      <pc:sldChg chg="modSp mod modNotesTx">
        <pc:chgData name="Ben Cooper" userId="adf679e2-31d5-425b-a410-7bffc78e1b34" providerId="ADAL" clId="{67D8AC38-0392-40DC-BD84-9FC4FF002441}" dt="2021-04-07T16:03:42.372" v="2113" actId="20577"/>
        <pc:sldMkLst>
          <pc:docMk/>
          <pc:sldMk cId="483459224" sldId="263"/>
        </pc:sldMkLst>
        <pc:spChg chg="mod">
          <ac:chgData name="Ben Cooper" userId="adf679e2-31d5-425b-a410-7bffc78e1b34" providerId="ADAL" clId="{67D8AC38-0392-40DC-BD84-9FC4FF002441}" dt="2021-03-26T13:39:25.502" v="801" actId="1076"/>
          <ac:spMkLst>
            <pc:docMk/>
            <pc:sldMk cId="483459224" sldId="263"/>
            <ac:spMk id="7" creationId="{111F8CC1-B08D-47DA-9DDB-6AAB97DE883D}"/>
          </ac:spMkLst>
        </pc:spChg>
        <pc:picChg chg="mod">
          <ac:chgData name="Ben Cooper" userId="adf679e2-31d5-425b-a410-7bffc78e1b34" providerId="ADAL" clId="{67D8AC38-0392-40DC-BD84-9FC4FF002441}" dt="2021-04-07T15:59:46.551" v="1853" actId="14826"/>
          <ac:picMkLst>
            <pc:docMk/>
            <pc:sldMk cId="483459224" sldId="263"/>
            <ac:picMk id="6" creationId="{B54BC6A4-A306-4B88-841A-CE4AB43F2F62}"/>
          </ac:picMkLst>
        </pc:picChg>
      </pc:sldChg>
      <pc:sldChg chg="modSp mod">
        <pc:chgData name="Ben Cooper" userId="adf679e2-31d5-425b-a410-7bffc78e1b34" providerId="ADAL" clId="{67D8AC38-0392-40DC-BD84-9FC4FF002441}" dt="2021-04-07T15:59:56.398" v="1854" actId="14826"/>
        <pc:sldMkLst>
          <pc:docMk/>
          <pc:sldMk cId="894707580" sldId="264"/>
        </pc:sldMkLst>
        <pc:spChg chg="mod">
          <ac:chgData name="Ben Cooper" userId="adf679e2-31d5-425b-a410-7bffc78e1b34" providerId="ADAL" clId="{67D8AC38-0392-40DC-BD84-9FC4FF002441}" dt="2021-03-26T13:39:29.694" v="802" actId="1076"/>
          <ac:spMkLst>
            <pc:docMk/>
            <pc:sldMk cId="894707580" sldId="264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4-07T15:59:56.398" v="1854" actId="14826"/>
          <ac:picMkLst>
            <pc:docMk/>
            <pc:sldMk cId="894707580" sldId="264"/>
            <ac:picMk id="6" creationId="{BBD6D6F2-794C-4782-8246-1584601CA460}"/>
          </ac:picMkLst>
        </pc:picChg>
      </pc:sldChg>
      <pc:sldChg chg="del">
        <pc:chgData name="Ben Cooper" userId="adf679e2-31d5-425b-a410-7bffc78e1b34" providerId="ADAL" clId="{67D8AC38-0392-40DC-BD84-9FC4FF002441}" dt="2021-03-25T12:14:25.762" v="116" actId="47"/>
        <pc:sldMkLst>
          <pc:docMk/>
          <pc:sldMk cId="3808515937" sldId="266"/>
        </pc:sldMkLst>
      </pc:sldChg>
      <pc:sldChg chg="addSp delSp modSp del mod">
        <pc:chgData name="Ben Cooper" userId="adf679e2-31d5-425b-a410-7bffc78e1b34" providerId="ADAL" clId="{67D8AC38-0392-40DC-BD84-9FC4FF002441}" dt="2021-04-07T15:36:27.666" v="1696" actId="47"/>
        <pc:sldMkLst>
          <pc:docMk/>
          <pc:sldMk cId="1517840974" sldId="268"/>
        </pc:sldMkLst>
        <pc:spChg chg="del mod ord">
          <ac:chgData name="Ben Cooper" userId="adf679e2-31d5-425b-a410-7bffc78e1b34" providerId="ADAL" clId="{67D8AC38-0392-40DC-BD84-9FC4FF002441}" dt="2021-03-25T12:13:51.603" v="108" actId="478"/>
          <ac:spMkLst>
            <pc:docMk/>
            <pc:sldMk cId="1517840974" sldId="268"/>
            <ac:spMk id="2" creationId="{9EAEDB9A-F0BA-46AC-9379-1F278FF3698A}"/>
          </ac:spMkLst>
        </pc:spChg>
        <pc:spChg chg="add del mod">
          <ac:chgData name="Ben Cooper" userId="adf679e2-31d5-425b-a410-7bffc78e1b34" providerId="ADAL" clId="{67D8AC38-0392-40DC-BD84-9FC4FF002441}" dt="2021-03-25T12:13:55.665" v="111" actId="478"/>
          <ac:spMkLst>
            <pc:docMk/>
            <pc:sldMk cId="1517840974" sldId="268"/>
            <ac:spMk id="5" creationId="{9CE5369C-1F34-43E8-A8C4-EA177CC14409}"/>
          </ac:spMkLst>
        </pc:spChg>
        <pc:spChg chg="add mod">
          <ac:chgData name="Ben Cooper" userId="adf679e2-31d5-425b-a410-7bffc78e1b34" providerId="ADAL" clId="{67D8AC38-0392-40DC-BD84-9FC4FF002441}" dt="2021-03-25T12:13:56.510" v="112"/>
          <ac:spMkLst>
            <pc:docMk/>
            <pc:sldMk cId="1517840974" sldId="268"/>
            <ac:spMk id="6" creationId="{341370B2-5826-4312-A0B3-4ED214D6CD0C}"/>
          </ac:spMkLst>
        </pc:spChg>
        <pc:picChg chg="add del mod">
          <ac:chgData name="Ben Cooper" userId="adf679e2-31d5-425b-a410-7bffc78e1b34" providerId="ADAL" clId="{67D8AC38-0392-40DC-BD84-9FC4FF002441}" dt="2021-03-25T12:14:00.105" v="113" actId="14100"/>
          <ac:picMkLst>
            <pc:docMk/>
            <pc:sldMk cId="1517840974" sldId="268"/>
            <ac:picMk id="4" creationId="{BBF137A7-F4F1-4650-A548-91D7D674C3B3}"/>
          </ac:picMkLst>
        </pc:picChg>
      </pc:sldChg>
      <pc:sldChg chg="modSp mod modNotesTx">
        <pc:chgData name="Ben Cooper" userId="adf679e2-31d5-425b-a410-7bffc78e1b34" providerId="ADAL" clId="{67D8AC38-0392-40DC-BD84-9FC4FF002441}" dt="2021-04-07T16:04:10.239" v="2172" actId="20577"/>
        <pc:sldMkLst>
          <pc:docMk/>
          <pc:sldMk cId="4044003450" sldId="269"/>
        </pc:sldMkLst>
        <pc:spChg chg="mod">
          <ac:chgData name="Ben Cooper" userId="adf679e2-31d5-425b-a410-7bffc78e1b34" providerId="ADAL" clId="{67D8AC38-0392-40DC-BD84-9FC4FF002441}" dt="2021-03-26T13:39:33.269" v="803" actId="1076"/>
          <ac:spMkLst>
            <pc:docMk/>
            <pc:sldMk cId="4044003450" sldId="269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4-07T16:00:01.802" v="1855" actId="14826"/>
          <ac:picMkLst>
            <pc:docMk/>
            <pc:sldMk cId="4044003450" sldId="269"/>
            <ac:picMk id="6" creationId="{BBD6D6F2-794C-4782-8246-1584601CA460}"/>
          </ac:picMkLst>
        </pc:picChg>
      </pc:sldChg>
      <pc:sldChg chg="modSp mod modNotesTx">
        <pc:chgData name="Ben Cooper" userId="adf679e2-31d5-425b-a410-7bffc78e1b34" providerId="ADAL" clId="{67D8AC38-0392-40DC-BD84-9FC4FF002441}" dt="2021-04-07T16:04:54.437" v="2315" actId="20577"/>
        <pc:sldMkLst>
          <pc:docMk/>
          <pc:sldMk cId="2624318557" sldId="270"/>
        </pc:sldMkLst>
        <pc:spChg chg="mod">
          <ac:chgData name="Ben Cooper" userId="adf679e2-31d5-425b-a410-7bffc78e1b34" providerId="ADAL" clId="{67D8AC38-0392-40DC-BD84-9FC4FF002441}" dt="2021-03-26T13:39:50.646" v="806" actId="1076"/>
          <ac:spMkLst>
            <pc:docMk/>
            <pc:sldMk cId="2624318557" sldId="270"/>
            <ac:spMk id="7" creationId="{6D03446D-77FA-40DE-8B93-163AAC7C446A}"/>
          </ac:spMkLst>
        </pc:spChg>
        <pc:picChg chg="mod">
          <ac:chgData name="Ben Cooper" userId="adf679e2-31d5-425b-a410-7bffc78e1b34" providerId="ADAL" clId="{67D8AC38-0392-40DC-BD84-9FC4FF002441}" dt="2021-04-07T16:00:08.139" v="1856" actId="14826"/>
          <ac:picMkLst>
            <pc:docMk/>
            <pc:sldMk cId="2624318557" sldId="270"/>
            <ac:picMk id="6" creationId="{BBD6D6F2-794C-4782-8246-1584601CA460}"/>
          </ac:picMkLst>
        </pc:picChg>
      </pc:sldChg>
      <pc:sldChg chg="modSp mod ord modAnim">
        <pc:chgData name="Ben Cooper" userId="adf679e2-31d5-425b-a410-7bffc78e1b34" providerId="ADAL" clId="{67D8AC38-0392-40DC-BD84-9FC4FF002441}" dt="2021-04-08T07:53:57.501" v="2322"/>
        <pc:sldMkLst>
          <pc:docMk/>
          <pc:sldMk cId="4147960246" sldId="271"/>
        </pc:sldMkLst>
        <pc:spChg chg="mod">
          <ac:chgData name="Ben Cooper" userId="adf679e2-31d5-425b-a410-7bffc78e1b34" providerId="ADAL" clId="{67D8AC38-0392-40DC-BD84-9FC4FF002441}" dt="2021-04-07T15:34:12.790" v="1522" actId="403"/>
          <ac:spMkLst>
            <pc:docMk/>
            <pc:sldMk cId="4147960246" sldId="271"/>
            <ac:spMk id="2" creationId="{00000000-0000-0000-0000-000000000000}"/>
          </ac:spMkLst>
        </pc:spChg>
        <pc:spChg chg="mod">
          <ac:chgData name="Ben Cooper" userId="adf679e2-31d5-425b-a410-7bffc78e1b34" providerId="ADAL" clId="{67D8AC38-0392-40DC-BD84-9FC4FF002441}" dt="2021-04-07T14:27:57.543" v="968" actId="20577"/>
          <ac:spMkLst>
            <pc:docMk/>
            <pc:sldMk cId="4147960246" sldId="271"/>
            <ac:spMk id="3" creationId="{00000000-0000-0000-0000-000000000000}"/>
          </ac:spMkLst>
        </pc:spChg>
      </pc:sldChg>
      <pc:sldChg chg="addSp delSp modSp new mod modAnim modNotesTx">
        <pc:chgData name="Ben Cooper" userId="adf679e2-31d5-425b-a410-7bffc78e1b34" providerId="ADAL" clId="{67D8AC38-0392-40DC-BD84-9FC4FF002441}" dt="2021-04-08T07:54:45.840" v="2328"/>
        <pc:sldMkLst>
          <pc:docMk/>
          <pc:sldMk cId="3403530183" sldId="272"/>
        </pc:sldMkLst>
        <pc:spChg chg="mod">
          <ac:chgData name="Ben Cooper" userId="adf679e2-31d5-425b-a410-7bffc78e1b34" providerId="ADAL" clId="{67D8AC38-0392-40DC-BD84-9FC4FF002441}" dt="2021-03-26T10:26:15.951" v="553" actId="1076"/>
          <ac:spMkLst>
            <pc:docMk/>
            <pc:sldMk cId="3403530183" sldId="272"/>
            <ac:spMk id="2" creationId="{176B0939-D8BA-487B-AB9D-A345EAFBB216}"/>
          </ac:spMkLst>
        </pc:spChg>
        <pc:spChg chg="mod">
          <ac:chgData name="Ben Cooper" userId="adf679e2-31d5-425b-a410-7bffc78e1b34" providerId="ADAL" clId="{67D8AC38-0392-40DC-BD84-9FC4FF002441}" dt="2021-04-07T16:00:42.781" v="1876" actId="20577"/>
          <ac:spMkLst>
            <pc:docMk/>
            <pc:sldMk cId="3403530183" sldId="272"/>
            <ac:spMk id="3" creationId="{ED28A686-1B65-43D1-AF4F-8B9391F45EDB}"/>
          </ac:spMkLst>
        </pc:spChg>
        <pc:spChg chg="add del mod">
          <ac:chgData name="Ben Cooper" userId="adf679e2-31d5-425b-a410-7bffc78e1b34" providerId="ADAL" clId="{67D8AC38-0392-40DC-BD84-9FC4FF002441}" dt="2021-04-07T15:43:16.626" v="1782" actId="21"/>
          <ac:spMkLst>
            <pc:docMk/>
            <pc:sldMk cId="3403530183" sldId="272"/>
            <ac:spMk id="4" creationId="{66F6B342-DE7C-4097-952F-CD793EF68729}"/>
          </ac:spMkLst>
        </pc:spChg>
        <pc:spChg chg="add del mod">
          <ac:chgData name="Ben Cooper" userId="adf679e2-31d5-425b-a410-7bffc78e1b34" providerId="ADAL" clId="{67D8AC38-0392-40DC-BD84-9FC4FF002441}" dt="2021-04-07T15:43:16.626" v="1782" actId="21"/>
          <ac:spMkLst>
            <pc:docMk/>
            <pc:sldMk cId="3403530183" sldId="272"/>
            <ac:spMk id="5" creationId="{FC71C1B4-46D7-4598-B8D2-B2C348267578}"/>
          </ac:spMkLst>
        </pc:spChg>
        <pc:spChg chg="add del mod">
          <ac:chgData name="Ben Cooper" userId="adf679e2-31d5-425b-a410-7bffc78e1b34" providerId="ADAL" clId="{67D8AC38-0392-40DC-BD84-9FC4FF002441}" dt="2021-04-07T15:43:16.626" v="1782" actId="21"/>
          <ac:spMkLst>
            <pc:docMk/>
            <pc:sldMk cId="3403530183" sldId="272"/>
            <ac:spMk id="11" creationId="{43E0419C-094C-4FA8-BBF4-E121ACA3E59A}"/>
          </ac:spMkLst>
        </pc:spChg>
        <pc:spChg chg="add mod">
          <ac:chgData name="Ben Cooper" userId="adf679e2-31d5-425b-a410-7bffc78e1b34" providerId="ADAL" clId="{67D8AC38-0392-40DC-BD84-9FC4FF002441}" dt="2021-04-07T16:01:00.695" v="1888" actId="20577"/>
          <ac:spMkLst>
            <pc:docMk/>
            <pc:sldMk cId="3403530183" sldId="272"/>
            <ac:spMk id="12" creationId="{D1D934A5-14A3-4597-A4DA-83E97A16DC03}"/>
          </ac:spMkLst>
        </pc:spChg>
        <pc:spChg chg="add mod">
          <ac:chgData name="Ben Cooper" userId="adf679e2-31d5-425b-a410-7bffc78e1b34" providerId="ADAL" clId="{67D8AC38-0392-40DC-BD84-9FC4FF002441}" dt="2021-04-07T16:02:03.679" v="2031" actId="20577"/>
          <ac:spMkLst>
            <pc:docMk/>
            <pc:sldMk cId="3403530183" sldId="272"/>
            <ac:spMk id="13" creationId="{09B6FB07-F5A1-4F70-B214-3CA434E5DBE0}"/>
          </ac:spMkLst>
        </pc:spChg>
        <pc:picChg chg="add del mod">
          <ac:chgData name="Ben Cooper" userId="adf679e2-31d5-425b-a410-7bffc78e1b34" providerId="ADAL" clId="{67D8AC38-0392-40DC-BD84-9FC4FF002441}" dt="2021-04-07T15:43:16.626" v="1782" actId="21"/>
          <ac:picMkLst>
            <pc:docMk/>
            <pc:sldMk cId="3403530183" sldId="272"/>
            <ac:picMk id="6" creationId="{1B73BA46-BAC8-4F57-B528-36315F08841C}"/>
          </ac:picMkLst>
        </pc:picChg>
        <pc:picChg chg="add del mod">
          <ac:chgData name="Ben Cooper" userId="adf679e2-31d5-425b-a410-7bffc78e1b34" providerId="ADAL" clId="{67D8AC38-0392-40DC-BD84-9FC4FF002441}" dt="2021-04-07T15:43:16.626" v="1782" actId="21"/>
          <ac:picMkLst>
            <pc:docMk/>
            <pc:sldMk cId="3403530183" sldId="272"/>
            <ac:picMk id="7" creationId="{FED17A5A-DA96-41E9-A7E6-9C3879C402D9}"/>
          </ac:picMkLst>
        </pc:picChg>
        <pc:picChg chg="add del mod">
          <ac:chgData name="Ben Cooper" userId="adf679e2-31d5-425b-a410-7bffc78e1b34" providerId="ADAL" clId="{67D8AC38-0392-40DC-BD84-9FC4FF002441}" dt="2021-04-07T15:43:16.626" v="1782" actId="21"/>
          <ac:picMkLst>
            <pc:docMk/>
            <pc:sldMk cId="3403530183" sldId="272"/>
            <ac:picMk id="8" creationId="{FA5E20C0-2E09-4961-AB99-D7E758FD223C}"/>
          </ac:picMkLst>
        </pc:picChg>
        <pc:picChg chg="add del mod">
          <ac:chgData name="Ben Cooper" userId="adf679e2-31d5-425b-a410-7bffc78e1b34" providerId="ADAL" clId="{67D8AC38-0392-40DC-BD84-9FC4FF002441}" dt="2021-04-07T15:43:16.626" v="1782" actId="21"/>
          <ac:picMkLst>
            <pc:docMk/>
            <pc:sldMk cId="3403530183" sldId="272"/>
            <ac:picMk id="9" creationId="{7A2F83D3-F763-4631-8605-609784C33B8F}"/>
          </ac:picMkLst>
        </pc:picChg>
        <pc:picChg chg="add del mod">
          <ac:chgData name="Ben Cooper" userId="adf679e2-31d5-425b-a410-7bffc78e1b34" providerId="ADAL" clId="{67D8AC38-0392-40DC-BD84-9FC4FF002441}" dt="2021-04-07T15:43:16.626" v="1782" actId="21"/>
          <ac:picMkLst>
            <pc:docMk/>
            <pc:sldMk cId="3403530183" sldId="272"/>
            <ac:picMk id="10" creationId="{FC30A0EC-4DFE-46EA-A304-7EDAEA7EA9D6}"/>
          </ac:picMkLst>
        </pc:picChg>
      </pc:sldChg>
      <pc:sldChg chg="addSp delSp modSp new mod setBg modAnim modNotesTx">
        <pc:chgData name="Ben Cooper" userId="adf679e2-31d5-425b-a410-7bffc78e1b34" providerId="ADAL" clId="{67D8AC38-0392-40DC-BD84-9FC4FF002441}" dt="2021-04-08T08:48:07.832" v="2330"/>
        <pc:sldMkLst>
          <pc:docMk/>
          <pc:sldMk cId="2669935130" sldId="273"/>
        </pc:sldMkLst>
        <pc:spChg chg="mod">
          <ac:chgData name="Ben Cooper" userId="adf679e2-31d5-425b-a410-7bffc78e1b34" providerId="ADAL" clId="{67D8AC38-0392-40DC-BD84-9FC4FF002441}" dt="2021-04-07T15:34:06.174" v="1520" actId="403"/>
          <ac:spMkLst>
            <pc:docMk/>
            <pc:sldMk cId="2669935130" sldId="273"/>
            <ac:spMk id="2" creationId="{62D9A443-DA8C-4983-BC1B-C63901F4986E}"/>
          </ac:spMkLst>
        </pc:spChg>
        <pc:spChg chg="mod">
          <ac:chgData name="Ben Cooper" userId="adf679e2-31d5-425b-a410-7bffc78e1b34" providerId="ADAL" clId="{67D8AC38-0392-40DC-BD84-9FC4FF002441}" dt="2021-04-07T15:34:01.845" v="1519" actId="1076"/>
          <ac:spMkLst>
            <pc:docMk/>
            <pc:sldMk cId="2669935130" sldId="273"/>
            <ac:spMk id="3" creationId="{C8971B64-587C-4CB7-B966-26FD9D39BF36}"/>
          </ac:spMkLst>
        </pc:spChg>
        <pc:spChg chg="add del">
          <ac:chgData name="Ben Cooper" userId="adf679e2-31d5-425b-a410-7bffc78e1b34" providerId="ADAL" clId="{67D8AC38-0392-40DC-BD84-9FC4FF002441}" dt="2021-04-07T15:31:22.211" v="1472" actId="26606"/>
          <ac:spMkLst>
            <pc:docMk/>
            <pc:sldMk cId="2669935130" sldId="273"/>
            <ac:spMk id="6" creationId="{3CD9DF72-87A3-404E-A828-84CBF11A8303}"/>
          </ac:spMkLst>
        </pc:spChg>
        <pc:spChg chg="add del">
          <ac:chgData name="Ben Cooper" userId="adf679e2-31d5-425b-a410-7bffc78e1b34" providerId="ADAL" clId="{67D8AC38-0392-40DC-BD84-9FC4FF002441}" dt="2021-04-07T15:31:19.119" v="1470" actId="26606"/>
          <ac:spMkLst>
            <pc:docMk/>
            <pc:sldMk cId="2669935130" sldId="273"/>
            <ac:spMk id="9" creationId="{3CD9DF72-87A3-404E-A828-84CBF11A8303}"/>
          </ac:spMkLst>
        </pc:spChg>
        <pc:spChg chg="add del">
          <ac:chgData name="Ben Cooper" userId="adf679e2-31d5-425b-a410-7bffc78e1b34" providerId="ADAL" clId="{67D8AC38-0392-40DC-BD84-9FC4FF002441}" dt="2021-04-07T15:31:26.875" v="1476" actId="26606"/>
          <ac:spMkLst>
            <pc:docMk/>
            <pc:sldMk cId="2669935130" sldId="273"/>
            <ac:spMk id="12" creationId="{8FC9BE17-9A7B-462D-AE50-3D8777387304}"/>
          </ac:spMkLst>
        </pc:spChg>
        <pc:spChg chg="add del">
          <ac:chgData name="Ben Cooper" userId="adf679e2-31d5-425b-a410-7bffc78e1b34" providerId="ADAL" clId="{67D8AC38-0392-40DC-BD84-9FC4FF002441}" dt="2021-04-07T15:31:26.875" v="1476" actId="26606"/>
          <ac:spMkLst>
            <pc:docMk/>
            <pc:sldMk cId="2669935130" sldId="273"/>
            <ac:spMk id="13" creationId="{55D4142C-5077-457F-A6AD-3FECFDB39685}"/>
          </ac:spMkLst>
        </pc:spChg>
        <pc:spChg chg="add del">
          <ac:chgData name="Ben Cooper" userId="adf679e2-31d5-425b-a410-7bffc78e1b34" providerId="ADAL" clId="{67D8AC38-0392-40DC-BD84-9FC4FF002441}" dt="2021-04-07T15:31:26.875" v="1476" actId="26606"/>
          <ac:spMkLst>
            <pc:docMk/>
            <pc:sldMk cId="2669935130" sldId="273"/>
            <ac:spMk id="14" creationId="{3EBE8569-6AEC-4B8C-8D53-2DE337CDBA65}"/>
          </ac:spMkLst>
        </pc:spChg>
        <pc:spChg chg="add del">
          <ac:chgData name="Ben Cooper" userId="adf679e2-31d5-425b-a410-7bffc78e1b34" providerId="ADAL" clId="{67D8AC38-0392-40DC-BD84-9FC4FF002441}" dt="2021-04-07T15:31:26.875" v="1476" actId="26606"/>
          <ac:spMkLst>
            <pc:docMk/>
            <pc:sldMk cId="2669935130" sldId="273"/>
            <ac:spMk id="15" creationId="{7A5F0580-5EE9-419F-96EE-B6529EF6E7D0}"/>
          </ac:spMkLst>
        </pc:spChg>
        <pc:spChg chg="add del">
          <ac:chgData name="Ben Cooper" userId="adf679e2-31d5-425b-a410-7bffc78e1b34" providerId="ADAL" clId="{67D8AC38-0392-40DC-BD84-9FC4FF002441}" dt="2021-04-07T15:31:27.349" v="1478" actId="26606"/>
          <ac:spMkLst>
            <pc:docMk/>
            <pc:sldMk cId="2669935130" sldId="273"/>
            <ac:spMk id="17" creationId="{3CD9DF72-87A3-404E-A828-84CBF11A8303}"/>
          </ac:spMkLst>
        </pc:spChg>
        <pc:picChg chg="add mod ord">
          <ac:chgData name="Ben Cooper" userId="adf679e2-31d5-425b-a410-7bffc78e1b34" providerId="ADAL" clId="{67D8AC38-0392-40DC-BD84-9FC4FF002441}" dt="2021-04-07T15:34:01.845" v="1519" actId="1076"/>
          <ac:picMkLst>
            <pc:docMk/>
            <pc:sldMk cId="2669935130" sldId="273"/>
            <ac:picMk id="4" creationId="{493D3E94-2F73-4C90-8868-AEF81217A5C4}"/>
          </ac:picMkLst>
        </pc:picChg>
        <pc:picChg chg="add del">
          <ac:chgData name="Ben Cooper" userId="adf679e2-31d5-425b-a410-7bffc78e1b34" providerId="ADAL" clId="{67D8AC38-0392-40DC-BD84-9FC4FF002441}" dt="2021-04-07T15:31:25.277" v="1474" actId="26606"/>
          <ac:picMkLst>
            <pc:docMk/>
            <pc:sldMk cId="2669935130" sldId="273"/>
            <ac:picMk id="10" creationId="{54DDEBDD-D8BD-41A6-8A0D-B00E3768B0F9}"/>
          </ac:picMkLst>
        </pc:picChg>
        <pc:cxnChg chg="add del">
          <ac:chgData name="Ben Cooper" userId="adf679e2-31d5-425b-a410-7bffc78e1b34" providerId="ADAL" clId="{67D8AC38-0392-40DC-BD84-9FC4FF002441}" dt="2021-04-07T15:31:22.211" v="1472" actId="26606"/>
          <ac:cxnSpMkLst>
            <pc:docMk/>
            <pc:sldMk cId="2669935130" sldId="273"/>
            <ac:cxnSpMk id="7" creationId="{20E3A342-4D61-4E3F-AF90-1AB42AEB96CC}"/>
          </ac:cxnSpMkLst>
        </pc:cxnChg>
        <pc:cxnChg chg="add del">
          <ac:chgData name="Ben Cooper" userId="adf679e2-31d5-425b-a410-7bffc78e1b34" providerId="ADAL" clId="{67D8AC38-0392-40DC-BD84-9FC4FF002441}" dt="2021-04-07T15:31:19.119" v="1470" actId="26606"/>
          <ac:cxnSpMkLst>
            <pc:docMk/>
            <pc:sldMk cId="2669935130" sldId="273"/>
            <ac:cxnSpMk id="11" creationId="{20E3A342-4D61-4E3F-AF90-1AB42AEB96CC}"/>
          </ac:cxnSpMkLst>
        </pc:cxnChg>
        <pc:cxnChg chg="add del">
          <ac:chgData name="Ben Cooper" userId="adf679e2-31d5-425b-a410-7bffc78e1b34" providerId="ADAL" clId="{67D8AC38-0392-40DC-BD84-9FC4FF002441}" dt="2021-04-07T15:31:27.349" v="1478" actId="26606"/>
          <ac:cxnSpMkLst>
            <pc:docMk/>
            <pc:sldMk cId="2669935130" sldId="273"/>
            <ac:cxnSpMk id="18" creationId="{20E3A342-4D61-4E3F-AF90-1AB42AEB96CC}"/>
          </ac:cxnSpMkLst>
        </pc:cxnChg>
      </pc:sldChg>
      <pc:sldChg chg="addSp delSp modSp new mod modAnim">
        <pc:chgData name="Ben Cooper" userId="adf679e2-31d5-425b-a410-7bffc78e1b34" providerId="ADAL" clId="{67D8AC38-0392-40DC-BD84-9FC4FF002441}" dt="2021-04-08T07:55:28.922" v="2329"/>
        <pc:sldMkLst>
          <pc:docMk/>
          <pc:sldMk cId="4244497551" sldId="274"/>
        </pc:sldMkLst>
        <pc:spChg chg="del">
          <ac:chgData name="Ben Cooper" userId="adf679e2-31d5-425b-a410-7bffc78e1b34" providerId="ADAL" clId="{67D8AC38-0392-40DC-BD84-9FC4FF002441}" dt="2021-04-07T15:43:23.004" v="1784" actId="478"/>
          <ac:spMkLst>
            <pc:docMk/>
            <pc:sldMk cId="4244497551" sldId="274"/>
            <ac:spMk id="2" creationId="{7F10E179-3125-485C-BD54-73CD98BE94AF}"/>
          </ac:spMkLst>
        </pc:spChg>
        <pc:spChg chg="del">
          <ac:chgData name="Ben Cooper" userId="adf679e2-31d5-425b-a410-7bffc78e1b34" providerId="ADAL" clId="{67D8AC38-0392-40DC-BD84-9FC4FF002441}" dt="2021-04-07T15:43:23.571" v="1785" actId="478"/>
          <ac:spMkLst>
            <pc:docMk/>
            <pc:sldMk cId="4244497551" sldId="274"/>
            <ac:spMk id="3" creationId="{A9A0CDC9-4E67-4395-9166-E7DCB9D7CBE7}"/>
          </ac:spMkLst>
        </pc:spChg>
        <pc:spChg chg="add mod">
          <ac:chgData name="Ben Cooper" userId="adf679e2-31d5-425b-a410-7bffc78e1b34" providerId="ADAL" clId="{67D8AC38-0392-40DC-BD84-9FC4FF002441}" dt="2021-04-07T16:05:13.666" v="2316" actId="1076"/>
          <ac:spMkLst>
            <pc:docMk/>
            <pc:sldMk cId="4244497551" sldId="274"/>
            <ac:spMk id="4" creationId="{1D4B226E-32F0-4E3B-B9C2-39789D86F3C6}"/>
          </ac:spMkLst>
        </pc:spChg>
        <pc:spChg chg="add mod">
          <ac:chgData name="Ben Cooper" userId="adf679e2-31d5-425b-a410-7bffc78e1b34" providerId="ADAL" clId="{67D8AC38-0392-40DC-BD84-9FC4FF002441}" dt="2021-04-07T16:05:26.802" v="2319" actId="1076"/>
          <ac:spMkLst>
            <pc:docMk/>
            <pc:sldMk cId="4244497551" sldId="274"/>
            <ac:spMk id="5" creationId="{FE8803F9-E051-400D-9028-7B5CA697F1FE}"/>
          </ac:spMkLst>
        </pc:spChg>
        <pc:spChg chg="add mod">
          <ac:chgData name="Ben Cooper" userId="adf679e2-31d5-425b-a410-7bffc78e1b34" providerId="ADAL" clId="{67D8AC38-0392-40DC-BD84-9FC4FF002441}" dt="2021-04-07T16:05:24.306" v="2318" actId="1076"/>
          <ac:spMkLst>
            <pc:docMk/>
            <pc:sldMk cId="4244497551" sldId="274"/>
            <ac:spMk id="11" creationId="{CEB9BC05-FA76-45CA-8667-FBB9689F5A14}"/>
          </ac:spMkLst>
        </pc:spChg>
        <pc:spChg chg="add mod">
          <ac:chgData name="Ben Cooper" userId="adf679e2-31d5-425b-a410-7bffc78e1b34" providerId="ADAL" clId="{67D8AC38-0392-40DC-BD84-9FC4FF002441}" dt="2021-04-07T16:05:24.306" v="2318" actId="1076"/>
          <ac:spMkLst>
            <pc:docMk/>
            <pc:sldMk cId="4244497551" sldId="274"/>
            <ac:spMk id="12" creationId="{6F0FCF27-D820-4899-A0EF-3138BF716B46}"/>
          </ac:spMkLst>
        </pc:spChg>
        <pc:picChg chg="add mod">
          <ac:chgData name="Ben Cooper" userId="adf679e2-31d5-425b-a410-7bffc78e1b34" providerId="ADAL" clId="{67D8AC38-0392-40DC-BD84-9FC4FF002441}" dt="2021-04-07T16:05:29.938" v="2320" actId="1076"/>
          <ac:picMkLst>
            <pc:docMk/>
            <pc:sldMk cId="4244497551" sldId="274"/>
            <ac:picMk id="6" creationId="{9BF5F8AB-E13B-4022-A743-70120A037981}"/>
          </ac:picMkLst>
        </pc:picChg>
        <pc:picChg chg="add mod">
          <ac:chgData name="Ben Cooper" userId="adf679e2-31d5-425b-a410-7bffc78e1b34" providerId="ADAL" clId="{67D8AC38-0392-40DC-BD84-9FC4FF002441}" dt="2021-04-07T16:05:29.938" v="2320" actId="1076"/>
          <ac:picMkLst>
            <pc:docMk/>
            <pc:sldMk cId="4244497551" sldId="274"/>
            <ac:picMk id="7" creationId="{272E7180-4F77-4B20-A1FA-07C613015C03}"/>
          </ac:picMkLst>
        </pc:picChg>
        <pc:picChg chg="add mod">
          <ac:chgData name="Ben Cooper" userId="adf679e2-31d5-425b-a410-7bffc78e1b34" providerId="ADAL" clId="{67D8AC38-0392-40DC-BD84-9FC4FF002441}" dt="2021-04-07T16:05:29.938" v="2320" actId="1076"/>
          <ac:picMkLst>
            <pc:docMk/>
            <pc:sldMk cId="4244497551" sldId="274"/>
            <ac:picMk id="8" creationId="{AE4E1602-E951-425E-991B-846AC3FEBC86}"/>
          </ac:picMkLst>
        </pc:picChg>
        <pc:picChg chg="add mod">
          <ac:chgData name="Ben Cooper" userId="adf679e2-31d5-425b-a410-7bffc78e1b34" providerId="ADAL" clId="{67D8AC38-0392-40DC-BD84-9FC4FF002441}" dt="2021-04-07T16:05:29.938" v="2320" actId="1076"/>
          <ac:picMkLst>
            <pc:docMk/>
            <pc:sldMk cId="4244497551" sldId="274"/>
            <ac:picMk id="9" creationId="{4ED594CA-46EA-4466-9851-66A440485611}"/>
          </ac:picMkLst>
        </pc:picChg>
        <pc:picChg chg="add mod">
          <ac:chgData name="Ben Cooper" userId="adf679e2-31d5-425b-a410-7bffc78e1b34" providerId="ADAL" clId="{67D8AC38-0392-40DC-BD84-9FC4FF002441}" dt="2021-04-07T16:05:24.306" v="2318" actId="1076"/>
          <ac:picMkLst>
            <pc:docMk/>
            <pc:sldMk cId="4244497551" sldId="274"/>
            <ac:picMk id="10" creationId="{AC0F360E-25F6-40E7-B0DC-3E8D6DA9F54E}"/>
          </ac:picMkLst>
        </pc:picChg>
      </pc:sldChg>
      <pc:sldMasterChg chg="setBg modSldLayout">
        <pc:chgData name="Ben Cooper" userId="adf679e2-31d5-425b-a410-7bffc78e1b34" providerId="ADAL" clId="{67D8AC38-0392-40DC-BD84-9FC4FF002441}" dt="2021-03-25T11:52:17.633" v="3"/>
        <pc:sldMasterMkLst>
          <pc:docMk/>
          <pc:sldMasterMk cId="364238300" sldId="2147483648"/>
        </pc:sldMasterMkLst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2211691719" sldId="2147483649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3133180157" sldId="2147483650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3414977528" sldId="2147483651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2874258327" sldId="2147483652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291386468" sldId="2147483653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609945426" sldId="2147483654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428913638" sldId="2147483655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483637185" sldId="2147483656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079853028" sldId="2147483657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1160540585" sldId="2147483658"/>
          </pc:sldLayoutMkLst>
        </pc:sldLayoutChg>
        <pc:sldLayoutChg chg="setBg">
          <pc:chgData name="Ben Cooper" userId="adf679e2-31d5-425b-a410-7bffc78e1b34" providerId="ADAL" clId="{67D8AC38-0392-40DC-BD84-9FC4FF002441}" dt="2021-03-25T11:52:17.633" v="3"/>
          <pc:sldLayoutMkLst>
            <pc:docMk/>
            <pc:sldMasterMk cId="364238300" sldId="2147483648"/>
            <pc:sldLayoutMk cId="92958093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C6882-495A-470A-827A-012A94F69B36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76A7-B12C-4B91-9043-8CDACB5C84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-Critical care &amp; risk scores</a:t>
            </a:r>
          </a:p>
          <a:p>
            <a:r>
              <a:rPr lang="en-GB" dirty="0"/>
              <a:t>-Problem of missing data</a:t>
            </a:r>
          </a:p>
          <a:p>
            <a:r>
              <a:rPr lang="en-GB" dirty="0"/>
              <a:t>-Our work to address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6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£1,300 per day, 23% die</a:t>
            </a:r>
          </a:p>
          <a:p>
            <a:r>
              <a:rPr lang="en-GB" dirty="0"/>
              <a:t>Not usually key elements of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7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MCAR, MAR w/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9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&gt;25 = 50% mortality</a:t>
            </a:r>
          </a:p>
          <a:p>
            <a:r>
              <a:rPr lang="en-GB" dirty="0"/>
              <a:t>&gt;35 = 80% mortality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4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left ==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0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Average must be sensible – critically ill patients not normal!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3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mice – cross correlations, multiple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9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Worst measurement of last 5</a:t>
            </a:r>
          </a:p>
          <a:p>
            <a:r>
              <a:rPr lang="en-GB" dirty="0"/>
              <a:t>Still relies on that data existing </a:t>
            </a:r>
          </a:p>
          <a:p>
            <a:r>
              <a:rPr lang="en-GB" dirty="0"/>
              <a:t>Impossible for admission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7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steps – publication to advise future work in model building or clinical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D76A7-B12C-4B91-9043-8CDACB5C84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25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A38-F578-4D3C-9A53-FF9936B7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FA2D-AED9-41BE-A3A7-D929310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5AE2-81FC-472D-8634-095545AC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5CAC-DA95-4A47-ACCA-5A61FEE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911D-7306-4766-8FA4-DEA14DE0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4DB-40C9-407A-944A-58B04979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BAD1-DFAB-4089-94E4-34DABB81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36D6-C039-4502-B3CD-97B44841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DFC5-4A73-453B-83B6-6430164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CB97-C243-4B34-B395-61B87A6A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4D4D1-CA36-40CB-95C2-15ACB8AB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0BD9-EF25-445F-9028-B6ACD999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8AF3-E9BF-4531-8380-84B12CD7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21A1-D8DC-45F8-9CD2-9BCB54D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5423-1615-4EC3-9284-15A30BB8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A91-C678-4069-AF23-E063A57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9AFF-DEF1-4E3B-85E3-BDAA92B4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0C95-A9AF-4453-A7C8-95612F3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1994-02A2-4FC1-8E77-A3D1E7F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7A4C-0F4F-4D4C-A8E3-EEEBC3E3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24D-61D7-480E-B06A-84753F2F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0570-485D-40DB-9CC2-80BEE63F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4961-6B83-4B63-91A2-19C68D37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1162-F7D1-4434-A83F-9202839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4EFA-95A0-498F-8A01-B0605E5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001-6A11-4A54-B3CD-24C5EDE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743-BA10-43DE-BCD3-58FD5E84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8B8E-6DC8-48E2-A8C5-C84095D6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B6D2-061D-4801-9FC8-CE062168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B5EF-9EAA-4C6B-8B44-7D33FAC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BE78B-9C62-41AE-B60F-4249995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5807-E5EE-4B44-B1B3-14FB739D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77EE-FFF1-4F16-B487-5C883469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B921-8810-4C3E-BD88-F31494E8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BA0C0-EBBE-420B-A6C9-BADD47B0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E53-3B42-4238-8A52-D87312E8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88B78-93A9-41F5-9635-B096D8D8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36C8-8568-45CC-A4A0-B62E5CB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CC78-64F5-41FD-8A97-F53D4B22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3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3321-202B-44A7-92E2-FEB1838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5CE4-0965-43E6-B866-4E06865C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23292-FCA4-459F-9461-05343653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B32A-1642-4841-B679-F2B66B1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819A1-067A-4970-A21A-E8D0790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0EA0-1714-40D5-A23E-72DDB55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6301-FF3A-416E-87EB-A7C6E49A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0CE-A5D0-40CD-B02F-F48DC196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397D-D630-4EEE-9131-7E73ADC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BE9B6-9A47-410D-BC08-F57EAF455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888A-2560-4D30-9479-9A551E8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9B41-EE00-4ACC-9FDB-D5ADFAEC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6AC0-7A69-43F1-9FAF-85BF7E4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D6FA-ECFA-454D-93B2-8FFEFBF6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ACD05-279D-40C4-8EFE-AA1890A6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56A2E-099C-4B3C-ADE0-EAA33BD8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3608-FC9E-4E02-8E32-6C243C1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8710-5742-4472-A425-DAD2E5F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4DE0-722B-4C1E-82BA-81D15211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5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3A02-7AF2-4563-9079-874F5800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4CC4-4A8C-4CB4-B7C7-AC4F5711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C620-37AF-4F09-913E-EF73D9D6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016E-8032-4CD7-9F9A-D578D80BA109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BD30-F319-4D67-88A7-99AE4CDF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EAD3-CE5C-4EF8-96D8-3BB7F9F5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6CAB-DE9F-4986-BA5B-36EE62DC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0BE-9E97-44FB-B47A-3909AE00A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Handling missing data in critical care risk prediction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8921F63-0917-48DB-84E8-A30F54867F48}"/>
              </a:ext>
            </a:extLst>
          </p:cNvPr>
          <p:cNvSpPr txBox="1">
            <a:spLocks/>
          </p:cNvSpPr>
          <p:nvPr/>
        </p:nvSpPr>
        <p:spPr>
          <a:xfrm>
            <a:off x="838200" y="4240739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Ben Cooper</a:t>
            </a:r>
          </a:p>
          <a:p>
            <a:r>
              <a:rPr lang="en-GB" sz="3200" dirty="0"/>
              <a:t>LIDA Seminar Series – 8</a:t>
            </a:r>
            <a:r>
              <a:rPr lang="en-GB" sz="3200" baseline="30000" dirty="0"/>
              <a:t>th</a:t>
            </a:r>
            <a:r>
              <a:rPr lang="en-GB" sz="3200" dirty="0"/>
              <a:t> April 2021</a:t>
            </a:r>
          </a:p>
          <a:p>
            <a:endParaRPr lang="en-GB" sz="3200" dirty="0"/>
          </a:p>
          <a:p>
            <a:r>
              <a:rPr lang="en-GB" sz="2000" i="1" dirty="0"/>
              <a:t>Supervised by Alwyn </a:t>
            </a:r>
            <a:r>
              <a:rPr lang="en-GB" sz="2000" i="1" dirty="0" err="1"/>
              <a:t>Kotzé</a:t>
            </a:r>
            <a:r>
              <a:rPr lang="en-GB" sz="2000" i="1" dirty="0"/>
              <a:t>, Simon Howell, </a:t>
            </a:r>
          </a:p>
          <a:p>
            <a:r>
              <a:rPr lang="en-GB" sz="2000" i="1" dirty="0"/>
              <a:t>David Wong and Peter Tennant</a:t>
            </a:r>
            <a:endParaRPr lang="en-GB" sz="18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8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MICE performs particularly well on discharge scores</a:t>
            </a:r>
          </a:p>
        </p:txBody>
      </p:sp>
    </p:spTree>
    <p:extLst>
      <p:ext uri="{BB962C8B-B14F-4D97-AF65-F5344CB8AC3E}">
        <p14:creationId xmlns:p14="http://schemas.microsoft.com/office/powerpoint/2010/main" val="40440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0" y="1819647"/>
            <a:ext cx="12167638" cy="50383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4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Even simple longitudinal methods perform very well</a:t>
            </a:r>
          </a:p>
        </p:txBody>
      </p:sp>
    </p:spTree>
    <p:extLst>
      <p:ext uri="{BB962C8B-B14F-4D97-AF65-F5344CB8AC3E}">
        <p14:creationId xmlns:p14="http://schemas.microsoft.com/office/powerpoint/2010/main" val="262431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0939-D8BA-487B-AB9D-A345EAF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719"/>
            <a:ext cx="10515600" cy="1325563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A686-1B65-43D1-AF4F-8B9391F4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53"/>
            <a:ext cx="10515600" cy="2188882"/>
          </a:xfrm>
        </p:spPr>
        <p:txBody>
          <a:bodyPr>
            <a:normAutofit/>
          </a:bodyPr>
          <a:lstStyle/>
          <a:p>
            <a:r>
              <a:rPr lang="en-GB" dirty="0"/>
              <a:t>Complex imputation methods </a:t>
            </a:r>
            <a:r>
              <a:rPr lang="en-GB" i="1" dirty="0"/>
              <a:t>don’t necessarily perform better</a:t>
            </a:r>
          </a:p>
          <a:p>
            <a:r>
              <a:rPr lang="en-GB" dirty="0"/>
              <a:t>Assuming “average” works fine if a </a:t>
            </a:r>
            <a:r>
              <a:rPr lang="en-GB" i="1" dirty="0"/>
              <a:t>sensible average</a:t>
            </a:r>
            <a:r>
              <a:rPr lang="en-GB" dirty="0"/>
              <a:t> is chosen</a:t>
            </a:r>
          </a:p>
          <a:p>
            <a:r>
              <a:rPr lang="en-GB" i="1" dirty="0"/>
              <a:t>Any</a:t>
            </a:r>
            <a:r>
              <a:rPr lang="en-GB" dirty="0"/>
              <a:t> information from the patient’s history is better than cross-sectional methods</a:t>
            </a:r>
            <a:endParaRPr lang="en-GB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D934A5-14A3-4597-A4DA-83E97A16DC03}"/>
              </a:ext>
            </a:extLst>
          </p:cNvPr>
          <p:cNvSpPr txBox="1">
            <a:spLocks/>
          </p:cNvSpPr>
          <p:nvPr/>
        </p:nvSpPr>
        <p:spPr>
          <a:xfrm>
            <a:off x="838200" y="3615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B6FB07-F5A1-4F70-B214-3CA434E5DBE0}"/>
              </a:ext>
            </a:extLst>
          </p:cNvPr>
          <p:cNvSpPr txBox="1">
            <a:spLocks/>
          </p:cNvSpPr>
          <p:nvPr/>
        </p:nvSpPr>
        <p:spPr>
          <a:xfrm>
            <a:off x="838200" y="4770719"/>
            <a:ext cx="10515600" cy="218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Preparing work for publication</a:t>
            </a:r>
          </a:p>
          <a:p>
            <a:r>
              <a:rPr lang="en-GB" dirty="0"/>
              <a:t>Use to prepare cohort data for future model-building</a:t>
            </a:r>
          </a:p>
          <a:p>
            <a:r>
              <a:rPr lang="en-GB" dirty="0"/>
              <a:t>Improve clinical use of models</a:t>
            </a:r>
          </a:p>
        </p:txBody>
      </p:sp>
    </p:spTree>
    <p:extLst>
      <p:ext uri="{BB962C8B-B14F-4D97-AF65-F5344CB8AC3E}">
        <p14:creationId xmlns:p14="http://schemas.microsoft.com/office/powerpoint/2010/main" val="34035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4B226E-32F0-4E3B-B9C2-39789D86F3C6}"/>
              </a:ext>
            </a:extLst>
          </p:cNvPr>
          <p:cNvSpPr txBox="1">
            <a:spLocks/>
          </p:cNvSpPr>
          <p:nvPr/>
        </p:nvSpPr>
        <p:spPr>
          <a:xfrm>
            <a:off x="838199" y="3379052"/>
            <a:ext cx="10515600" cy="96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Acknowledgements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8803F9-E051-400D-9028-7B5CA697F1FE}"/>
              </a:ext>
            </a:extLst>
          </p:cNvPr>
          <p:cNvSpPr txBox="1">
            <a:spLocks/>
          </p:cNvSpPr>
          <p:nvPr/>
        </p:nvSpPr>
        <p:spPr>
          <a:xfrm>
            <a:off x="838199" y="4450519"/>
            <a:ext cx="10940845" cy="1934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Alwyn </a:t>
            </a:r>
            <a:r>
              <a:rPr lang="en-GB" sz="2000" dirty="0" err="1"/>
              <a:t>Kotzé</a:t>
            </a:r>
            <a:endParaRPr lang="en-GB" sz="2000" dirty="0"/>
          </a:p>
          <a:p>
            <a:r>
              <a:rPr lang="en-GB" sz="2000" dirty="0"/>
              <a:t>David Wong</a:t>
            </a:r>
          </a:p>
          <a:p>
            <a:r>
              <a:rPr lang="en-GB" sz="2000" dirty="0"/>
              <a:t>Peter Tennant</a:t>
            </a:r>
          </a:p>
          <a:p>
            <a:r>
              <a:rPr lang="en-GB" sz="2000" dirty="0"/>
              <a:t>Simon Howell </a:t>
            </a:r>
          </a:p>
          <a:p>
            <a:r>
              <a:rPr lang="en-GB" sz="2000" dirty="0"/>
              <a:t>MIMIC-III team at MIT</a:t>
            </a:r>
            <a:endParaRPr lang="en-GB" sz="1800" dirty="0"/>
          </a:p>
        </p:txBody>
      </p:sp>
      <p:pic>
        <p:nvPicPr>
          <p:cNvPr id="6" name="Picture 2" descr="David Wong - Lecturer in Artificial Intelligence in Healthcare - University  of Manchester | LinkedIn">
            <a:extLst>
              <a:ext uri="{FF2B5EF4-FFF2-40B4-BE49-F238E27FC236}">
                <a16:creationId xmlns:a16="http://schemas.microsoft.com/office/drawing/2014/main" id="{9BF5F8AB-E13B-4022-A743-70120A037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5381"/>
          <a:stretch/>
        </p:blipFill>
        <p:spPr bwMode="auto">
          <a:xfrm>
            <a:off x="4947179" y="4450519"/>
            <a:ext cx="1363544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ritish Society of Orthopaedic Anaesthetists Spring Scientific Meeting  Abstracts and Biographies for Chester Meeting 29th April">
            <a:extLst>
              <a:ext uri="{FF2B5EF4-FFF2-40B4-BE49-F238E27FC236}">
                <a16:creationId xmlns:a16="http://schemas.microsoft.com/office/drawing/2014/main" id="{272E7180-4F77-4B20-A1FA-07C61301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6" y="4450519"/>
            <a:ext cx="1363543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revious Research Prioritisation Exercises - The National Institute of  Academic Anaesthesia">
            <a:extLst>
              <a:ext uri="{FF2B5EF4-FFF2-40B4-BE49-F238E27FC236}">
                <a16:creationId xmlns:a16="http://schemas.microsoft.com/office/drawing/2014/main" id="{AE4E1602-E951-425E-991B-846AC3FEB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/>
          <a:stretch/>
        </p:blipFill>
        <p:spPr bwMode="auto">
          <a:xfrm>
            <a:off x="7531147" y="4450519"/>
            <a:ext cx="1222526" cy="17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eter Tennant | The Alan Turing Institute">
            <a:extLst>
              <a:ext uri="{FF2B5EF4-FFF2-40B4-BE49-F238E27FC236}">
                <a16:creationId xmlns:a16="http://schemas.microsoft.com/office/drawing/2014/main" id="{4ED594CA-46EA-4466-9851-66A44048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1"/>
          <a:stretch/>
        </p:blipFill>
        <p:spPr bwMode="auto">
          <a:xfrm>
            <a:off x="6308621" y="4450519"/>
            <a:ext cx="1222526" cy="17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person, smiling, indoor, posing&#10;&#10;Description automatically generated">
            <a:extLst>
              <a:ext uri="{FF2B5EF4-FFF2-40B4-BE49-F238E27FC236}">
                <a16:creationId xmlns:a16="http://schemas.microsoft.com/office/drawing/2014/main" id="{AC0F360E-25F6-40E7-B0DC-3E8D6DA9F5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882"/>
          <a:stretch/>
        </p:blipFill>
        <p:spPr>
          <a:xfrm>
            <a:off x="9974097" y="2319138"/>
            <a:ext cx="1576336" cy="17491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B9BC05-FA76-45CA-8667-FBB9689F5A14}"/>
              </a:ext>
            </a:extLst>
          </p:cNvPr>
          <p:cNvSpPr/>
          <p:nvPr/>
        </p:nvSpPr>
        <p:spPr>
          <a:xfrm>
            <a:off x="8998691" y="1632913"/>
            <a:ext cx="3193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Twitter: @b_t_cooper</a:t>
            </a:r>
          </a:p>
          <a:p>
            <a:pPr algn="ctr"/>
            <a:r>
              <a:rPr lang="en-GB" sz="2000" dirty="0"/>
              <a:t>Email: b.cooper@leeds.ac.uk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0FCF27-D820-4899-A0EF-3138BF716B46}"/>
              </a:ext>
            </a:extLst>
          </p:cNvPr>
          <p:cNvSpPr txBox="1">
            <a:spLocks/>
          </p:cNvSpPr>
          <p:nvPr/>
        </p:nvSpPr>
        <p:spPr>
          <a:xfrm>
            <a:off x="838199" y="1544831"/>
            <a:ext cx="10515600" cy="96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244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443-DA8C-4983-BC1B-C63901F4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1150070"/>
          </a:xfrm>
        </p:spPr>
        <p:txBody>
          <a:bodyPr>
            <a:normAutofit/>
          </a:bodyPr>
          <a:lstStyle/>
          <a:p>
            <a:r>
              <a:rPr lang="en-GB" sz="4800" dirty="0"/>
              <a:t>Risk scores in critical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1B64-587C-4CB7-B966-26FD9D39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2119417"/>
            <a:ext cx="6345025" cy="39844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Patients in most dire need treated in ICU</a:t>
            </a:r>
          </a:p>
          <a:p>
            <a:r>
              <a:rPr lang="en-GB" dirty="0"/>
              <a:t>Most resource-hungry and high-risk part of hospitals</a:t>
            </a:r>
          </a:p>
          <a:p>
            <a:r>
              <a:rPr lang="en-GB" dirty="0"/>
              <a:t>Risk models exist to predict probability of outcomes</a:t>
            </a:r>
          </a:p>
          <a:p>
            <a:r>
              <a:rPr lang="en-GB" dirty="0"/>
              <a:t>Improve clinical decision-making processes</a:t>
            </a:r>
          </a:p>
          <a:p>
            <a:r>
              <a:rPr lang="en-GB" dirty="0"/>
              <a:t>Identify patients at risk of unexpected outcomes</a:t>
            </a:r>
          </a:p>
          <a:p>
            <a:pPr lvl="1"/>
            <a:endParaRPr lang="en-GB" dirty="0"/>
          </a:p>
        </p:txBody>
      </p:sp>
      <p:pic>
        <p:nvPicPr>
          <p:cNvPr id="4" name="Picture 2" descr="17,018 Intensive Care Unit Stock Photos, Pictures &amp; Royalty-Free Images -  iStock">
            <a:extLst>
              <a:ext uri="{FF2B5EF4-FFF2-40B4-BE49-F238E27FC236}">
                <a16:creationId xmlns:a16="http://schemas.microsoft.com/office/drawing/2014/main" id="{493D3E94-2F73-4C90-8868-AEF81217A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-1821" r="97" b="-706"/>
          <a:stretch/>
        </p:blipFill>
        <p:spPr bwMode="auto">
          <a:xfrm>
            <a:off x="7183225" y="1948753"/>
            <a:ext cx="4838758" cy="39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D22-89FC-4357-8FFC-DF6AD944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0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The problem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2D5E-9479-4713-B479-D71FC76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803"/>
            <a:ext cx="5485598" cy="3382043"/>
          </a:xfrm>
        </p:spPr>
        <p:txBody>
          <a:bodyPr>
            <a:normAutofit/>
          </a:bodyPr>
          <a:lstStyle/>
          <a:p>
            <a:r>
              <a:rPr lang="en-GB" dirty="0"/>
              <a:t>~10-20% of electronic health record data estimated to be missing</a:t>
            </a:r>
          </a:p>
          <a:p>
            <a:pPr>
              <a:lnSpc>
                <a:spcPct val="100000"/>
              </a:lnSpc>
            </a:pPr>
            <a:r>
              <a:rPr lang="en-GB" dirty="0"/>
              <a:t>Affects model building, validation, and prediction</a:t>
            </a:r>
          </a:p>
          <a:p>
            <a:r>
              <a:rPr lang="en-GB" dirty="0"/>
              <a:t>Multiple mechanisms of missingness</a:t>
            </a:r>
          </a:p>
        </p:txBody>
      </p:sp>
      <p:pic>
        <p:nvPicPr>
          <p:cNvPr id="1026" name="Picture 2" descr="Free Guide To Critical Illness, Intensive Care, And Post-Traumatic Stress  Disorder (PTSD) - Psychology Tools">
            <a:extLst>
              <a:ext uri="{FF2B5EF4-FFF2-40B4-BE49-F238E27FC236}">
                <a16:creationId xmlns:a16="http://schemas.microsoft.com/office/drawing/2014/main" id="{7046B100-E9DA-4938-9505-0ACC6ED76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4"/>
          <a:stretch/>
        </p:blipFill>
        <p:spPr bwMode="auto">
          <a:xfrm>
            <a:off x="6533575" y="2026590"/>
            <a:ext cx="5485599" cy="37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The APACHE-II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21526"/>
            <a:ext cx="5867401" cy="3673909"/>
          </a:xfrm>
        </p:spPr>
        <p:txBody>
          <a:bodyPr/>
          <a:lstStyle/>
          <a:p>
            <a:r>
              <a:rPr lang="en-GB" dirty="0"/>
              <a:t>12 continuous physiological variables</a:t>
            </a:r>
          </a:p>
          <a:p>
            <a:r>
              <a:rPr lang="en-GB" dirty="0"/>
              <a:t>Each scored from 0 to 4</a:t>
            </a:r>
          </a:p>
          <a:p>
            <a:r>
              <a:rPr lang="en-GB" dirty="0"/>
              <a:t>Total score from 0 to 71</a:t>
            </a:r>
          </a:p>
          <a:p>
            <a:r>
              <a:rPr lang="en-GB" dirty="0"/>
              <a:t>Higher scores = more severe illness</a:t>
            </a:r>
          </a:p>
          <a:p>
            <a:r>
              <a:rPr lang="en-GB" dirty="0"/>
              <a:t>Correlates well with mortality measures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06119"/>
              </p:ext>
            </p:extLst>
          </p:nvPr>
        </p:nvGraphicFramePr>
        <p:xfrm>
          <a:off x="7226816" y="2345632"/>
          <a:ext cx="4126984" cy="36301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3492">
                  <a:extLst>
                    <a:ext uri="{9D8B030D-6E8A-4147-A177-3AD203B41FA5}">
                      <a16:colId xmlns:a16="http://schemas.microsoft.com/office/drawing/2014/main" val="1258625063"/>
                    </a:ext>
                  </a:extLst>
                </a:gridCol>
                <a:gridCol w="2063492">
                  <a:extLst>
                    <a:ext uri="{9D8B030D-6E8A-4147-A177-3AD203B41FA5}">
                      <a16:colId xmlns:a16="http://schemas.microsoft.com/office/drawing/2014/main" val="1655749645"/>
                    </a:ext>
                  </a:extLst>
                </a:gridCol>
              </a:tblGrid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Temperature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Blood pressure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282391724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Heart</a:t>
                      </a:r>
                      <a:r>
                        <a:rPr lang="en-GB" sz="2100" b="0" baseline="0" dirty="0"/>
                        <a:t> rate</a:t>
                      </a:r>
                      <a:endParaRPr lang="en-GB" sz="2100" b="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Respiratory rate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717447801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Arterial pH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White cell count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655217041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Sodium</a:t>
                      </a:r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Potassium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139904822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Creatinine</a:t>
                      </a:r>
                      <a:endParaRPr lang="en-GB" sz="210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dirty="0"/>
                        <a:t>Haematocrit</a:t>
                      </a:r>
                      <a:endParaRPr lang="en-GB" sz="2100" b="0" dirty="0"/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3859066212"/>
                  </a:ext>
                </a:extLst>
              </a:tr>
              <a:tr h="605025"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Oxygenation</a:t>
                      </a:r>
                      <a:endParaRPr lang="en-GB" sz="2100" dirty="0"/>
                    </a:p>
                  </a:txBody>
                  <a:tcPr marL="120320" marR="120320" marT="60160" marB="60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0" dirty="0"/>
                        <a:t>Coma status</a:t>
                      </a:r>
                    </a:p>
                  </a:txBody>
                  <a:tcPr marL="120320" marR="120320" marT="60160" marB="60160"/>
                </a:tc>
                <a:extLst>
                  <a:ext uri="{0D108BD9-81ED-4DB2-BD59-A6C34878D82A}">
                    <a16:rowId xmlns:a16="http://schemas.microsoft.com/office/drawing/2014/main" val="116763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A3E9-0E2C-4DAA-B149-F0FA63D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3" y="528419"/>
            <a:ext cx="11584287" cy="1325563"/>
          </a:xfrm>
        </p:spPr>
        <p:txBody>
          <a:bodyPr>
            <a:normAutofit/>
          </a:bodyPr>
          <a:lstStyle/>
          <a:p>
            <a:r>
              <a:rPr lang="en-GB" sz="4800" dirty="0"/>
              <a:t>Two datasets of ICU mortality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D2DB7A-0601-4724-9900-36101871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47643"/>
              </p:ext>
            </p:extLst>
          </p:nvPr>
        </p:nvGraphicFramePr>
        <p:xfrm>
          <a:off x="376803" y="1853982"/>
          <a:ext cx="10030390" cy="3705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484826">
                  <a:extLst>
                    <a:ext uri="{9D8B030D-6E8A-4147-A177-3AD203B41FA5}">
                      <a16:colId xmlns:a16="http://schemas.microsoft.com/office/drawing/2014/main" val="197488202"/>
                    </a:ext>
                  </a:extLst>
                </a:gridCol>
                <a:gridCol w="2997670">
                  <a:extLst>
                    <a:ext uri="{9D8B030D-6E8A-4147-A177-3AD203B41FA5}">
                      <a16:colId xmlns:a16="http://schemas.microsoft.com/office/drawing/2014/main" val="1552604910"/>
                    </a:ext>
                  </a:extLst>
                </a:gridCol>
                <a:gridCol w="3547894">
                  <a:extLst>
                    <a:ext uri="{9D8B030D-6E8A-4147-A177-3AD203B41FA5}">
                      <a16:colId xmlns:a16="http://schemas.microsoft.com/office/drawing/2014/main" val="1532828289"/>
                    </a:ext>
                  </a:extLst>
                </a:gridCol>
              </a:tblGrid>
              <a:tr h="622644">
                <a:tc>
                  <a:txBody>
                    <a:bodyPr/>
                    <a:lstStyle/>
                    <a:p>
                      <a:r>
                        <a:rPr lang="en-GB" sz="2400" dirty="0"/>
                        <a:t>Outcome measure: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In-unit mortality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30 day mortality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32249"/>
                  </a:ext>
                </a:extLst>
              </a:tr>
              <a:tr h="743642">
                <a:tc>
                  <a:txBody>
                    <a:bodyPr/>
                    <a:lstStyle/>
                    <a:p>
                      <a:r>
                        <a:rPr lang="en-GB" sz="2400" dirty="0"/>
                        <a:t>Predictor: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admission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APACHE-II score at </a:t>
                      </a:r>
                      <a:r>
                        <a:rPr lang="en-GB" sz="2400" b="1" i="1" dirty="0"/>
                        <a:t>discharge</a:t>
                      </a:r>
                      <a:r>
                        <a:rPr lang="en-GB" sz="2400" dirty="0"/>
                        <a:t> (worst values within 24h)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61467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Total patients: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7,398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6,968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67439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Deaths: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430 (5.81%)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319 (4.58%)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85244"/>
                  </a:ext>
                </a:extLst>
              </a:tr>
              <a:tr h="631292">
                <a:tc>
                  <a:txBody>
                    <a:bodyPr/>
                    <a:lstStyle/>
                    <a:p>
                      <a:r>
                        <a:rPr lang="en-GB" sz="2400" dirty="0"/>
                        <a:t>Missing APACHE-II 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934 (12.6%)</a:t>
                      </a:r>
                      <a:endParaRPr lang="en-GB" sz="2400" b="1" dirty="0">
                        <a:solidFill>
                          <a:srgbClr val="FF7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689 (9.89%)</a:t>
                      </a:r>
                      <a:endParaRPr lang="en-GB" sz="2400" b="1" dirty="0">
                        <a:solidFill>
                          <a:srgbClr val="984EA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741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252B26F-F805-45CB-AC0B-709605D97F73}"/>
              </a:ext>
            </a:extLst>
          </p:cNvPr>
          <p:cNvSpPr/>
          <p:nvPr/>
        </p:nvSpPr>
        <p:spPr>
          <a:xfrm>
            <a:off x="6862713" y="1677971"/>
            <a:ext cx="4176075" cy="4081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B6409C-0A98-41DE-9E39-0F862671157D}"/>
              </a:ext>
            </a:extLst>
          </p:cNvPr>
          <p:cNvSpPr txBox="1">
            <a:spLocks/>
          </p:cNvSpPr>
          <p:nvPr/>
        </p:nvSpPr>
        <p:spPr>
          <a:xfrm>
            <a:off x="925216" y="5530910"/>
            <a:ext cx="10030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Aim: Determine best imputation methods in two differently-structured electronic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08873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E930BD-9D38-4966-869B-105D069AB8C5}"/>
              </a:ext>
            </a:extLst>
          </p:cNvPr>
          <p:cNvSpPr/>
          <p:nvPr/>
        </p:nvSpPr>
        <p:spPr>
          <a:xfrm>
            <a:off x="331366" y="3587341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700B0C-8CFC-45BC-B654-0C3762784175}"/>
              </a:ext>
            </a:extLst>
          </p:cNvPr>
          <p:cNvSpPr/>
          <p:nvPr/>
        </p:nvSpPr>
        <p:spPr>
          <a:xfrm>
            <a:off x="1916885" y="1986442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Missing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64834-C2D0-4A0E-A84F-6078F111B85F}"/>
              </a:ext>
            </a:extLst>
          </p:cNvPr>
          <p:cNvSpPr/>
          <p:nvPr/>
        </p:nvSpPr>
        <p:spPr>
          <a:xfrm>
            <a:off x="1916885" y="5188240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Complete cases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5094E-2323-4D2C-B9F5-0EAF3A813DB4}"/>
              </a:ext>
            </a:extLst>
          </p:cNvPr>
          <p:cNvSpPr/>
          <p:nvPr/>
        </p:nvSpPr>
        <p:spPr>
          <a:xfrm>
            <a:off x="4348653" y="5071327"/>
            <a:ext cx="1909173" cy="789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Train logistic regression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26605-F9C1-4F84-9DD4-7C36F1DAD6A2}"/>
              </a:ext>
            </a:extLst>
          </p:cNvPr>
          <p:cNvSpPr/>
          <p:nvPr/>
        </p:nvSpPr>
        <p:spPr>
          <a:xfrm>
            <a:off x="4510481" y="1838565"/>
            <a:ext cx="1585519" cy="85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Impute data with a given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9F9677-C3B8-418B-8676-B47DF286A093}"/>
              </a:ext>
            </a:extLst>
          </p:cNvPr>
          <p:cNvSpPr/>
          <p:nvPr/>
        </p:nvSpPr>
        <p:spPr>
          <a:xfrm>
            <a:off x="7104077" y="2776037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Sample 10%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65430E-E9E2-4E28-A288-D5591102442C}"/>
              </a:ext>
            </a:extLst>
          </p:cNvPr>
          <p:cNvSpPr/>
          <p:nvPr/>
        </p:nvSpPr>
        <p:spPr>
          <a:xfrm>
            <a:off x="7104076" y="4376938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 mortality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BCFCB-8A49-43E5-BA66-05AD95ED95F4}"/>
              </a:ext>
            </a:extLst>
          </p:cNvPr>
          <p:cNvSpPr/>
          <p:nvPr/>
        </p:nvSpPr>
        <p:spPr>
          <a:xfrm>
            <a:off x="9580228" y="4175076"/>
            <a:ext cx="1669409" cy="9594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Measure discrimination &amp; calibration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FB400D-2333-4991-8F32-ED9A8B9CE754}"/>
              </a:ext>
            </a:extLst>
          </p:cNvPr>
          <p:cNvSpPr/>
          <p:nvPr/>
        </p:nvSpPr>
        <p:spPr>
          <a:xfrm>
            <a:off x="9622173" y="2776036"/>
            <a:ext cx="1585519" cy="555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Repeat x10,000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C7A8F0-03B3-4AD9-9629-FAE9382D6A2F}"/>
              </a:ext>
            </a:extLst>
          </p:cNvPr>
          <p:cNvSpPr/>
          <p:nvPr/>
        </p:nvSpPr>
        <p:spPr>
          <a:xfrm>
            <a:off x="9323664" y="1060706"/>
            <a:ext cx="2182536" cy="1154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Take mean and </a:t>
            </a:r>
            <a:r>
              <a:rPr lang="en-GB" dirty="0" err="1">
                <a:solidFill>
                  <a:schemeClr val="tx1"/>
                </a:solidFill>
              </a:rPr>
              <a:t>sd</a:t>
            </a:r>
            <a:r>
              <a:rPr lang="en-GB" dirty="0">
                <a:solidFill>
                  <a:schemeClr val="tx1"/>
                </a:solidFill>
              </a:rPr>
              <a:t> of discrimination and calibration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AA2F2-747B-456D-9506-148613559E9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1124126" y="2264328"/>
            <a:ext cx="792759" cy="132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5F2261-FAD6-4AA7-B58F-02366B605074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124126" y="4143112"/>
            <a:ext cx="792759" cy="132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97CE3-0C66-43D8-B7CC-16E01EE826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02404" y="2264327"/>
            <a:ext cx="1008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91995-821D-4F06-9770-FCCA2AE7FA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02404" y="5466125"/>
            <a:ext cx="846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C0C790-BAFE-4CF0-B289-3F68151DEB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6000" y="2264327"/>
            <a:ext cx="1008077" cy="7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3065BB-5AEE-481E-9A3A-396EA3583EE5}"/>
              </a:ext>
            </a:extLst>
          </p:cNvPr>
          <p:cNvCxnSpPr>
            <a:stCxn id="11" idx="2"/>
          </p:cNvCxnSpPr>
          <p:nvPr/>
        </p:nvCxnSpPr>
        <p:spPr>
          <a:xfrm flipH="1">
            <a:off x="7896835" y="3331808"/>
            <a:ext cx="2" cy="10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F810FA-7DCD-41C0-BBE0-1FF0F9AA2F2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689595" y="4654823"/>
            <a:ext cx="89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9CA34-C483-4CF7-ACF3-8F1A6F02E24E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10414933" y="3331807"/>
            <a:ext cx="0" cy="8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18BBD-5B6F-4BD1-896B-3C927FA053C7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>
            <a:off x="8689596" y="3053922"/>
            <a:ext cx="932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89682-23D4-4439-8531-E8F3D2F5823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10414932" y="2215460"/>
            <a:ext cx="1" cy="5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87A5B7-4AEF-4ED4-BAF7-DF42E49162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57826" y="4654824"/>
            <a:ext cx="846250" cy="8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324F3-6757-42B7-83D8-0AE786CC6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00518"/>
            <a:ext cx="12192000" cy="5048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E5999-6658-49D4-B047-7BE146C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717176"/>
            <a:ext cx="11537288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Assuming zero works well for discharge scores, but not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18971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BC6A4-A306-4B88-841A-CE4AB43F2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F8CC1-B08D-47DA-9DDB-6AAB97DE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5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the median works better for admission scores</a:t>
            </a:r>
          </a:p>
        </p:txBody>
      </p:sp>
    </p:spTree>
    <p:extLst>
      <p:ext uri="{BB962C8B-B14F-4D97-AF65-F5344CB8AC3E}">
        <p14:creationId xmlns:p14="http://schemas.microsoft.com/office/powerpoint/2010/main" val="4834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6D6F2-794C-4782-8246-1584601C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9" y="1819646"/>
            <a:ext cx="12167641" cy="5038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3446D-77FA-40DE-8B93-163AAC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3" y="494083"/>
            <a:ext cx="12030512" cy="1325563"/>
          </a:xfrm>
        </p:spPr>
        <p:txBody>
          <a:bodyPr>
            <a:normAutofit/>
          </a:bodyPr>
          <a:lstStyle/>
          <a:p>
            <a:r>
              <a:rPr lang="en-GB" sz="4000" dirty="0"/>
              <a:t>Cross-sectional imputation methods perform equally well</a:t>
            </a:r>
          </a:p>
        </p:txBody>
      </p:sp>
    </p:spTree>
    <p:extLst>
      <p:ext uri="{BB962C8B-B14F-4D97-AF65-F5344CB8AC3E}">
        <p14:creationId xmlns:p14="http://schemas.microsoft.com/office/powerpoint/2010/main" val="89470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1883</TotalTime>
  <Words>493</Words>
  <Application>Microsoft Office PowerPoint</Application>
  <PresentationFormat>Widescreen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Handling missing data in critical care risk prediction</vt:lpstr>
      <vt:lpstr>Risk scores in critical care</vt:lpstr>
      <vt:lpstr>The problem of missing data</vt:lpstr>
      <vt:lpstr>The APACHE-II score</vt:lpstr>
      <vt:lpstr>Two datasets of ICU mortality</vt:lpstr>
      <vt:lpstr>PowerPoint Presentation</vt:lpstr>
      <vt:lpstr>Assuming zero works well for discharge scores, but not admission scores</vt:lpstr>
      <vt:lpstr>Using the median works better for admission scores</vt:lpstr>
      <vt:lpstr>Cross-sectional imputation methods perform equally well</vt:lpstr>
      <vt:lpstr>MICE performs particularly well on discharge scores</vt:lpstr>
      <vt:lpstr>Even simple longitudinal methods perform very well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Imputation Methods</dc:title>
  <dc:creator>Ben Cooper</dc:creator>
  <cp:lastModifiedBy>Ben Cooper</cp:lastModifiedBy>
  <cp:revision>18</cp:revision>
  <dcterms:created xsi:type="dcterms:W3CDTF">2021-02-17T15:20:07Z</dcterms:created>
  <dcterms:modified xsi:type="dcterms:W3CDTF">2021-04-08T10:57:32Z</dcterms:modified>
</cp:coreProperties>
</file>