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4" r:id="rId4"/>
    <p:sldId id="272" r:id="rId5"/>
    <p:sldId id="266" r:id="rId6"/>
    <p:sldId id="274" r:id="rId7"/>
    <p:sldId id="275" r:id="rId8"/>
    <p:sldId id="261" r:id="rId9"/>
    <p:sldId id="273" r:id="rId10"/>
    <p:sldId id="269" r:id="rId11"/>
    <p:sldId id="271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B13E"/>
    <a:srgbClr val="1E7A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9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97E2E-F145-4CC9-B717-CF50B91A0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29BA7D-957F-4D5B-88E7-7A7A13947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6E8DF-1A96-4DB7-8017-5D1BAFFE2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A79A8-D84E-45A8-AD2F-2D29ADD58B0A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DC98D-6E67-485E-81CF-C0C8ED4D3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A8BD5-DABA-4ECD-8324-EFE06E275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6422-FA67-43C8-A3CD-1C192B43E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98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AA81B-5BD7-4A81-A850-5564E27BB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E6BEE6-3265-4C62-8E71-A9A330137D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57E98-46D7-4F17-A09A-51BA3EC41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A79A8-D84E-45A8-AD2F-2D29ADD58B0A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AEB29-661A-48D8-B15A-0AB9401B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DD3D8-4C8D-4D40-9C91-C891F9B36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6422-FA67-43C8-A3CD-1C192B43E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44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1CFCFF-A700-4CFF-AC10-4283E33D89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5EF5CA-339E-456F-8CA6-F7B1A8683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39876-DB2B-401A-90AF-F578974E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A79A8-D84E-45A8-AD2F-2D29ADD58B0A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0A4A3-5F73-45A1-BEB3-45682F45E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CED6E-4C73-4BC3-8105-72564F786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6422-FA67-43C8-A3CD-1C192B43E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3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A31C3-8A8E-4380-A595-11A4043A7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85D2A-359A-49E3-AD21-F1596BC03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86776-EC3C-4547-9F50-F25934860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A79A8-D84E-45A8-AD2F-2D29ADD58B0A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29A86-C6B0-4A15-BFFD-C256473C4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43468-2B49-4396-99B1-E9F8CF684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6422-FA67-43C8-A3CD-1C192B43E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38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7D9E7-D5E3-4FC5-9396-93CCF4419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08EE1-4DD1-4CA0-AB2C-403BB9A59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1D885-579F-4982-BFCD-371D350A1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A79A8-D84E-45A8-AD2F-2D29ADD58B0A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BFAB7-3F6F-4272-8683-926000044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D067B-5031-4103-9B9D-E522FAD89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6422-FA67-43C8-A3CD-1C192B43E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98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A58FA-0B8B-44B9-A20F-DA4D322CB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D507-0CED-4C0E-B8F2-78A3C8021B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0D4B32-3D25-4673-9B89-D726AEA3D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3EE1B-9A21-4704-8E6D-84EB9A1F2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A79A8-D84E-45A8-AD2F-2D29ADD58B0A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81C24-CA17-4BD6-A1B8-CF1838EB6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43AD4-C69E-47F0-8CC7-E37B039B4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6422-FA67-43C8-A3CD-1C192B43E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194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FB391-B077-4FBD-97F3-18AF36A33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E3D07-22CC-4406-BAD9-F69B653B5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1A2916-6DB7-4B17-A203-8C4853276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3BE69-AE59-4057-8157-72EC9ED69E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775604-07D2-4F8C-A755-4F7D01629A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8A9D24-506A-48F7-AECE-D82FDA011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A79A8-D84E-45A8-AD2F-2D29ADD58B0A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5255ED-5BA0-4C3D-94C7-7923146F4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8657F6-B201-4D74-B56B-0267B6ACB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6422-FA67-43C8-A3CD-1C192B43E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512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C90F3-F099-442E-B93A-E7D21F44F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4C1F33-6F9A-41D7-B8C5-5E540B384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A79A8-D84E-45A8-AD2F-2D29ADD58B0A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497EF-94A2-43F8-8A5B-1995DD533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D020B5-595B-41E2-AE4C-36553D6D0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6422-FA67-43C8-A3CD-1C192B43E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74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588D38-3B98-4AB2-8BA7-B70B3E6F0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A79A8-D84E-45A8-AD2F-2D29ADD58B0A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447A6D-6FDD-4C05-BD14-91BC4C26A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AFAC3-9856-4EC0-B172-769A3992B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6422-FA67-43C8-A3CD-1C192B43E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56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8F53C-A84B-48A1-8EBD-B39759D0F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09658-7BB7-4844-8017-6BFAC7BB2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4510A7-F828-4468-B0CC-3619C7CCE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5BF64F-A8E9-46A4-B601-DF345EA79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A79A8-D84E-45A8-AD2F-2D29ADD58B0A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958CA-FFF0-43D6-A49A-C9C162503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BBF0BC-2927-4024-BD20-94291E759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6422-FA67-43C8-A3CD-1C192B43E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97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B88C5-29B6-4B29-AE1E-582728161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4F41F1-A91B-4FCA-9934-69BBBB447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5CE851-0F6E-40E7-80AE-9EB1584B6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EAF1C-C66D-4790-8A72-76825783A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A79A8-D84E-45A8-AD2F-2D29ADD58B0A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5C3C9-AD56-4E9C-92CB-07D5885EC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72E5E-D5D5-4A1D-B47E-AF6ACF5FF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6422-FA67-43C8-A3CD-1C192B43E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51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23E505-BD07-4778-83BA-123DAE004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6E64F-7DF5-493A-9CBE-BC8E2AE43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9A017-A293-4018-AA6D-877FDCB6C2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A79A8-D84E-45A8-AD2F-2D29ADD58B0A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E9D65-DBB7-4BA8-B3C7-F761E7C89E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FDF42-5737-43FA-800F-49FCAC7B0C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76422-FA67-43C8-A3CD-1C192B43E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04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btcpayserver.org/" TargetMode="External"/><Relationship Id="rId2" Type="http://schemas.openxmlformats.org/officeDocument/2006/relationships/hyperlink" Target="https://docs.btcpayserver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directory.btcpayserver.org/" TargetMode="External"/><Relationship Id="rId4" Type="http://schemas.openxmlformats.org/officeDocument/2006/relationships/hyperlink" Target="https://chat.btcpayserver.org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1E7A44"/>
            </a:gs>
            <a:gs pos="0">
              <a:schemeClr val="accent1">
                <a:lumMod val="5000"/>
                <a:lumOff val="95000"/>
              </a:scheme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7ADDD-930A-4458-B003-98A8CC909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8230" y="3718986"/>
            <a:ext cx="9144000" cy="1739223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BTCPay Server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24DBB4-DEE4-45C2-B5E5-7E9D3BE0C3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88240"/>
            <a:ext cx="9144000" cy="37374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Britt Kelly &amp; RockstarDev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44C206-F972-4430-8DA2-A37165665C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583" y="881743"/>
            <a:ext cx="1425295" cy="254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533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00F54B2-445E-4AD5-8B4F-022370243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Find out more…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48B4DC-A646-4AA6-B3D1-8D7F49C29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803853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 </a:t>
            </a:r>
            <a:r>
              <a:rPr lang="en-US" dirty="0">
                <a:sym typeface="Wingdings" panose="05000000000000000000" pitchFamily="2" charset="2"/>
              </a:rPr>
              <a:t>Updates &amp; Announcements: BTCPay Server Twitter </a:t>
            </a: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 Documentation:   </a:t>
            </a:r>
            <a:r>
              <a:rPr lang="en-US" dirty="0">
                <a:hlinkClick r:id="rId2"/>
              </a:rPr>
              <a:t>https://docs.btcpayserver.org/</a:t>
            </a: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 Blog articles: </a:t>
            </a:r>
            <a:r>
              <a:rPr lang="en-US" dirty="0">
                <a:hlinkClick r:id="rId3"/>
              </a:rPr>
              <a:t>https://blog.btcpayserver.org/</a:t>
            </a:r>
            <a:r>
              <a:rPr lang="en-US" dirty="0"/>
              <a:t> 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 Online Community: </a:t>
            </a:r>
            <a:r>
              <a:rPr lang="en-US" dirty="0">
                <a:hlinkClick r:id="rId4"/>
              </a:rPr>
              <a:t>https://chat.btcpayserver.org/</a:t>
            </a: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 Merchant Directory: </a:t>
            </a:r>
            <a:r>
              <a:rPr lang="en-US" dirty="0">
                <a:hlinkClick r:id="rId5"/>
              </a:rPr>
              <a:t>https://directory.btcpayserver.org/</a:t>
            </a: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 Videos &amp; Demos:  BTCPayServer YouTube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E4005F9-C377-48DF-9434-0530BAE1A2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377" y="365125"/>
            <a:ext cx="574014" cy="102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651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28D132C-F13A-4B38-9DE9-2BB89BF98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743" y="527321"/>
            <a:ext cx="10693400" cy="567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772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C7B4E-FDE6-4AF6-9FB5-1C638E41C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Q &amp; A</a:t>
            </a:r>
            <a:endParaRPr lang="en-US" sz="3600" dirty="0"/>
          </a:p>
        </p:txBody>
      </p:sp>
      <p:pic>
        <p:nvPicPr>
          <p:cNvPr id="2052" name="Picture 4" descr="The Pigeon Meme, from the Anime Brave of the Sun FighBird">
            <a:extLst>
              <a:ext uri="{FF2B5EF4-FFF2-40B4-BE49-F238E27FC236}">
                <a16:creationId xmlns:a16="http://schemas.microsoft.com/office/drawing/2014/main" id="{5A45735D-22A0-47D8-B59C-90C866F692D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174" y="1878227"/>
            <a:ext cx="6539652" cy="3433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307F0E-4D69-430A-9543-48AF7739AE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62" y="2578443"/>
            <a:ext cx="410250" cy="73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123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A66A5-11D4-40E4-B336-F03DD8DEB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What is BTCPay?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720A4-203B-49FE-9398-5A9AFE707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4429" y="1756229"/>
            <a:ext cx="4771571" cy="435133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Free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open-source Bitcoin payment processor</a:t>
            </a:r>
          </a:p>
          <a:p>
            <a:pPr marL="0" indent="0" algn="l">
              <a:buNone/>
            </a:pP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Allows anyone to 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accept Bitcoin as a form of payment</a:t>
            </a:r>
          </a:p>
          <a:p>
            <a:pPr marL="0" indent="0" algn="l">
              <a:buNone/>
            </a:pP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Includes a full node</a:t>
            </a:r>
          </a:p>
          <a:p>
            <a:pPr lvl="1"/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Trustless validation</a:t>
            </a:r>
          </a:p>
          <a:p>
            <a:pPr lvl="1"/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Self-hosted server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Censorship-resistant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E9928A-0377-4589-B569-58E57765F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230" y="1690688"/>
            <a:ext cx="4457635" cy="44168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8367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A152C-426E-4E5E-8D23-B3EBA134D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84543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Don’t buy Bitcoin. Earn it using BTCPay...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3FE16C-B5C0-4740-9E57-C78E8A59A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42294"/>
            <a:ext cx="2267501" cy="48505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182AA1-2ADB-4C78-96B8-830AA4874A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366" y="1642294"/>
            <a:ext cx="2292509" cy="4834425"/>
          </a:xfrm>
          <a:prstGeom prst="rect">
            <a:avLst/>
          </a:prstGeom>
        </p:spPr>
      </p:pic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2B574103-7C95-4A5E-800A-05159B9E24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590" y="1619733"/>
            <a:ext cx="2267107" cy="48344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A48AA8-93D7-474F-805D-FE2281D97B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4982" y="1619733"/>
            <a:ext cx="2267501" cy="485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720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DB871-3314-4C87-990A-B89B77024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2578"/>
            <a:ext cx="10515600" cy="75477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Lightning Management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35FD65-F6D1-4E41-A930-808099CA6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17351"/>
            <a:ext cx="10515600" cy="512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440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79F5C7D-4E44-4C53-AF36-070B65228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655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Manage Payments. Be your own bank…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7DA603-4A5D-4930-842E-A42F5C65B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0710"/>
            <a:ext cx="10515600" cy="360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165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8915A-3337-49D3-9E1D-F2A2A97CF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Why should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you 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join the BTCPay community?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69893-36AA-4373-AF72-999CE401B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1632" y="4115084"/>
            <a:ext cx="6339557" cy="1881169"/>
          </a:xfrm>
        </p:spPr>
        <p:txBody>
          <a:bodyPr/>
          <a:lstStyle/>
          <a:p>
            <a:r>
              <a:rPr lang="en-US"/>
              <a:t>More than</a:t>
            </a:r>
          </a:p>
        </p:txBody>
      </p:sp>
      <p:pic>
        <p:nvPicPr>
          <p:cNvPr id="1026" name="Picture 2" descr="Festivus: Readers&amp;#39; top complaints about 2019 and &amp;#39;those dang scooters&amp;#39;">
            <a:extLst>
              <a:ext uri="{FF2B5EF4-FFF2-40B4-BE49-F238E27FC236}">
                <a16:creationId xmlns:a16="http://schemas.microsoft.com/office/drawing/2014/main" id="{CA754A03-0154-4187-8D66-0763E7D9C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894" y="1861759"/>
            <a:ext cx="7350211" cy="4134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19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7D31838-2372-449B-9C3E-8F2741627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622" y="470996"/>
            <a:ext cx="9134756" cy="584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923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6127E6A-8899-4F6E-9487-62239F311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9543" y="278377"/>
            <a:ext cx="7532914" cy="771525"/>
          </a:xfrm>
        </p:spPr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Community Crowdfunding</a:t>
            </a:r>
          </a:p>
        </p:txBody>
      </p:sp>
      <p:pic>
        <p:nvPicPr>
          <p:cNvPr id="5" name="Picture 4" descr="Timeline&#10;&#10;Description automatically generated">
            <a:extLst>
              <a:ext uri="{FF2B5EF4-FFF2-40B4-BE49-F238E27FC236}">
                <a16:creationId xmlns:a16="http://schemas.microsoft.com/office/drawing/2014/main" id="{0F391A2B-E9A4-459E-B4F5-1AE0A9CEA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749" y="1138624"/>
            <a:ext cx="10200502" cy="50586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5ABF371-4668-4DFD-AFD6-19E0DC052A32}"/>
              </a:ext>
            </a:extLst>
          </p:cNvPr>
          <p:cNvSpPr txBox="1"/>
          <p:nvPr/>
        </p:nvSpPr>
        <p:spPr>
          <a:xfrm>
            <a:off x="9131643" y="1394940"/>
            <a:ext cx="2582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1B13E"/>
                </a:solidFill>
              </a:rPr>
              <a:t>BitcoinSmiles.org</a:t>
            </a:r>
          </a:p>
        </p:txBody>
      </p:sp>
    </p:spTree>
    <p:extLst>
      <p:ext uri="{BB962C8B-B14F-4D97-AF65-F5344CB8AC3E}">
        <p14:creationId xmlns:p14="http://schemas.microsoft.com/office/powerpoint/2010/main" val="2784152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C7B4E-FDE6-4AF6-9FB5-1C638E41C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Thanks to our 2020 BitBlockBoom sponsors!</a:t>
            </a:r>
            <a:endParaRPr lang="en-US" sz="3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424458-9BBD-4AA7-A3CE-BD11D3708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[Video Removed]</a:t>
            </a:r>
          </a:p>
        </p:txBody>
      </p:sp>
    </p:spTree>
    <p:extLst>
      <p:ext uri="{BB962C8B-B14F-4D97-AF65-F5344CB8AC3E}">
        <p14:creationId xmlns:p14="http://schemas.microsoft.com/office/powerpoint/2010/main" val="718423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149</Words>
  <Application>Microsoft Office PowerPoint</Application>
  <PresentationFormat>Widescreen</PresentationFormat>
  <Paragraphs>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BTCPay Server</vt:lpstr>
      <vt:lpstr>What is BTCPay?</vt:lpstr>
      <vt:lpstr>Don’t buy Bitcoin. Earn it using BTCPay...</vt:lpstr>
      <vt:lpstr>Lightning Management</vt:lpstr>
      <vt:lpstr>Manage Payments. Be your own bank…</vt:lpstr>
      <vt:lpstr>Why should you join the BTCPay community?</vt:lpstr>
      <vt:lpstr>PowerPoint Presentation</vt:lpstr>
      <vt:lpstr>Community Crowdfunding</vt:lpstr>
      <vt:lpstr>Thanks to our 2020 BitBlockBoom sponsors!</vt:lpstr>
      <vt:lpstr>Find out more…</vt:lpstr>
      <vt:lpstr>PowerPoint Presentation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BTCPay Server</dc:title>
  <dc:creator>brittany kelly</dc:creator>
  <cp:lastModifiedBy>brittany kelly</cp:lastModifiedBy>
  <cp:revision>43</cp:revision>
  <dcterms:created xsi:type="dcterms:W3CDTF">2020-08-28T21:57:30Z</dcterms:created>
  <dcterms:modified xsi:type="dcterms:W3CDTF">2021-08-30T05:27:20Z</dcterms:modified>
</cp:coreProperties>
</file>