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6" r:id="rId11"/>
    <p:sldId id="272" r:id="rId12"/>
    <p:sldId id="267" r:id="rId13"/>
    <p:sldId id="271" r:id="rId14"/>
    <p:sldId id="268" r:id="rId15"/>
    <p:sldId id="270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7A44"/>
    <a:srgbClr val="51B1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51" d="100"/>
          <a:sy n="51" d="100"/>
        </p:scale>
        <p:origin x="792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97E2E-F145-4CC9-B717-CF50B91A03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29BA7D-957F-4D5B-88E7-7A7A13947E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6E8DF-1A96-4DB7-8017-5D1BAFFE2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A79A8-D84E-45A8-AD2F-2D29ADD58B0A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0DC98D-6E67-485E-81CF-C0C8ED4D3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3A8BD5-DABA-4ECD-8324-EFE06E275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6422-FA67-43C8-A3CD-1C192B43E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998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AA81B-5BD7-4A81-A850-5564E27BB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E6BEE6-3265-4C62-8E71-A9A330137D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057E98-46D7-4F17-A09A-51BA3EC41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A79A8-D84E-45A8-AD2F-2D29ADD58B0A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8AEB29-661A-48D8-B15A-0AB9401B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DD3D8-4C8D-4D40-9C91-C891F9B36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6422-FA67-43C8-A3CD-1C192B43E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344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1CFCFF-A700-4CFF-AC10-4283E33D89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5EF5CA-339E-456F-8CA6-F7B1A8683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39876-DB2B-401A-90AF-F578974E5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A79A8-D84E-45A8-AD2F-2D29ADD58B0A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0A4A3-5F73-45A1-BEB3-45682F45E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CED6E-4C73-4BC3-8105-72564F786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6422-FA67-43C8-A3CD-1C192B43E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03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A31C3-8A8E-4380-A595-11A4043A7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85D2A-359A-49E3-AD21-F1596BC03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86776-EC3C-4547-9F50-F25934860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A79A8-D84E-45A8-AD2F-2D29ADD58B0A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29A86-C6B0-4A15-BFFD-C256473C4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F43468-2B49-4396-99B1-E9F8CF684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6422-FA67-43C8-A3CD-1C192B43E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338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7D9E7-D5E3-4FC5-9396-93CCF4419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108EE1-4DD1-4CA0-AB2C-403BB9A59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81D885-579F-4982-BFCD-371D350A1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A79A8-D84E-45A8-AD2F-2D29ADD58B0A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BFAB7-3F6F-4272-8683-926000044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ED067B-5031-4103-9B9D-E522FAD89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6422-FA67-43C8-A3CD-1C192B43E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98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A58FA-0B8B-44B9-A20F-DA4D322CB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8D507-0CED-4C0E-B8F2-78A3C8021B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0D4B32-3D25-4673-9B89-D726AEA3DD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C3EE1B-9A21-4704-8E6D-84EB9A1F2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A79A8-D84E-45A8-AD2F-2D29ADD58B0A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481C24-CA17-4BD6-A1B8-CF1838EB6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C43AD4-C69E-47F0-8CC7-E37B039B4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6422-FA67-43C8-A3CD-1C192B43E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194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FB391-B077-4FBD-97F3-18AF36A33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2E3D07-22CC-4406-BAD9-F69B653B5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1A2916-6DB7-4B17-A203-8C4853276E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A3BE69-AE59-4057-8157-72EC9ED69E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775604-07D2-4F8C-A755-4F7D01629A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8A9D24-506A-48F7-AECE-D82FDA011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A79A8-D84E-45A8-AD2F-2D29ADD58B0A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5255ED-5BA0-4C3D-94C7-7923146F4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8657F6-B201-4D74-B56B-0267B6ACB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6422-FA67-43C8-A3CD-1C192B43E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512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C90F3-F099-442E-B93A-E7D21F44F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4C1F33-6F9A-41D7-B8C5-5E540B384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A79A8-D84E-45A8-AD2F-2D29ADD58B0A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A497EF-94A2-43F8-8A5B-1995DD533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D020B5-595B-41E2-AE4C-36553D6D0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6422-FA67-43C8-A3CD-1C192B43E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174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588D38-3B98-4AB2-8BA7-B70B3E6F0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A79A8-D84E-45A8-AD2F-2D29ADD58B0A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447A6D-6FDD-4C05-BD14-91BC4C26A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AFAC3-9856-4EC0-B172-769A3992B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6422-FA67-43C8-A3CD-1C192B43E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156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8F53C-A84B-48A1-8EBD-B39759D0F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09658-7BB7-4844-8017-6BFAC7BB2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4510A7-F828-4468-B0CC-3619C7CCE8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5BF64F-A8E9-46A4-B601-DF345EA79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A79A8-D84E-45A8-AD2F-2D29ADD58B0A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D958CA-FFF0-43D6-A49A-C9C162503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BBF0BC-2927-4024-BD20-94291E759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6422-FA67-43C8-A3CD-1C192B43E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997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B88C5-29B6-4B29-AE1E-582728161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4F41F1-A91B-4FCA-9934-69BBBB4471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5CE851-0F6E-40E7-80AE-9EB1584B62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DEAF1C-C66D-4790-8A72-76825783A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A79A8-D84E-45A8-AD2F-2D29ADD58B0A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55C3C9-AD56-4E9C-92CB-07D5885EC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C72E5E-D5D5-4A1D-B47E-AF6ACF5FF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6422-FA67-43C8-A3CD-1C192B43E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351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23E505-BD07-4778-83BA-123DAE004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B6E64F-7DF5-493A-9CBE-BC8E2AE43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9A017-A293-4018-AA6D-877FDCB6C2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A79A8-D84E-45A8-AD2F-2D29ADD58B0A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1E9D65-DBB7-4BA8-B3C7-F761E7C89E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BFDF42-5737-43FA-800F-49FCAC7B0C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76422-FA67-43C8-A3CD-1C192B43E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904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btcpayserver.org/" TargetMode="External"/><Relationship Id="rId2" Type="http://schemas.openxmlformats.org/officeDocument/2006/relationships/hyperlink" Target="https://docs.btcpayserver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s://directory.btcpayserver.org/" TargetMode="External"/><Relationship Id="rId4" Type="http://schemas.openxmlformats.org/officeDocument/2006/relationships/hyperlink" Target="https://chat.btcpayserver.or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1E7A44"/>
            </a:gs>
            <a:gs pos="0">
              <a:schemeClr val="accent1">
                <a:lumMod val="5000"/>
                <a:lumOff val="95000"/>
              </a:schemeClr>
            </a:gs>
          </a:gsLst>
          <a:lin ang="108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7ADDD-930A-4458-B003-98A8CC9092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8230" y="3739581"/>
            <a:ext cx="9144000" cy="1739223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BTCPay – For anyone, Not for everyone.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24DBB4-DEE4-45C2-B5E5-7E9D3BE0C3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789385"/>
            <a:ext cx="9144000" cy="373743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Presented by: Britt Kelly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44C206-F972-4430-8DA2-A37165665C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7583" y="881743"/>
            <a:ext cx="1425295" cy="2547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5338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79F5C7D-4E44-4C53-AF36-070B65228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6553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Manage Payments. Be your own bank…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27DA603-4A5D-4930-842E-A42F5C65B5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80710"/>
            <a:ext cx="10515600" cy="3600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165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DB871-3314-4C87-990A-B89B77024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2578"/>
            <a:ext cx="10515600" cy="754773"/>
          </a:xfrm>
        </p:spPr>
        <p:txBody>
          <a:bodyPr/>
          <a:lstStyle/>
          <a:p>
            <a:pPr algn="ctr"/>
            <a:r>
              <a:rPr lang="en-US" b="1" dirty="0"/>
              <a:t>Lightning Management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35FD65-F6D1-4E41-A930-808099CA6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17351"/>
            <a:ext cx="10515600" cy="5124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440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1FB5B-ECE9-4928-ADCA-E95B0C331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So why is BTCPay not for everyone?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FA14A0B-E58A-404F-84C3-C56FA62F5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2075" y="1690688"/>
            <a:ext cx="4815566" cy="529884"/>
          </a:xfrm>
        </p:spPr>
        <p:txBody>
          <a:bodyPr>
            <a:noAutofit/>
          </a:bodyPr>
          <a:lstStyle/>
          <a:p>
            <a:pPr algn="ctr"/>
            <a:r>
              <a:rPr lang="en-US" dirty="0">
                <a:solidFill>
                  <a:srgbClr val="51B13E"/>
                </a:solidFill>
              </a:rPr>
              <a:t>You don’t know or don’t care about: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F5E53-157B-4517-B380-BC0D3CE8BE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63021"/>
            <a:ext cx="5217885" cy="358378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What an XPUB key is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Learning about software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command line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DNS and domain names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Paying fees, KYC, AML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Validating txs, privacy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Censorship resistance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715582B-0A19-4E68-BC3E-844A449917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90689"/>
            <a:ext cx="5157786" cy="958168"/>
          </a:xfrm>
        </p:spPr>
        <p:txBody>
          <a:bodyPr>
            <a:normAutofit fontScale="92500"/>
          </a:bodyPr>
          <a:lstStyle/>
          <a:p>
            <a:r>
              <a:rPr lang="en-US" sz="2600" dirty="0">
                <a:solidFill>
                  <a:srgbClr val="1E7A44"/>
                </a:solidFill>
              </a:rPr>
              <a:t>You prefer someone to do it for you:</a:t>
            </a:r>
          </a:p>
          <a:p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EBD609E-7F1C-4E91-910E-1E0CDFDE0D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043" y="2563021"/>
            <a:ext cx="5883502" cy="3497943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Key &amp; Wallet Management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Read docs to figure out use case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Restart and update the server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IP and hostname setup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You need something ASAP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You trust someone else’s node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You trust you wont be cancelled</a:t>
            </a:r>
          </a:p>
        </p:txBody>
      </p:sp>
    </p:spTree>
    <p:extLst>
      <p:ext uri="{BB962C8B-B14F-4D97-AF65-F5344CB8AC3E}">
        <p14:creationId xmlns:p14="http://schemas.microsoft.com/office/powerpoint/2010/main" val="1844552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28D132C-F13A-4B38-9DE9-2BB89BF98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743" y="527321"/>
            <a:ext cx="10693400" cy="5675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772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AC53A-71B6-4BFD-BDDD-1CA30A224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I’m not a merchant, why do I care?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5998D1-DB14-479D-9BC5-6A1D7DFB56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51B13E"/>
                </a:solidFill>
              </a:rPr>
              <a:t>For Yourself: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114075-72AC-4BB2-BC55-24D5EDBAA2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12" y="2940504"/>
            <a:ext cx="5157787" cy="3111953"/>
          </a:xfrm>
        </p:spPr>
        <p:txBody>
          <a:bodyPr>
            <a:normAutofit/>
          </a:bodyPr>
          <a:lstStyle/>
          <a:p>
            <a:r>
              <a:rPr lang="en-US" dirty="0"/>
              <a:t>BTC node, no command line</a:t>
            </a:r>
          </a:p>
          <a:p>
            <a:r>
              <a:rPr lang="en-US" dirty="0"/>
              <a:t>LN node, no command line</a:t>
            </a:r>
          </a:p>
          <a:p>
            <a:r>
              <a:rPr lang="en-US" dirty="0"/>
              <a:t>Learn about Bitcoin</a:t>
            </a:r>
          </a:p>
          <a:p>
            <a:r>
              <a:rPr lang="en-US" dirty="0"/>
              <a:t>Learn about software &amp; web dev</a:t>
            </a:r>
          </a:p>
          <a:p>
            <a:r>
              <a:rPr lang="en-US" dirty="0"/>
              <a:t>Learn about e-commerce</a:t>
            </a:r>
          </a:p>
          <a:p>
            <a:r>
              <a:rPr lang="en-US" dirty="0"/>
              <a:t>Get paid in Bitcoin 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6657A9-8D4A-4431-BE5D-B892200D30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31000" y="1681163"/>
            <a:ext cx="5183188" cy="823912"/>
          </a:xfrm>
        </p:spPr>
        <p:txBody>
          <a:bodyPr/>
          <a:lstStyle/>
          <a:p>
            <a:r>
              <a:rPr lang="en-US" dirty="0">
                <a:solidFill>
                  <a:srgbClr val="1E7A44"/>
                </a:solidFill>
              </a:rPr>
              <a:t>For Others: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3287A1-B4B9-4D44-8CC0-8CC9328291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07628" y="2940504"/>
            <a:ext cx="5183188" cy="327161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Start a consulting business</a:t>
            </a:r>
          </a:p>
          <a:p>
            <a:pPr>
              <a:lnSpc>
                <a:spcPct val="100000"/>
              </a:lnSpc>
            </a:pPr>
            <a:r>
              <a:rPr lang="en-US" dirty="0"/>
              <a:t>Contribute to Bitcoin OSS</a:t>
            </a:r>
          </a:p>
          <a:p>
            <a:pPr>
              <a:lnSpc>
                <a:spcPct val="100000"/>
              </a:lnSpc>
            </a:pPr>
            <a:r>
              <a:rPr lang="en-US" dirty="0"/>
              <a:t>Process payments for others</a:t>
            </a:r>
          </a:p>
          <a:p>
            <a:pPr>
              <a:lnSpc>
                <a:spcPct val="100000"/>
              </a:lnSpc>
            </a:pPr>
            <a:r>
              <a:rPr lang="en-US" dirty="0"/>
              <a:t>Community &amp; networking</a:t>
            </a:r>
          </a:p>
          <a:p>
            <a:pPr>
              <a:lnSpc>
                <a:spcPct val="100000"/>
              </a:lnSpc>
            </a:pPr>
            <a:r>
              <a:rPr lang="en-US" dirty="0"/>
              <a:t>Contribute to circular economy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8154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018E3-6263-4544-980C-F5F37DC10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Already using BTCPay?</a:t>
            </a:r>
            <a:b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New Feature to Watch For… Pull Payments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CEB11B4-785B-451F-B3A2-6E58302D3E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021" y="2012027"/>
            <a:ext cx="3733800" cy="3505200"/>
          </a:xfrm>
          <a:prstGeom prst="rect">
            <a:avLst/>
          </a:prstGeom>
        </p:spPr>
      </p:pic>
      <p:sp>
        <p:nvSpPr>
          <p:cNvPr id="18" name="Content Placeholder 16">
            <a:extLst>
              <a:ext uri="{FF2B5EF4-FFF2-40B4-BE49-F238E27FC236}">
                <a16:creationId xmlns:a16="http://schemas.microsoft.com/office/drawing/2014/main" id="{DE7B5C2F-BC19-45BE-8355-1DFA174BA96B}"/>
              </a:ext>
            </a:extLst>
          </p:cNvPr>
          <p:cNvSpPr txBox="1">
            <a:spLocks/>
          </p:cNvSpPr>
          <p:nvPr/>
        </p:nvSpPr>
        <p:spPr>
          <a:xfrm>
            <a:off x="5855299" y="1825625"/>
            <a:ext cx="437522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>
              <a:buFontTx/>
              <a:buChar char="-"/>
            </a:pPr>
            <a:r>
              <a:rPr lang="en-US" dirty="0">
                <a:solidFill>
                  <a:srgbClr val="292929"/>
                </a:solidFill>
                <a:latin typeface="Open Sans"/>
              </a:rPr>
              <a:t>S</a:t>
            </a:r>
            <a:r>
              <a:rPr lang="en-US" b="0" i="0" dirty="0">
                <a:solidFill>
                  <a:srgbClr val="292929"/>
                </a:solidFill>
                <a:effectLst/>
                <a:latin typeface="Open Sans"/>
              </a:rPr>
              <a:t>ubscription services</a:t>
            </a:r>
          </a:p>
          <a:p>
            <a:pPr>
              <a:buFontTx/>
              <a:buChar char="-"/>
            </a:pPr>
            <a:r>
              <a:rPr lang="en-US" b="0" i="0" dirty="0">
                <a:solidFill>
                  <a:srgbClr val="292929"/>
                </a:solidFill>
                <a:effectLst/>
                <a:latin typeface="Open Sans"/>
              </a:rPr>
              <a:t>Freelancer billing</a:t>
            </a:r>
          </a:p>
          <a:p>
            <a:pPr>
              <a:buFontTx/>
              <a:buChar char="-"/>
            </a:pPr>
            <a:r>
              <a:rPr lang="en-US" b="0" i="0" dirty="0">
                <a:solidFill>
                  <a:srgbClr val="292929"/>
                </a:solidFill>
                <a:effectLst/>
                <a:latin typeface="Open Sans"/>
              </a:rPr>
              <a:t>Patronage </a:t>
            </a:r>
            <a:endParaRPr lang="en-US" dirty="0">
              <a:solidFill>
                <a:srgbClr val="292929"/>
              </a:solidFill>
              <a:latin typeface="Open Sans"/>
            </a:endParaRPr>
          </a:p>
          <a:p>
            <a:pPr>
              <a:buFontTx/>
              <a:buChar char="-"/>
            </a:pPr>
            <a:r>
              <a:rPr lang="en-US" dirty="0">
                <a:solidFill>
                  <a:srgbClr val="292929"/>
                </a:solidFill>
                <a:latin typeface="Open Sans"/>
              </a:rPr>
              <a:t>Batch payments</a:t>
            </a:r>
          </a:p>
          <a:p>
            <a:pPr>
              <a:buFontTx/>
              <a:buChar char="-"/>
            </a:pPr>
            <a:r>
              <a:rPr lang="en-US" dirty="0">
                <a:solidFill>
                  <a:srgbClr val="292929"/>
                </a:solidFill>
                <a:latin typeface="Open Sans"/>
              </a:rPr>
              <a:t>Refunds</a:t>
            </a:r>
          </a:p>
        </p:txBody>
      </p:sp>
    </p:spTree>
    <p:extLst>
      <p:ext uri="{BB962C8B-B14F-4D97-AF65-F5344CB8AC3E}">
        <p14:creationId xmlns:p14="http://schemas.microsoft.com/office/powerpoint/2010/main" val="27219250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00F54B2-445E-4AD5-8B4F-022370243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Find out more…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548B4DC-A646-4AA6-B3D1-8D7F49C29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1803853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  Documentation:   </a:t>
            </a:r>
            <a:r>
              <a:rPr lang="en-US" dirty="0">
                <a:hlinkClick r:id="rId2"/>
              </a:rPr>
              <a:t>https://docs.btcpayserver.org/</a:t>
            </a:r>
            <a:endParaRPr 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  Blog articles: </a:t>
            </a:r>
            <a:r>
              <a:rPr lang="en-US" dirty="0">
                <a:hlinkClick r:id="rId3"/>
              </a:rPr>
              <a:t>https://blog.btcpayserver.org/</a:t>
            </a:r>
            <a:r>
              <a:rPr lang="en-US" dirty="0"/>
              <a:t> 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  Online Community: </a:t>
            </a:r>
            <a:r>
              <a:rPr lang="en-US" dirty="0">
                <a:hlinkClick r:id="rId4"/>
              </a:rPr>
              <a:t>https://chat.btcpayserver.org/</a:t>
            </a:r>
            <a:endParaRPr 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  Merchant Directory: </a:t>
            </a:r>
            <a:r>
              <a:rPr lang="en-US" dirty="0">
                <a:hlinkClick r:id="rId5"/>
              </a:rPr>
              <a:t>https://directory.btcpayserver.org/</a:t>
            </a:r>
            <a:endParaRPr 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  Videos &amp; Demos:  BTCPayServer YouTube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E4005F9-C377-48DF-9434-0530BAE1A2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9377" y="365125"/>
            <a:ext cx="574014" cy="1025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651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A66A5-11D4-40E4-B336-F03DD8DEB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What is BTCPay?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720A4-203B-49FE-9398-5A9AFE707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4429" y="1756229"/>
            <a:ext cx="4771571" cy="4351338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Free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open-source Bitcoin payment processor</a:t>
            </a:r>
          </a:p>
          <a:p>
            <a:pPr marL="0" indent="0" algn="l">
              <a:buNone/>
            </a:pPr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Allows anyone to 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accept Bitcoin as a form of payment</a:t>
            </a:r>
          </a:p>
          <a:p>
            <a:pPr marL="0" indent="0" algn="l">
              <a:buNone/>
            </a:pPr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Includes a full node</a:t>
            </a:r>
          </a:p>
          <a:p>
            <a:pPr lvl="1"/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Trustless validation</a:t>
            </a:r>
          </a:p>
          <a:p>
            <a:pPr lvl="1"/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Self-hosted server</a:t>
            </a:r>
          </a:p>
          <a:p>
            <a:pPr lvl="1"/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Censorship-resistant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AE9928A-0377-4589-B569-58E57765FF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230" y="1690688"/>
            <a:ext cx="4457635" cy="44168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38367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11806AB-CC19-4FC0-9113-1905B42E4F19}"/>
              </a:ext>
            </a:extLst>
          </p:cNvPr>
          <p:cNvSpPr txBox="1"/>
          <p:nvPr/>
        </p:nvSpPr>
        <p:spPr>
          <a:xfrm>
            <a:off x="1019630" y="1814060"/>
            <a:ext cx="4836885" cy="36944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  Create a node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  Connect your wallet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J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 Create apps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J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 Produce invoices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J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 Payments go to wallet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9E9AA6A-504D-4DD7-B4D2-C73000AEE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686" y="488497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BTCPay Server ELI5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257107-0935-4E13-BB10-E8BE7FD30D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486" y="2045470"/>
            <a:ext cx="5074310" cy="33828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52649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78AC4ADA-EEA5-4005-841D-82A030383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427929"/>
            <a:ext cx="8128000" cy="6002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534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E9C5C9-DCF2-4C87-B1F6-909D24C2B4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728" y="1018838"/>
            <a:ext cx="11412543" cy="482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782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6127E6A-8899-4F6E-9487-62239F311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6800" y="266020"/>
            <a:ext cx="7532914" cy="771525"/>
          </a:xfrm>
        </p:spPr>
        <p:txBody>
          <a:bodyPr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Crowdfunding App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A55F6AC-BDF6-4EB5-8719-EC22FAE24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85334"/>
            <a:ext cx="10515600" cy="526762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CD3A690-A968-41C2-9624-7ED1AC63D5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6020"/>
            <a:ext cx="2609850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152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3177F51-C454-4A5B-AEDE-AED54114D1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713" y="1626850"/>
            <a:ext cx="7852229" cy="4742653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BECEC570-45AD-4A36-AB7E-B1B3A0BD6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1483" y="488497"/>
            <a:ext cx="4956631" cy="1325563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Point of Sale App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AA92F9-364B-43CB-8BC8-9530237CBA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9016" y="769375"/>
            <a:ext cx="2609850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351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A7544-F884-4902-883E-12C4A441F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9696" y="489172"/>
            <a:ext cx="6687303" cy="1240745"/>
          </a:xfrm>
        </p:spPr>
        <p:txBody>
          <a:bodyPr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Payment Request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516EEB-412E-40D0-A3DD-74F644440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406" y="752358"/>
            <a:ext cx="3962400" cy="7143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38F0D4B-A202-4E86-AA18-1EE5F060DC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406" y="1729917"/>
            <a:ext cx="10572643" cy="4371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335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A152C-426E-4E5E-8D23-B3EBA134D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584543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Don’t buy Bitcoin. Earn it using BTCPay...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3FE16C-B5C0-4740-9E57-C78E8A59A7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642294"/>
            <a:ext cx="2267501" cy="48505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D182AA1-2ADB-4C78-96B8-830AA4874A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3366" y="1642294"/>
            <a:ext cx="2292509" cy="4834425"/>
          </a:xfrm>
          <a:prstGeom prst="rect">
            <a:avLst/>
          </a:prstGeom>
        </p:spPr>
      </p:pic>
      <p:pic>
        <p:nvPicPr>
          <p:cNvPr id="11" name="Content Placeholder 4">
            <a:extLst>
              <a:ext uri="{FF2B5EF4-FFF2-40B4-BE49-F238E27FC236}">
                <a16:creationId xmlns:a16="http://schemas.microsoft.com/office/drawing/2014/main" id="{2B574103-7C95-4A5E-800A-05159B9E24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1590" y="1619733"/>
            <a:ext cx="2267107" cy="48344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9A48AA8-93D7-474F-805D-FE2281D97B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4982" y="1619733"/>
            <a:ext cx="2267501" cy="4856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720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773</TotalTime>
  <Words>320</Words>
  <Application>Microsoft Office PowerPoint</Application>
  <PresentationFormat>Widescreen</PresentationFormat>
  <Paragraphs>68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Open Sans</vt:lpstr>
      <vt:lpstr>Wingdings</vt:lpstr>
      <vt:lpstr>Office Theme</vt:lpstr>
      <vt:lpstr>BTCPay – For anyone, Not for everyone.</vt:lpstr>
      <vt:lpstr>What is BTCPay?</vt:lpstr>
      <vt:lpstr>BTCPay Server ELI5</vt:lpstr>
      <vt:lpstr>PowerPoint Presentation</vt:lpstr>
      <vt:lpstr>PowerPoint Presentation</vt:lpstr>
      <vt:lpstr>Crowdfunding App</vt:lpstr>
      <vt:lpstr>Point of Sale App</vt:lpstr>
      <vt:lpstr>Payment Request</vt:lpstr>
      <vt:lpstr>Don’t buy Bitcoin. Earn it using BTCPay...</vt:lpstr>
      <vt:lpstr>Manage Payments. Be your own bank…</vt:lpstr>
      <vt:lpstr>Lightning Management</vt:lpstr>
      <vt:lpstr>So why is BTCPay not for everyone?</vt:lpstr>
      <vt:lpstr>PowerPoint Presentation</vt:lpstr>
      <vt:lpstr>I’m not a merchant, why do I care?</vt:lpstr>
      <vt:lpstr>Already using BTCPay? New Feature to Watch For… Pull Payments</vt:lpstr>
      <vt:lpstr>Find out more…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BTCPay Server</dc:title>
  <dc:creator>brittany kelly</dc:creator>
  <cp:lastModifiedBy>brittany kelly</cp:lastModifiedBy>
  <cp:revision>41</cp:revision>
  <dcterms:created xsi:type="dcterms:W3CDTF">2020-08-28T21:57:30Z</dcterms:created>
  <dcterms:modified xsi:type="dcterms:W3CDTF">2020-08-29T10:53:08Z</dcterms:modified>
</cp:coreProperties>
</file>