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3" r:id="rId6"/>
    <p:sldId id="264" r:id="rId7"/>
    <p:sldId id="260" r:id="rId8"/>
    <p:sldId id="261" r:id="rId9"/>
    <p:sldId id="269" r:id="rId10"/>
    <p:sldId id="258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FC7E-068F-4351-B433-7E11170F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60A3B-C7CC-4653-9F18-CC6D34DBC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ED270-D8D1-4F9B-BFD5-8CF09734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3F90-D551-4692-AFAB-32FBEB998E2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E210-0CE9-4211-BFDF-72F264F4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AF4C-36A7-4463-9762-81DD6923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6AD9-FE71-4402-A93B-2E34F631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1F7D-235D-4D33-9EF8-8CB29181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FF744-F83C-458F-AA29-25D1F23D1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7B5F4-D262-4FC8-A7C6-BA95E77C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3F90-D551-4692-AFAB-32FBEB998E2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0E98-BA72-4875-8640-6F5EEED5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CC8F-29D7-4474-932F-A96ECBF0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6AD9-FE71-4402-A93B-2E34F631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7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14118-6291-4F07-8F37-CE932D16D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B9DF8-C5B1-4731-9009-791EE213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7D1F-2936-4B05-9D8C-8E0560DF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3F90-D551-4692-AFAB-32FBEB998E2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476F8-5164-4CB8-9CBE-183FD393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E900-63B9-463D-AF4C-41581D5F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6AD9-FE71-4402-A93B-2E34F631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FC90-738E-4628-8843-47BF59E7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8F58-BDE5-4961-9B95-2A17340A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057A8-0BC9-43EB-84E9-C782C2CD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3F90-D551-4692-AFAB-32FBEB998E2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1E76-F961-467F-AA3E-2BB92956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6CE55-13AB-486F-9743-D8CFD96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6AD9-FE71-4402-A93B-2E34F631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9B05-7F5C-49E9-A423-A4A6E4A9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C8F57-9CB4-4706-9482-4CD39E53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158C-DCC8-445B-959A-BC0CF370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3F90-D551-4692-AFAB-32FBEB998E2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4A414-5B3D-483E-8FEE-D0BEA32D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B1CB1-B8E8-48D4-885D-DE07E141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6AD9-FE71-4402-A93B-2E34F631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F2C7-2DE3-42E5-AAE5-8A37503F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4EBE-672D-4A5D-AE94-CEE3152A5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E0FB3-4189-4E19-A10B-E7326B345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599A-978F-4722-8C87-2DEF0580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3F90-D551-4692-AFAB-32FBEB998E2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4A081-8DCB-4C3E-A442-537A0B05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9FC89-8C4F-44AB-9942-6DBA6707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6AD9-FE71-4402-A93B-2E34F631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8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66C5-36F2-4ACB-B952-8EA392E3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92B3E-C763-4175-B320-5F111930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F6248-9A00-46F7-936F-2AB13CC34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07E94-E604-447D-9DE0-5D5E7D1FF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6E7BE-9BF0-4586-B7EF-5DB50F062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10871-048F-404C-80E5-85DB3E64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3F90-D551-4692-AFAB-32FBEB998E2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1A68E-277D-4CC0-86B8-B05AC6BA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CBA14-5FAC-494C-ADDA-284414A6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6AD9-FE71-4402-A93B-2E34F631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75B0-769E-4438-BE46-EB2F9CBC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869B4-B9E8-4D8C-86C7-B4D5E6C0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3F90-D551-4692-AFAB-32FBEB998E2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0D160-EDAB-490F-B584-E7164175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76E4F-18F0-4B08-844A-72E0C0B9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6AD9-FE71-4402-A93B-2E34F631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C2B40-1220-48CB-BED8-C5687EEF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3F90-D551-4692-AFAB-32FBEB998E2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A10EB-FF5A-4F39-B17D-7D7479FF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893DF-F7CA-418F-969A-D84EA35B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6AD9-FE71-4402-A93B-2E34F631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2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3A96-FD12-4854-AD92-FFBA5D2A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F4B2-676A-46C9-9984-BA592D66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F7BEB-A2E6-44D2-A401-61137D77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AE230-AE98-48DF-89FB-D5381F79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3F90-D551-4692-AFAB-32FBEB998E2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99DBD-E97E-49E5-BEAF-2B9B1282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727CD-9940-4083-9FC5-E7A3FE69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6AD9-FE71-4402-A93B-2E34F631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46AD-2A72-45EB-90D2-2ED2607F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44787-4C6D-4237-9565-C9FDE8679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972E1-4DFD-472D-ABCC-E0014ADA7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392F1-2ADC-4758-BE73-B585B84C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3F90-D551-4692-AFAB-32FBEB998E2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7E9B-2F33-4C1E-B917-9FDF2DC9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E07C-C482-4B3A-99AF-1805F782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6AD9-FE71-4402-A93B-2E34F631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8B553-E897-4470-9227-E0181A51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26D0-2B87-4B6F-A438-678BB8BB0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5298C-C479-462B-9F6C-08D614036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3F90-D551-4692-AFAB-32FBEB998E2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A0BC-AE12-4550-86D1-9AFD3C51C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40719-D047-4F8F-80B1-CD6441837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6AD9-FE71-4402-A93B-2E34F631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6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tcpa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8DE6-0FE2-4E7C-983C-43B584369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4ACAB-D3BB-4672-A19A-D5CD1A616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3DAE1-126A-4FF7-9C0A-8950FDC58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8" y="1018838"/>
            <a:ext cx="11412543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4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D188-090E-4FF0-90AE-8915BD49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Money Automation - Transmuter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FDF6E-D3DB-45F0-8FC8-2EBC08527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994" y="1825625"/>
            <a:ext cx="9198012" cy="4351338"/>
          </a:xfrm>
        </p:spPr>
      </p:pic>
    </p:spTree>
    <p:extLst>
      <p:ext uri="{BB962C8B-B14F-4D97-AF65-F5344CB8AC3E}">
        <p14:creationId xmlns:p14="http://schemas.microsoft.com/office/powerpoint/2010/main" val="48697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3ECA-5866-48B5-82A9-9E985FE8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4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Payment Email Receipts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AB820-BE23-4410-B439-630022215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49" y="1575057"/>
            <a:ext cx="5414469" cy="49178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1246EC-87E1-4F82-B970-E3C8704CA8E7}"/>
              </a:ext>
            </a:extLst>
          </p:cNvPr>
          <p:cNvSpPr/>
          <p:nvPr/>
        </p:nvSpPr>
        <p:spPr>
          <a:xfrm>
            <a:off x="7429501" y="1610005"/>
            <a:ext cx="3361765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Email Yourself Payment Info: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Customer Email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Payment Amount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Denomination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Invoice Status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Items Purchased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4732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3ECA-5866-48B5-82A9-9E985FE8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4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Purchase Email Receipts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1246EC-87E1-4F82-B970-E3C8704CA8E7}"/>
              </a:ext>
            </a:extLst>
          </p:cNvPr>
          <p:cNvSpPr/>
          <p:nvPr/>
        </p:nvSpPr>
        <p:spPr>
          <a:xfrm>
            <a:off x="7429501" y="1610005"/>
            <a:ext cx="3361765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Email Your Customer: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Payment Details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Shipping Details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Event or Service Info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etc.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09D211-A7F4-42BD-BF13-AAB763E79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91" y="1610005"/>
            <a:ext cx="4309691" cy="50406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3460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3C97-C6F7-4205-AE2A-68654F0D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20EF-46B2-41F8-881D-207EE3409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683" y="1586752"/>
            <a:ext cx="10515600" cy="46238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Wallets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Vault (HWI) – Import Xpub &amp; sign transactions with most HW wallets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PSBT – Sign transactions with wallets supporting PSBT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HD private key or mnemonic signing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Generate Wallets (hot wallets, from seed,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Add-Ons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Liquid (LBTC)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Connect to Wasabi Wallet (</a:t>
            </a:r>
            <a:r>
              <a:rPr lang="en-US" dirty="0">
                <a:effectLst/>
              </a:rPr>
              <a:t>Full node P2P)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Connect to ElectrumX or Electrum Personal Server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Tor for BTCPay and your lightning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File Server to store miscellaneous files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9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3C97-C6F7-4205-AE2A-68654F0D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New Features To Watch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20EF-46B2-41F8-881D-207EE3409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New API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PayJoin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Configurator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Transmuter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D39E2-D354-4670-A29E-B2A269850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113" y="1690688"/>
            <a:ext cx="8006452" cy="4642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63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B685-B268-4456-BD0D-187FB770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BTCPay Server – Be Your Own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3B31-CD28-4CA4-A738-A557011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726" y="1983441"/>
            <a:ext cx="9966512" cy="40020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300" dirty="0"/>
              <a:t>   </a:t>
            </a:r>
            <a:r>
              <a:rPr lang="en-US" sz="3300" dirty="0">
                <a:hlinkClick r:id="rId2"/>
              </a:rPr>
              <a:t>www.mybtcpay.com</a:t>
            </a:r>
            <a:r>
              <a:rPr lang="en-US" sz="3300" dirty="0"/>
              <a:t> – Unlimited Accounts (logins)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300" dirty="0"/>
              <a:t>   Each Account – Unlimited Stores (1 xpub per store)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300" dirty="0"/>
              <a:t>   Each Store – Unlimited Apps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300" dirty="0"/>
              <a:t>   Each App – Unlimited Invoices</a:t>
            </a:r>
          </a:p>
        </p:txBody>
      </p:sp>
    </p:spTree>
    <p:extLst>
      <p:ext uri="{BB962C8B-B14F-4D97-AF65-F5344CB8AC3E}">
        <p14:creationId xmlns:p14="http://schemas.microsoft.com/office/powerpoint/2010/main" val="15215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F899F-FB1A-4433-889C-841BAAAC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Money Management with BTCPay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2CE2A-FF5C-41D2-B208-BA629738A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9858"/>
            <a:ext cx="10515600" cy="4475327"/>
          </a:xfrm>
        </p:spPr>
      </p:pic>
    </p:spTree>
    <p:extLst>
      <p:ext uri="{BB962C8B-B14F-4D97-AF65-F5344CB8AC3E}">
        <p14:creationId xmlns:p14="http://schemas.microsoft.com/office/powerpoint/2010/main" val="234543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08EF-5EBE-4712-A5A0-007A50BF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0434"/>
          </a:xfrm>
        </p:spPr>
        <p:txBody>
          <a:bodyPr/>
          <a:lstStyle/>
          <a:p>
            <a:pPr algn="ctr"/>
            <a:r>
              <a:rPr lang="en-US" b="1" dirty="0"/>
              <a:t>Payment Requests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1AFF3-FA86-4A62-9B1F-0696113E9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7265"/>
            <a:ext cx="10515600" cy="4346604"/>
          </a:xfrm>
        </p:spPr>
      </p:pic>
    </p:spTree>
    <p:extLst>
      <p:ext uri="{BB962C8B-B14F-4D97-AF65-F5344CB8AC3E}">
        <p14:creationId xmlns:p14="http://schemas.microsoft.com/office/powerpoint/2010/main" val="308388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B1F8-1D42-4850-BC03-06BF3786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 of Sale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A94595-9366-4CAB-B25F-80974DC2A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63" y="1619297"/>
            <a:ext cx="2962076" cy="4752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25E4E9A-1A82-413A-BD60-3D902A326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18" y="1561869"/>
            <a:ext cx="6716082" cy="4859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100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B7FC-F5B4-4C0C-B266-307431C1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157"/>
          </a:xfrm>
        </p:spPr>
        <p:txBody>
          <a:bodyPr/>
          <a:lstStyle/>
          <a:p>
            <a:pPr algn="ctr"/>
            <a:r>
              <a:rPr lang="en-US" b="1" dirty="0"/>
              <a:t>Customize Your BTCPay </a:t>
            </a:r>
            <a:r>
              <a:rPr lang="en-US" sz="1600" b="1" dirty="0"/>
              <a:t>@artdesignbySF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B032-25CF-410A-B328-AE07BC097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390" y="1603283"/>
            <a:ext cx="2359250" cy="50309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4F079-A6A7-4104-BBB8-34E2342B2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2282"/>
            <a:ext cx="2438262" cy="5411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507F38-C439-4766-A380-8FBA69B35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434" y="1603283"/>
            <a:ext cx="2385685" cy="5030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191EF7-CB8F-470E-BF53-A88760D52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16" y="1603282"/>
            <a:ext cx="2296477" cy="50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5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340D-CDC7-4CE8-AF5C-C9204BDB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06D48-5E8C-4086-915C-2C7A3630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8" y="649801"/>
            <a:ext cx="11071533" cy="5558398"/>
          </a:xfrm>
        </p:spPr>
      </p:pic>
    </p:spTree>
    <p:extLst>
      <p:ext uri="{BB962C8B-B14F-4D97-AF65-F5344CB8AC3E}">
        <p14:creationId xmlns:p14="http://schemas.microsoft.com/office/powerpoint/2010/main" val="328512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FC47-83B1-4780-9640-F6C272EB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A77D5-FE13-48AB-AA34-F500D005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03" y="766483"/>
            <a:ext cx="10310794" cy="5497888"/>
          </a:xfrm>
        </p:spPr>
      </p:pic>
    </p:spTree>
    <p:extLst>
      <p:ext uri="{BB962C8B-B14F-4D97-AF65-F5344CB8AC3E}">
        <p14:creationId xmlns:p14="http://schemas.microsoft.com/office/powerpoint/2010/main" val="10335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868F-1E1E-4D45-939A-D1F9D248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Deposits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BACCA-E636-4ECC-946B-CF5194C09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0" y="2971495"/>
            <a:ext cx="4936801" cy="197036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D96D20-6D96-4515-80EB-1D878F078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64" y="1762908"/>
            <a:ext cx="4762625" cy="47299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C9164EA-CCB8-40C0-B49A-CC5767307B93}"/>
              </a:ext>
            </a:extLst>
          </p:cNvPr>
          <p:cNvSpPr/>
          <p:nvPr/>
        </p:nvSpPr>
        <p:spPr>
          <a:xfrm>
            <a:off x="1705853" y="1581306"/>
            <a:ext cx="3361765" cy="105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/>
              <a:t>Deposit directly to any of your connected wallets</a:t>
            </a:r>
          </a:p>
        </p:txBody>
      </p:sp>
    </p:spTree>
    <p:extLst>
      <p:ext uri="{BB962C8B-B14F-4D97-AF65-F5344CB8AC3E}">
        <p14:creationId xmlns:p14="http://schemas.microsoft.com/office/powerpoint/2010/main" val="2252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192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BTCPay Server – Be Your Own Bank</vt:lpstr>
      <vt:lpstr>Money Management with BTCPay</vt:lpstr>
      <vt:lpstr>Payment Requests</vt:lpstr>
      <vt:lpstr>Point of Sale</vt:lpstr>
      <vt:lpstr>Customize Your BTCPay @artdesignbySF</vt:lpstr>
      <vt:lpstr>PowerPoint Presentation</vt:lpstr>
      <vt:lpstr>PowerPoint Presentation</vt:lpstr>
      <vt:lpstr>Deposits</vt:lpstr>
      <vt:lpstr>Money Automation - Transmuter</vt:lpstr>
      <vt:lpstr>Payment Email Receipts</vt:lpstr>
      <vt:lpstr>Purchase Email Receipts</vt:lpstr>
      <vt:lpstr>Additional Features</vt:lpstr>
      <vt:lpstr>New Features To Watch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Kelly</dc:creator>
  <cp:lastModifiedBy>Brittany Kelly</cp:lastModifiedBy>
  <cp:revision>17</cp:revision>
  <dcterms:created xsi:type="dcterms:W3CDTF">2020-03-18T05:21:59Z</dcterms:created>
  <dcterms:modified xsi:type="dcterms:W3CDTF">2020-03-19T08:59:09Z</dcterms:modified>
</cp:coreProperties>
</file>