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40" autoAdjust="0"/>
  </p:normalViewPr>
  <p:slideViewPr>
    <p:cSldViewPr snapToGrid="0">
      <p:cViewPr>
        <p:scale>
          <a:sx n="33" d="100"/>
          <a:sy n="33" d="100"/>
        </p:scale>
        <p:origin x="1950" y="288"/>
      </p:cViewPr>
      <p:guideLst>
        <p:guide orient="horz" pos="10368"/>
        <p:guide pos="1382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8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8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04"/>
              </a:spcBef>
              <a:spcAft>
                <a:spcPts val="0"/>
              </a:spcAft>
              <a:buSzPts val="1400"/>
              <a:buNone/>
              <a:defRPr sz="1679" b="0" i="0" u="none" strike="noStrike" cap="none">
                <a:solidFill>
                  <a:schemeClr val="dk1"/>
                </a:solidFill>
                <a:latin typeface="Calibri"/>
                <a:ea typeface="Calibri"/>
                <a:cs typeface="Calibri"/>
                <a:sym typeface="Calibri"/>
              </a:defRPr>
            </a:lvl1pPr>
            <a:lvl2pPr marL="914400" marR="0" lvl="1" indent="-228600" algn="l" rtl="0">
              <a:spcBef>
                <a:spcPts val="504"/>
              </a:spcBef>
              <a:spcAft>
                <a:spcPts val="0"/>
              </a:spcAft>
              <a:buSzPts val="1400"/>
              <a:buNone/>
              <a:defRPr sz="1679" b="0" i="0" u="none" strike="noStrike" cap="none">
                <a:solidFill>
                  <a:schemeClr val="dk1"/>
                </a:solidFill>
                <a:latin typeface="Calibri"/>
                <a:ea typeface="Calibri"/>
                <a:cs typeface="Calibri"/>
                <a:sym typeface="Calibri"/>
              </a:defRPr>
            </a:lvl2pPr>
            <a:lvl3pPr marL="1371600" marR="0" lvl="2" indent="-228600" algn="l" rtl="0">
              <a:spcBef>
                <a:spcPts val="504"/>
              </a:spcBef>
              <a:spcAft>
                <a:spcPts val="0"/>
              </a:spcAft>
              <a:buSzPts val="1400"/>
              <a:buNone/>
              <a:defRPr sz="1679" b="0" i="0" u="none" strike="noStrike" cap="none">
                <a:solidFill>
                  <a:schemeClr val="dk1"/>
                </a:solidFill>
                <a:latin typeface="Calibri"/>
                <a:ea typeface="Calibri"/>
                <a:cs typeface="Calibri"/>
                <a:sym typeface="Calibri"/>
              </a:defRPr>
            </a:lvl3pPr>
            <a:lvl4pPr marL="1828800" marR="0" lvl="3" indent="-228600" algn="l" rtl="0">
              <a:spcBef>
                <a:spcPts val="504"/>
              </a:spcBef>
              <a:spcAft>
                <a:spcPts val="0"/>
              </a:spcAft>
              <a:buSzPts val="1400"/>
              <a:buNone/>
              <a:defRPr sz="1679" b="0" i="0" u="none" strike="noStrike" cap="none">
                <a:solidFill>
                  <a:schemeClr val="dk1"/>
                </a:solidFill>
                <a:latin typeface="Calibri"/>
                <a:ea typeface="Calibri"/>
                <a:cs typeface="Calibri"/>
                <a:sym typeface="Calibri"/>
              </a:defRPr>
            </a:lvl4pPr>
            <a:lvl5pPr marL="2286000" marR="0" lvl="4" indent="-228600" algn="l" rtl="0">
              <a:spcBef>
                <a:spcPts val="504"/>
              </a:spcBef>
              <a:spcAft>
                <a:spcPts val="0"/>
              </a:spcAft>
              <a:buSzPts val="1400"/>
              <a:buNone/>
              <a:defRPr sz="1679"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79"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79"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79"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79"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8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427"/>
              <a:buFont typeface="Calibri"/>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5467"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5467"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5467"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5467"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5467"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5467"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5467"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546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194984" y="1316832"/>
            <a:ext cx="39503348" cy="5486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083398" y="-1208879"/>
            <a:ext cx="21726525" cy="39503348"/>
          </a:xfrm>
          <a:prstGeom prst="rect">
            <a:avLst/>
          </a:prstGeom>
          <a:noFill/>
          <a:ln>
            <a:noFill/>
          </a:ln>
        </p:spPr>
        <p:txBody>
          <a:bodyPr spcFirstLastPara="1" wrap="square" lIns="313500" tIns="156750" rIns="313500" bIns="156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2715220" y="10424165"/>
            <a:ext cx="28087320" cy="987552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598421" y="914406"/>
            <a:ext cx="28087320" cy="28895039"/>
          </a:xfrm>
          <a:prstGeom prst="rect">
            <a:avLst/>
          </a:prstGeom>
          <a:noFill/>
          <a:ln>
            <a:noFill/>
          </a:ln>
        </p:spPr>
        <p:txBody>
          <a:bodyPr spcFirstLastPara="1" wrap="square" lIns="313500" tIns="156750" rIns="313500" bIns="156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3291840" y="10226042"/>
            <a:ext cx="37307519" cy="705612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583680" y="18653759"/>
            <a:ext cx="30723839" cy="8412480"/>
          </a:xfrm>
          <a:prstGeom prst="rect">
            <a:avLst/>
          </a:prstGeom>
          <a:noFill/>
          <a:ln>
            <a:noFill/>
          </a:ln>
        </p:spPr>
        <p:txBody>
          <a:bodyPr spcFirstLastPara="1" wrap="square" lIns="313500" tIns="156750" rIns="313500" bIns="156750" anchor="t" anchorCtr="0">
            <a:noAutofit/>
          </a:bodyPr>
          <a:lstStyle>
            <a:lvl1pPr lvl="0" algn="ctr">
              <a:spcBef>
                <a:spcPts val="2933"/>
              </a:spcBef>
              <a:spcAft>
                <a:spcPts val="0"/>
              </a:spcAft>
              <a:buClr>
                <a:srgbClr val="888888"/>
              </a:buClr>
              <a:buSzPts val="14666"/>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187"/>
              </a:spcBef>
              <a:spcAft>
                <a:spcPts val="0"/>
              </a:spcAft>
              <a:buClr>
                <a:srgbClr val="888888"/>
              </a:buClr>
              <a:buSzPts val="10933"/>
              <a:buNone/>
              <a:defRPr>
                <a:solidFill>
                  <a:srgbClr val="888888"/>
                </a:solidFill>
              </a:defRPr>
            </a:lvl3pPr>
            <a:lvl4pPr lvl="3" algn="ctr">
              <a:spcBef>
                <a:spcPts val="1840"/>
              </a:spcBef>
              <a:spcAft>
                <a:spcPts val="0"/>
              </a:spcAft>
              <a:buClr>
                <a:srgbClr val="888888"/>
              </a:buClr>
              <a:buSzPts val="9200"/>
              <a:buNone/>
              <a:defRPr>
                <a:solidFill>
                  <a:srgbClr val="888888"/>
                </a:solidFill>
              </a:defRPr>
            </a:lvl4pPr>
            <a:lvl5pPr lvl="4" algn="ctr">
              <a:spcBef>
                <a:spcPts val="1840"/>
              </a:spcBef>
              <a:spcAft>
                <a:spcPts val="0"/>
              </a:spcAft>
              <a:buClr>
                <a:srgbClr val="888888"/>
              </a:buClr>
              <a:buSzPts val="9200"/>
              <a:buNone/>
              <a:defRPr>
                <a:solidFill>
                  <a:srgbClr val="888888"/>
                </a:solidFill>
              </a:defRPr>
            </a:lvl5pPr>
            <a:lvl6pPr lvl="5" algn="ctr">
              <a:spcBef>
                <a:spcPts val="1840"/>
              </a:spcBef>
              <a:spcAft>
                <a:spcPts val="0"/>
              </a:spcAft>
              <a:buClr>
                <a:srgbClr val="888888"/>
              </a:buClr>
              <a:buSzPts val="9200"/>
              <a:buNone/>
              <a:defRPr>
                <a:solidFill>
                  <a:srgbClr val="888888"/>
                </a:solidFill>
              </a:defRPr>
            </a:lvl6pPr>
            <a:lvl7pPr lvl="6" algn="ctr">
              <a:spcBef>
                <a:spcPts val="1840"/>
              </a:spcBef>
              <a:spcAft>
                <a:spcPts val="0"/>
              </a:spcAft>
              <a:buClr>
                <a:srgbClr val="888888"/>
              </a:buClr>
              <a:buSzPts val="9200"/>
              <a:buNone/>
              <a:defRPr>
                <a:solidFill>
                  <a:srgbClr val="888888"/>
                </a:solidFill>
              </a:defRPr>
            </a:lvl7pPr>
            <a:lvl8pPr lvl="7" algn="ctr">
              <a:spcBef>
                <a:spcPts val="1840"/>
              </a:spcBef>
              <a:spcAft>
                <a:spcPts val="0"/>
              </a:spcAft>
              <a:buClr>
                <a:srgbClr val="888888"/>
              </a:buClr>
              <a:buSzPts val="9200"/>
              <a:buNone/>
              <a:defRPr>
                <a:solidFill>
                  <a:srgbClr val="888888"/>
                </a:solidFill>
              </a:defRPr>
            </a:lvl8pPr>
            <a:lvl9pPr lvl="8" algn="ctr">
              <a:spcBef>
                <a:spcPts val="1840"/>
              </a:spcBef>
              <a:spcAft>
                <a:spcPts val="0"/>
              </a:spcAft>
              <a:buClr>
                <a:srgbClr val="888888"/>
              </a:buClr>
              <a:buSzPts val="9200"/>
              <a:buNone/>
              <a:defRPr>
                <a:solidFill>
                  <a:srgbClr val="888888"/>
                </a:solidFill>
              </a:defRPr>
            </a:lvl9pPr>
          </a:lstStyle>
          <a:p>
            <a:endParaRPr/>
          </a:p>
        </p:txBody>
      </p:sp>
      <p:sp>
        <p:nvSpPr>
          <p:cNvPr id="22" name="Google Shape;22;p3"/>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194984" y="1316832"/>
            <a:ext cx="39503348" cy="5486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2194984" y="7679532"/>
            <a:ext cx="39503348" cy="21726525"/>
          </a:xfrm>
          <a:prstGeom prst="rect">
            <a:avLst/>
          </a:prstGeom>
          <a:noFill/>
          <a:ln>
            <a:noFill/>
          </a:ln>
        </p:spPr>
        <p:txBody>
          <a:bodyPr spcFirstLastPara="1" wrap="square" lIns="313500" tIns="156750" rIns="313500" bIns="156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467101" y="21153122"/>
            <a:ext cx="37307519" cy="6537960"/>
          </a:xfrm>
          <a:prstGeom prst="rect">
            <a:avLst/>
          </a:prstGeom>
          <a:noFill/>
          <a:ln>
            <a:noFill/>
          </a:ln>
        </p:spPr>
        <p:txBody>
          <a:bodyPr spcFirstLastPara="1" wrap="square" lIns="313500" tIns="156750" rIns="313500" bIns="156750" anchor="t" anchorCtr="0">
            <a:noAutofit/>
          </a:bodyPr>
          <a:lstStyle>
            <a:lvl1pPr lvl="0" algn="l">
              <a:spcBef>
                <a:spcPts val="0"/>
              </a:spcBef>
              <a:spcAft>
                <a:spcPts val="0"/>
              </a:spcAft>
              <a:buSzPts val="1400"/>
              <a:buNone/>
              <a:defRPr sz="18266"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3467101" y="13952225"/>
            <a:ext cx="37307519" cy="7200899"/>
          </a:xfrm>
          <a:prstGeom prst="rect">
            <a:avLst/>
          </a:prstGeom>
          <a:noFill/>
          <a:ln>
            <a:noFill/>
          </a:ln>
        </p:spPr>
        <p:txBody>
          <a:bodyPr spcFirstLastPara="1" wrap="square" lIns="313500" tIns="156750" rIns="313500" bIns="156750" anchor="b" anchorCtr="0">
            <a:noAutofit/>
          </a:bodyPr>
          <a:lstStyle>
            <a:lvl1pPr marL="457200" lvl="0" indent="-228600" algn="l">
              <a:spcBef>
                <a:spcPts val="1840"/>
              </a:spcBef>
              <a:spcAft>
                <a:spcPts val="0"/>
              </a:spcAft>
              <a:buClr>
                <a:srgbClr val="888888"/>
              </a:buClr>
              <a:buSzPts val="9200"/>
              <a:buNone/>
              <a:defRPr sz="9200">
                <a:solidFill>
                  <a:srgbClr val="888888"/>
                </a:solidFill>
              </a:defRPr>
            </a:lvl1pPr>
            <a:lvl2pPr marL="914400" lvl="1" indent="-228600" algn="l">
              <a:spcBef>
                <a:spcPts val="1653"/>
              </a:spcBef>
              <a:spcAft>
                <a:spcPts val="0"/>
              </a:spcAft>
              <a:buClr>
                <a:srgbClr val="888888"/>
              </a:buClr>
              <a:buSzPts val="8266"/>
              <a:buNone/>
              <a:defRPr sz="8266">
                <a:solidFill>
                  <a:srgbClr val="888888"/>
                </a:solidFill>
              </a:defRPr>
            </a:lvl2pPr>
            <a:lvl3pPr marL="1371600" lvl="2" indent="-228600" algn="l">
              <a:spcBef>
                <a:spcPts val="1467"/>
              </a:spcBef>
              <a:spcAft>
                <a:spcPts val="0"/>
              </a:spcAft>
              <a:buClr>
                <a:srgbClr val="888888"/>
              </a:buClr>
              <a:buSzPts val="7333"/>
              <a:buNone/>
              <a:defRPr sz="7333">
                <a:solidFill>
                  <a:srgbClr val="888888"/>
                </a:solidFill>
              </a:defRPr>
            </a:lvl3pPr>
            <a:lvl4pPr marL="1828800" lvl="3" indent="-228600" algn="l">
              <a:spcBef>
                <a:spcPts val="1280"/>
              </a:spcBef>
              <a:spcAft>
                <a:spcPts val="0"/>
              </a:spcAft>
              <a:buClr>
                <a:srgbClr val="888888"/>
              </a:buClr>
              <a:buSzPts val="6400"/>
              <a:buNone/>
              <a:defRPr sz="6400">
                <a:solidFill>
                  <a:srgbClr val="888888"/>
                </a:solidFill>
              </a:defRPr>
            </a:lvl4pPr>
            <a:lvl5pPr marL="2286000" lvl="4" indent="-228600" algn="l">
              <a:spcBef>
                <a:spcPts val="1280"/>
              </a:spcBef>
              <a:spcAft>
                <a:spcPts val="0"/>
              </a:spcAft>
              <a:buClr>
                <a:srgbClr val="888888"/>
              </a:buClr>
              <a:buSzPts val="6400"/>
              <a:buNone/>
              <a:defRPr sz="6400">
                <a:solidFill>
                  <a:srgbClr val="888888"/>
                </a:solidFill>
              </a:defRPr>
            </a:lvl5pPr>
            <a:lvl6pPr marL="2743200" lvl="5" indent="-228600" algn="l">
              <a:spcBef>
                <a:spcPts val="1280"/>
              </a:spcBef>
              <a:spcAft>
                <a:spcPts val="0"/>
              </a:spcAft>
              <a:buClr>
                <a:srgbClr val="888888"/>
              </a:buClr>
              <a:buSzPts val="6400"/>
              <a:buNone/>
              <a:defRPr sz="6400">
                <a:solidFill>
                  <a:srgbClr val="888888"/>
                </a:solidFill>
              </a:defRPr>
            </a:lvl6pPr>
            <a:lvl7pPr marL="3200400" lvl="6" indent="-228600" algn="l">
              <a:spcBef>
                <a:spcPts val="1280"/>
              </a:spcBef>
              <a:spcAft>
                <a:spcPts val="0"/>
              </a:spcAft>
              <a:buClr>
                <a:srgbClr val="888888"/>
              </a:buClr>
              <a:buSzPts val="6400"/>
              <a:buNone/>
              <a:defRPr sz="6400">
                <a:solidFill>
                  <a:srgbClr val="888888"/>
                </a:solidFill>
              </a:defRPr>
            </a:lvl7pPr>
            <a:lvl8pPr marL="3657600" lvl="7" indent="-228600" algn="l">
              <a:spcBef>
                <a:spcPts val="1280"/>
              </a:spcBef>
              <a:spcAft>
                <a:spcPts val="0"/>
              </a:spcAft>
              <a:buClr>
                <a:srgbClr val="888888"/>
              </a:buClr>
              <a:buSzPts val="6400"/>
              <a:buNone/>
              <a:defRPr sz="6400">
                <a:solidFill>
                  <a:srgbClr val="888888"/>
                </a:solidFill>
              </a:defRPr>
            </a:lvl8pPr>
            <a:lvl9pPr marL="4114800" lvl="8" indent="-228600" algn="l">
              <a:spcBef>
                <a:spcPts val="1280"/>
              </a:spcBef>
              <a:spcAft>
                <a:spcPts val="0"/>
              </a:spcAft>
              <a:buClr>
                <a:srgbClr val="888888"/>
              </a:buClr>
              <a:buSzPts val="6400"/>
              <a:buNone/>
              <a:defRPr sz="6400">
                <a:solidFill>
                  <a:srgbClr val="888888"/>
                </a:solidFill>
              </a:defRPr>
            </a:lvl9pPr>
          </a:lstStyle>
          <a:p>
            <a:endParaRPr/>
          </a:p>
        </p:txBody>
      </p:sp>
      <p:sp>
        <p:nvSpPr>
          <p:cNvPr id="34" name="Google Shape;34;p5"/>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2194984" y="1316832"/>
            <a:ext cx="39503348" cy="5486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2194560" y="7680964"/>
            <a:ext cx="19385280" cy="21724621"/>
          </a:xfrm>
          <a:prstGeom prst="rect">
            <a:avLst/>
          </a:prstGeom>
          <a:noFill/>
          <a:ln>
            <a:noFill/>
          </a:ln>
        </p:spPr>
        <p:txBody>
          <a:bodyPr spcFirstLastPara="1" wrap="square" lIns="313500" tIns="156750" rIns="313500" bIns="156750" anchor="t" anchorCtr="0">
            <a:noAutofit/>
          </a:bodyPr>
          <a:lstStyle>
            <a:lvl1pPr marL="457200" lvl="0" indent="-1041400" algn="l">
              <a:spcBef>
                <a:spcPts val="2560"/>
              </a:spcBef>
              <a:spcAft>
                <a:spcPts val="0"/>
              </a:spcAft>
              <a:buClr>
                <a:schemeClr val="dk1"/>
              </a:buClr>
              <a:buSzPts val="12800"/>
              <a:buChar char="•"/>
              <a:defRPr sz="12800"/>
            </a:lvl1pPr>
            <a:lvl2pPr marL="914400" lvl="1" indent="-922845" algn="l">
              <a:spcBef>
                <a:spcPts val="2187"/>
              </a:spcBef>
              <a:spcAft>
                <a:spcPts val="0"/>
              </a:spcAft>
              <a:buClr>
                <a:schemeClr val="dk1"/>
              </a:buClr>
              <a:buSzPts val="10933"/>
              <a:buChar char="–"/>
              <a:defRPr sz="10933"/>
            </a:lvl2pPr>
            <a:lvl3pPr marL="1371600" lvl="2" indent="-812800" algn="l">
              <a:spcBef>
                <a:spcPts val="1840"/>
              </a:spcBef>
              <a:spcAft>
                <a:spcPts val="0"/>
              </a:spcAft>
              <a:buClr>
                <a:schemeClr val="dk1"/>
              </a:buClr>
              <a:buSzPts val="9200"/>
              <a:buChar char="•"/>
              <a:defRPr sz="9200"/>
            </a:lvl3pPr>
            <a:lvl4pPr marL="1828800" lvl="3" indent="-753491" algn="l">
              <a:spcBef>
                <a:spcPts val="1653"/>
              </a:spcBef>
              <a:spcAft>
                <a:spcPts val="0"/>
              </a:spcAft>
              <a:buClr>
                <a:schemeClr val="dk1"/>
              </a:buClr>
              <a:buSzPts val="8266"/>
              <a:buChar char="–"/>
              <a:defRPr sz="8266"/>
            </a:lvl4pPr>
            <a:lvl5pPr marL="2286000" lvl="4" indent="-753491" algn="l">
              <a:spcBef>
                <a:spcPts val="1653"/>
              </a:spcBef>
              <a:spcAft>
                <a:spcPts val="0"/>
              </a:spcAft>
              <a:buClr>
                <a:schemeClr val="dk1"/>
              </a:buClr>
              <a:buSzPts val="8266"/>
              <a:buChar char="»"/>
              <a:defRPr sz="8266"/>
            </a:lvl5pPr>
            <a:lvl6pPr marL="2743200" lvl="5" indent="-753491" algn="l">
              <a:spcBef>
                <a:spcPts val="1653"/>
              </a:spcBef>
              <a:spcAft>
                <a:spcPts val="0"/>
              </a:spcAft>
              <a:buClr>
                <a:schemeClr val="dk1"/>
              </a:buClr>
              <a:buSzPts val="8266"/>
              <a:buChar char="•"/>
              <a:defRPr sz="8266"/>
            </a:lvl6pPr>
            <a:lvl7pPr marL="3200400" lvl="6" indent="-753491" algn="l">
              <a:spcBef>
                <a:spcPts val="1653"/>
              </a:spcBef>
              <a:spcAft>
                <a:spcPts val="0"/>
              </a:spcAft>
              <a:buClr>
                <a:schemeClr val="dk1"/>
              </a:buClr>
              <a:buSzPts val="8266"/>
              <a:buChar char="•"/>
              <a:defRPr sz="8266"/>
            </a:lvl7pPr>
            <a:lvl8pPr marL="3657600" lvl="7" indent="-753491" algn="l">
              <a:spcBef>
                <a:spcPts val="1653"/>
              </a:spcBef>
              <a:spcAft>
                <a:spcPts val="0"/>
              </a:spcAft>
              <a:buClr>
                <a:schemeClr val="dk1"/>
              </a:buClr>
              <a:buSzPts val="8266"/>
              <a:buChar char="•"/>
              <a:defRPr sz="8266"/>
            </a:lvl8pPr>
            <a:lvl9pPr marL="4114800" lvl="8" indent="-753491" algn="l">
              <a:spcBef>
                <a:spcPts val="1653"/>
              </a:spcBef>
              <a:spcAft>
                <a:spcPts val="0"/>
              </a:spcAft>
              <a:buClr>
                <a:schemeClr val="dk1"/>
              </a:buClr>
              <a:buSzPts val="8266"/>
              <a:buChar char="•"/>
              <a:defRPr sz="8266"/>
            </a:lvl9pPr>
          </a:lstStyle>
          <a:p>
            <a:endParaRPr/>
          </a:p>
        </p:txBody>
      </p:sp>
      <p:sp>
        <p:nvSpPr>
          <p:cNvPr id="40" name="Google Shape;40;p6"/>
          <p:cNvSpPr txBox="1">
            <a:spLocks noGrp="1"/>
          </p:cNvSpPr>
          <p:nvPr>
            <p:ph type="body" idx="2"/>
          </p:nvPr>
        </p:nvSpPr>
        <p:spPr>
          <a:xfrm>
            <a:off x="22311359" y="7680964"/>
            <a:ext cx="19385280" cy="21724621"/>
          </a:xfrm>
          <a:prstGeom prst="rect">
            <a:avLst/>
          </a:prstGeom>
          <a:noFill/>
          <a:ln>
            <a:noFill/>
          </a:ln>
        </p:spPr>
        <p:txBody>
          <a:bodyPr spcFirstLastPara="1" wrap="square" lIns="313500" tIns="156750" rIns="313500" bIns="156750" anchor="t" anchorCtr="0">
            <a:noAutofit/>
          </a:bodyPr>
          <a:lstStyle>
            <a:lvl1pPr marL="457200" lvl="0" indent="-1041400" algn="l">
              <a:spcBef>
                <a:spcPts val="2560"/>
              </a:spcBef>
              <a:spcAft>
                <a:spcPts val="0"/>
              </a:spcAft>
              <a:buClr>
                <a:schemeClr val="dk1"/>
              </a:buClr>
              <a:buSzPts val="12800"/>
              <a:buChar char="•"/>
              <a:defRPr sz="12800"/>
            </a:lvl1pPr>
            <a:lvl2pPr marL="914400" lvl="1" indent="-922845" algn="l">
              <a:spcBef>
                <a:spcPts val="2187"/>
              </a:spcBef>
              <a:spcAft>
                <a:spcPts val="0"/>
              </a:spcAft>
              <a:buClr>
                <a:schemeClr val="dk1"/>
              </a:buClr>
              <a:buSzPts val="10933"/>
              <a:buChar char="–"/>
              <a:defRPr sz="10933"/>
            </a:lvl2pPr>
            <a:lvl3pPr marL="1371600" lvl="2" indent="-812800" algn="l">
              <a:spcBef>
                <a:spcPts val="1840"/>
              </a:spcBef>
              <a:spcAft>
                <a:spcPts val="0"/>
              </a:spcAft>
              <a:buClr>
                <a:schemeClr val="dk1"/>
              </a:buClr>
              <a:buSzPts val="9200"/>
              <a:buChar char="•"/>
              <a:defRPr sz="9200"/>
            </a:lvl3pPr>
            <a:lvl4pPr marL="1828800" lvl="3" indent="-753491" algn="l">
              <a:spcBef>
                <a:spcPts val="1653"/>
              </a:spcBef>
              <a:spcAft>
                <a:spcPts val="0"/>
              </a:spcAft>
              <a:buClr>
                <a:schemeClr val="dk1"/>
              </a:buClr>
              <a:buSzPts val="8266"/>
              <a:buChar char="–"/>
              <a:defRPr sz="8266"/>
            </a:lvl4pPr>
            <a:lvl5pPr marL="2286000" lvl="4" indent="-753491" algn="l">
              <a:spcBef>
                <a:spcPts val="1653"/>
              </a:spcBef>
              <a:spcAft>
                <a:spcPts val="0"/>
              </a:spcAft>
              <a:buClr>
                <a:schemeClr val="dk1"/>
              </a:buClr>
              <a:buSzPts val="8266"/>
              <a:buChar char="»"/>
              <a:defRPr sz="8266"/>
            </a:lvl5pPr>
            <a:lvl6pPr marL="2743200" lvl="5" indent="-753491" algn="l">
              <a:spcBef>
                <a:spcPts val="1653"/>
              </a:spcBef>
              <a:spcAft>
                <a:spcPts val="0"/>
              </a:spcAft>
              <a:buClr>
                <a:schemeClr val="dk1"/>
              </a:buClr>
              <a:buSzPts val="8266"/>
              <a:buChar char="•"/>
              <a:defRPr sz="8266"/>
            </a:lvl6pPr>
            <a:lvl7pPr marL="3200400" lvl="6" indent="-753491" algn="l">
              <a:spcBef>
                <a:spcPts val="1653"/>
              </a:spcBef>
              <a:spcAft>
                <a:spcPts val="0"/>
              </a:spcAft>
              <a:buClr>
                <a:schemeClr val="dk1"/>
              </a:buClr>
              <a:buSzPts val="8266"/>
              <a:buChar char="•"/>
              <a:defRPr sz="8266"/>
            </a:lvl7pPr>
            <a:lvl8pPr marL="3657600" lvl="7" indent="-753491" algn="l">
              <a:spcBef>
                <a:spcPts val="1653"/>
              </a:spcBef>
              <a:spcAft>
                <a:spcPts val="0"/>
              </a:spcAft>
              <a:buClr>
                <a:schemeClr val="dk1"/>
              </a:buClr>
              <a:buSzPts val="8266"/>
              <a:buChar char="•"/>
              <a:defRPr sz="8266"/>
            </a:lvl8pPr>
            <a:lvl9pPr marL="4114800" lvl="8" indent="-753491" algn="l">
              <a:spcBef>
                <a:spcPts val="1653"/>
              </a:spcBef>
              <a:spcAft>
                <a:spcPts val="0"/>
              </a:spcAft>
              <a:buClr>
                <a:schemeClr val="dk1"/>
              </a:buClr>
              <a:buSzPts val="8266"/>
              <a:buChar char="•"/>
              <a:defRPr sz="8266"/>
            </a:lvl9pPr>
          </a:lstStyle>
          <a:p>
            <a:endParaRPr/>
          </a:p>
        </p:txBody>
      </p:sp>
      <p:sp>
        <p:nvSpPr>
          <p:cNvPr id="41" name="Google Shape;41;p6"/>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194984" y="1316832"/>
            <a:ext cx="39503348" cy="5486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2194562" y="7368542"/>
            <a:ext cx="19392903" cy="3070859"/>
          </a:xfrm>
          <a:prstGeom prst="rect">
            <a:avLst/>
          </a:prstGeom>
          <a:noFill/>
          <a:ln>
            <a:noFill/>
          </a:ln>
        </p:spPr>
        <p:txBody>
          <a:bodyPr spcFirstLastPara="1" wrap="square" lIns="313500" tIns="156750" rIns="313500" bIns="156750" anchor="b" anchorCtr="0">
            <a:noAutofit/>
          </a:bodyPr>
          <a:lstStyle>
            <a:lvl1pPr marL="457200" lvl="0" indent="-228600" algn="l">
              <a:spcBef>
                <a:spcPts val="2187"/>
              </a:spcBef>
              <a:spcAft>
                <a:spcPts val="0"/>
              </a:spcAft>
              <a:buClr>
                <a:schemeClr val="dk1"/>
              </a:buClr>
              <a:buSzPts val="10933"/>
              <a:buNone/>
              <a:defRPr sz="10933" b="1"/>
            </a:lvl1pPr>
            <a:lvl2pPr marL="914400" lvl="1" indent="-228600" algn="l">
              <a:spcBef>
                <a:spcPts val="1840"/>
              </a:spcBef>
              <a:spcAft>
                <a:spcPts val="0"/>
              </a:spcAft>
              <a:buClr>
                <a:schemeClr val="dk1"/>
              </a:buClr>
              <a:buSzPts val="9200"/>
              <a:buNone/>
              <a:defRPr sz="9200" b="1"/>
            </a:lvl2pPr>
            <a:lvl3pPr marL="1371600" lvl="2" indent="-228600" algn="l">
              <a:spcBef>
                <a:spcPts val="1653"/>
              </a:spcBef>
              <a:spcAft>
                <a:spcPts val="0"/>
              </a:spcAft>
              <a:buClr>
                <a:schemeClr val="dk1"/>
              </a:buClr>
              <a:buSzPts val="8266"/>
              <a:buNone/>
              <a:defRPr sz="8266" b="1"/>
            </a:lvl3pPr>
            <a:lvl4pPr marL="1828800" lvl="3" indent="-228600" algn="l">
              <a:spcBef>
                <a:spcPts val="1467"/>
              </a:spcBef>
              <a:spcAft>
                <a:spcPts val="0"/>
              </a:spcAft>
              <a:buClr>
                <a:schemeClr val="dk1"/>
              </a:buClr>
              <a:buSzPts val="7333"/>
              <a:buNone/>
              <a:defRPr sz="7333" b="1"/>
            </a:lvl4pPr>
            <a:lvl5pPr marL="2286000" lvl="4" indent="-228600" algn="l">
              <a:spcBef>
                <a:spcPts val="1467"/>
              </a:spcBef>
              <a:spcAft>
                <a:spcPts val="0"/>
              </a:spcAft>
              <a:buClr>
                <a:schemeClr val="dk1"/>
              </a:buClr>
              <a:buSzPts val="7333"/>
              <a:buNone/>
              <a:defRPr sz="7333" b="1"/>
            </a:lvl5pPr>
            <a:lvl6pPr marL="2743200" lvl="5" indent="-228600" algn="l">
              <a:spcBef>
                <a:spcPts val="1467"/>
              </a:spcBef>
              <a:spcAft>
                <a:spcPts val="0"/>
              </a:spcAft>
              <a:buClr>
                <a:schemeClr val="dk1"/>
              </a:buClr>
              <a:buSzPts val="7333"/>
              <a:buNone/>
              <a:defRPr sz="7333" b="1"/>
            </a:lvl6pPr>
            <a:lvl7pPr marL="3200400" lvl="6" indent="-228600" algn="l">
              <a:spcBef>
                <a:spcPts val="1467"/>
              </a:spcBef>
              <a:spcAft>
                <a:spcPts val="0"/>
              </a:spcAft>
              <a:buClr>
                <a:schemeClr val="dk1"/>
              </a:buClr>
              <a:buSzPts val="7333"/>
              <a:buNone/>
              <a:defRPr sz="7333" b="1"/>
            </a:lvl7pPr>
            <a:lvl8pPr marL="3657600" lvl="7" indent="-228600" algn="l">
              <a:spcBef>
                <a:spcPts val="1467"/>
              </a:spcBef>
              <a:spcAft>
                <a:spcPts val="0"/>
              </a:spcAft>
              <a:buClr>
                <a:schemeClr val="dk1"/>
              </a:buClr>
              <a:buSzPts val="7333"/>
              <a:buNone/>
              <a:defRPr sz="7333" b="1"/>
            </a:lvl8pPr>
            <a:lvl9pPr marL="4114800" lvl="8" indent="-228600" algn="l">
              <a:spcBef>
                <a:spcPts val="1467"/>
              </a:spcBef>
              <a:spcAft>
                <a:spcPts val="0"/>
              </a:spcAft>
              <a:buClr>
                <a:schemeClr val="dk1"/>
              </a:buClr>
              <a:buSzPts val="7333"/>
              <a:buNone/>
              <a:defRPr sz="7333" b="1"/>
            </a:lvl9pPr>
          </a:lstStyle>
          <a:p>
            <a:endParaRPr/>
          </a:p>
        </p:txBody>
      </p:sp>
      <p:sp>
        <p:nvSpPr>
          <p:cNvPr id="47" name="Google Shape;47;p7"/>
          <p:cNvSpPr txBox="1">
            <a:spLocks noGrp="1"/>
          </p:cNvSpPr>
          <p:nvPr>
            <p:ph type="body" idx="2"/>
          </p:nvPr>
        </p:nvSpPr>
        <p:spPr>
          <a:xfrm>
            <a:off x="2194562" y="10439401"/>
            <a:ext cx="19392903" cy="18966182"/>
          </a:xfrm>
          <a:prstGeom prst="rect">
            <a:avLst/>
          </a:prstGeom>
          <a:noFill/>
          <a:ln>
            <a:noFill/>
          </a:ln>
        </p:spPr>
        <p:txBody>
          <a:bodyPr spcFirstLastPara="1" wrap="square" lIns="313500" tIns="156750" rIns="313500" bIns="156750" anchor="t" anchorCtr="0">
            <a:noAutofit/>
          </a:bodyPr>
          <a:lstStyle>
            <a:lvl1pPr marL="457200" lvl="0" indent="-922845" algn="l">
              <a:spcBef>
                <a:spcPts val="2187"/>
              </a:spcBef>
              <a:spcAft>
                <a:spcPts val="0"/>
              </a:spcAft>
              <a:buClr>
                <a:schemeClr val="dk1"/>
              </a:buClr>
              <a:buSzPts val="10933"/>
              <a:buChar char="•"/>
              <a:defRPr sz="10933"/>
            </a:lvl1pPr>
            <a:lvl2pPr marL="914400" lvl="1" indent="-812800" algn="l">
              <a:spcBef>
                <a:spcPts val="1840"/>
              </a:spcBef>
              <a:spcAft>
                <a:spcPts val="0"/>
              </a:spcAft>
              <a:buClr>
                <a:schemeClr val="dk1"/>
              </a:buClr>
              <a:buSzPts val="9200"/>
              <a:buChar char="–"/>
              <a:defRPr sz="9200"/>
            </a:lvl2pPr>
            <a:lvl3pPr marL="1371600" lvl="2" indent="-753491" algn="l">
              <a:spcBef>
                <a:spcPts val="1653"/>
              </a:spcBef>
              <a:spcAft>
                <a:spcPts val="0"/>
              </a:spcAft>
              <a:buClr>
                <a:schemeClr val="dk1"/>
              </a:buClr>
              <a:buSzPts val="8266"/>
              <a:buChar char="•"/>
              <a:defRPr sz="8266"/>
            </a:lvl3pPr>
            <a:lvl4pPr marL="1828800" lvl="3" indent="-694245" algn="l">
              <a:spcBef>
                <a:spcPts val="1467"/>
              </a:spcBef>
              <a:spcAft>
                <a:spcPts val="0"/>
              </a:spcAft>
              <a:buClr>
                <a:schemeClr val="dk1"/>
              </a:buClr>
              <a:buSzPts val="7333"/>
              <a:buChar char="–"/>
              <a:defRPr sz="7333"/>
            </a:lvl4pPr>
            <a:lvl5pPr marL="2286000" lvl="4" indent="-694245" algn="l">
              <a:spcBef>
                <a:spcPts val="1467"/>
              </a:spcBef>
              <a:spcAft>
                <a:spcPts val="0"/>
              </a:spcAft>
              <a:buClr>
                <a:schemeClr val="dk1"/>
              </a:buClr>
              <a:buSzPts val="7333"/>
              <a:buChar char="»"/>
              <a:defRPr sz="7333"/>
            </a:lvl5pPr>
            <a:lvl6pPr marL="2743200" lvl="5" indent="-694245" algn="l">
              <a:spcBef>
                <a:spcPts val="1467"/>
              </a:spcBef>
              <a:spcAft>
                <a:spcPts val="0"/>
              </a:spcAft>
              <a:buClr>
                <a:schemeClr val="dk1"/>
              </a:buClr>
              <a:buSzPts val="7333"/>
              <a:buChar char="•"/>
              <a:defRPr sz="7333"/>
            </a:lvl6pPr>
            <a:lvl7pPr marL="3200400" lvl="6" indent="-694245" algn="l">
              <a:spcBef>
                <a:spcPts val="1467"/>
              </a:spcBef>
              <a:spcAft>
                <a:spcPts val="0"/>
              </a:spcAft>
              <a:buClr>
                <a:schemeClr val="dk1"/>
              </a:buClr>
              <a:buSzPts val="7333"/>
              <a:buChar char="•"/>
              <a:defRPr sz="7333"/>
            </a:lvl7pPr>
            <a:lvl8pPr marL="3657600" lvl="7" indent="-694245" algn="l">
              <a:spcBef>
                <a:spcPts val="1467"/>
              </a:spcBef>
              <a:spcAft>
                <a:spcPts val="0"/>
              </a:spcAft>
              <a:buClr>
                <a:schemeClr val="dk1"/>
              </a:buClr>
              <a:buSzPts val="7333"/>
              <a:buChar char="•"/>
              <a:defRPr sz="7333"/>
            </a:lvl8pPr>
            <a:lvl9pPr marL="4114800" lvl="8" indent="-694245" algn="l">
              <a:spcBef>
                <a:spcPts val="1467"/>
              </a:spcBef>
              <a:spcAft>
                <a:spcPts val="0"/>
              </a:spcAft>
              <a:buClr>
                <a:schemeClr val="dk1"/>
              </a:buClr>
              <a:buSzPts val="7333"/>
              <a:buChar char="•"/>
              <a:defRPr sz="7333"/>
            </a:lvl9pPr>
          </a:lstStyle>
          <a:p>
            <a:endParaRPr/>
          </a:p>
        </p:txBody>
      </p:sp>
      <p:sp>
        <p:nvSpPr>
          <p:cNvPr id="48" name="Google Shape;48;p7"/>
          <p:cNvSpPr txBox="1">
            <a:spLocks noGrp="1"/>
          </p:cNvSpPr>
          <p:nvPr>
            <p:ph type="body" idx="3"/>
          </p:nvPr>
        </p:nvSpPr>
        <p:spPr>
          <a:xfrm>
            <a:off x="22296123" y="7368542"/>
            <a:ext cx="19400519" cy="3070859"/>
          </a:xfrm>
          <a:prstGeom prst="rect">
            <a:avLst/>
          </a:prstGeom>
          <a:noFill/>
          <a:ln>
            <a:noFill/>
          </a:ln>
        </p:spPr>
        <p:txBody>
          <a:bodyPr spcFirstLastPara="1" wrap="square" lIns="313500" tIns="156750" rIns="313500" bIns="156750" anchor="b" anchorCtr="0">
            <a:noAutofit/>
          </a:bodyPr>
          <a:lstStyle>
            <a:lvl1pPr marL="457200" lvl="0" indent="-228600" algn="l">
              <a:spcBef>
                <a:spcPts val="2187"/>
              </a:spcBef>
              <a:spcAft>
                <a:spcPts val="0"/>
              </a:spcAft>
              <a:buClr>
                <a:schemeClr val="dk1"/>
              </a:buClr>
              <a:buSzPts val="10933"/>
              <a:buNone/>
              <a:defRPr sz="10933" b="1"/>
            </a:lvl1pPr>
            <a:lvl2pPr marL="914400" lvl="1" indent="-228600" algn="l">
              <a:spcBef>
                <a:spcPts val="1840"/>
              </a:spcBef>
              <a:spcAft>
                <a:spcPts val="0"/>
              </a:spcAft>
              <a:buClr>
                <a:schemeClr val="dk1"/>
              </a:buClr>
              <a:buSzPts val="9200"/>
              <a:buNone/>
              <a:defRPr sz="9200" b="1"/>
            </a:lvl2pPr>
            <a:lvl3pPr marL="1371600" lvl="2" indent="-228600" algn="l">
              <a:spcBef>
                <a:spcPts val="1653"/>
              </a:spcBef>
              <a:spcAft>
                <a:spcPts val="0"/>
              </a:spcAft>
              <a:buClr>
                <a:schemeClr val="dk1"/>
              </a:buClr>
              <a:buSzPts val="8266"/>
              <a:buNone/>
              <a:defRPr sz="8266" b="1"/>
            </a:lvl3pPr>
            <a:lvl4pPr marL="1828800" lvl="3" indent="-228600" algn="l">
              <a:spcBef>
                <a:spcPts val="1467"/>
              </a:spcBef>
              <a:spcAft>
                <a:spcPts val="0"/>
              </a:spcAft>
              <a:buClr>
                <a:schemeClr val="dk1"/>
              </a:buClr>
              <a:buSzPts val="7333"/>
              <a:buNone/>
              <a:defRPr sz="7333" b="1"/>
            </a:lvl4pPr>
            <a:lvl5pPr marL="2286000" lvl="4" indent="-228600" algn="l">
              <a:spcBef>
                <a:spcPts val="1467"/>
              </a:spcBef>
              <a:spcAft>
                <a:spcPts val="0"/>
              </a:spcAft>
              <a:buClr>
                <a:schemeClr val="dk1"/>
              </a:buClr>
              <a:buSzPts val="7333"/>
              <a:buNone/>
              <a:defRPr sz="7333" b="1"/>
            </a:lvl5pPr>
            <a:lvl6pPr marL="2743200" lvl="5" indent="-228600" algn="l">
              <a:spcBef>
                <a:spcPts val="1467"/>
              </a:spcBef>
              <a:spcAft>
                <a:spcPts val="0"/>
              </a:spcAft>
              <a:buClr>
                <a:schemeClr val="dk1"/>
              </a:buClr>
              <a:buSzPts val="7333"/>
              <a:buNone/>
              <a:defRPr sz="7333" b="1"/>
            </a:lvl6pPr>
            <a:lvl7pPr marL="3200400" lvl="6" indent="-228600" algn="l">
              <a:spcBef>
                <a:spcPts val="1467"/>
              </a:spcBef>
              <a:spcAft>
                <a:spcPts val="0"/>
              </a:spcAft>
              <a:buClr>
                <a:schemeClr val="dk1"/>
              </a:buClr>
              <a:buSzPts val="7333"/>
              <a:buNone/>
              <a:defRPr sz="7333" b="1"/>
            </a:lvl7pPr>
            <a:lvl8pPr marL="3657600" lvl="7" indent="-228600" algn="l">
              <a:spcBef>
                <a:spcPts val="1467"/>
              </a:spcBef>
              <a:spcAft>
                <a:spcPts val="0"/>
              </a:spcAft>
              <a:buClr>
                <a:schemeClr val="dk1"/>
              </a:buClr>
              <a:buSzPts val="7333"/>
              <a:buNone/>
              <a:defRPr sz="7333" b="1"/>
            </a:lvl8pPr>
            <a:lvl9pPr marL="4114800" lvl="8" indent="-228600" algn="l">
              <a:spcBef>
                <a:spcPts val="1467"/>
              </a:spcBef>
              <a:spcAft>
                <a:spcPts val="0"/>
              </a:spcAft>
              <a:buClr>
                <a:schemeClr val="dk1"/>
              </a:buClr>
              <a:buSzPts val="7333"/>
              <a:buNone/>
              <a:defRPr sz="7333" b="1"/>
            </a:lvl9pPr>
          </a:lstStyle>
          <a:p>
            <a:endParaRPr/>
          </a:p>
        </p:txBody>
      </p:sp>
      <p:sp>
        <p:nvSpPr>
          <p:cNvPr id="49" name="Google Shape;49;p7"/>
          <p:cNvSpPr txBox="1">
            <a:spLocks noGrp="1"/>
          </p:cNvSpPr>
          <p:nvPr>
            <p:ph type="body" idx="4"/>
          </p:nvPr>
        </p:nvSpPr>
        <p:spPr>
          <a:xfrm>
            <a:off x="22296123" y="10439401"/>
            <a:ext cx="19400519" cy="18966182"/>
          </a:xfrm>
          <a:prstGeom prst="rect">
            <a:avLst/>
          </a:prstGeom>
          <a:noFill/>
          <a:ln>
            <a:noFill/>
          </a:ln>
        </p:spPr>
        <p:txBody>
          <a:bodyPr spcFirstLastPara="1" wrap="square" lIns="313500" tIns="156750" rIns="313500" bIns="156750" anchor="t" anchorCtr="0">
            <a:noAutofit/>
          </a:bodyPr>
          <a:lstStyle>
            <a:lvl1pPr marL="457200" lvl="0" indent="-922845" algn="l">
              <a:spcBef>
                <a:spcPts val="2187"/>
              </a:spcBef>
              <a:spcAft>
                <a:spcPts val="0"/>
              </a:spcAft>
              <a:buClr>
                <a:schemeClr val="dk1"/>
              </a:buClr>
              <a:buSzPts val="10933"/>
              <a:buChar char="•"/>
              <a:defRPr sz="10933"/>
            </a:lvl1pPr>
            <a:lvl2pPr marL="914400" lvl="1" indent="-812800" algn="l">
              <a:spcBef>
                <a:spcPts val="1840"/>
              </a:spcBef>
              <a:spcAft>
                <a:spcPts val="0"/>
              </a:spcAft>
              <a:buClr>
                <a:schemeClr val="dk1"/>
              </a:buClr>
              <a:buSzPts val="9200"/>
              <a:buChar char="–"/>
              <a:defRPr sz="9200"/>
            </a:lvl2pPr>
            <a:lvl3pPr marL="1371600" lvl="2" indent="-753491" algn="l">
              <a:spcBef>
                <a:spcPts val="1653"/>
              </a:spcBef>
              <a:spcAft>
                <a:spcPts val="0"/>
              </a:spcAft>
              <a:buClr>
                <a:schemeClr val="dk1"/>
              </a:buClr>
              <a:buSzPts val="8266"/>
              <a:buChar char="•"/>
              <a:defRPr sz="8266"/>
            </a:lvl3pPr>
            <a:lvl4pPr marL="1828800" lvl="3" indent="-694245" algn="l">
              <a:spcBef>
                <a:spcPts val="1467"/>
              </a:spcBef>
              <a:spcAft>
                <a:spcPts val="0"/>
              </a:spcAft>
              <a:buClr>
                <a:schemeClr val="dk1"/>
              </a:buClr>
              <a:buSzPts val="7333"/>
              <a:buChar char="–"/>
              <a:defRPr sz="7333"/>
            </a:lvl4pPr>
            <a:lvl5pPr marL="2286000" lvl="4" indent="-694245" algn="l">
              <a:spcBef>
                <a:spcPts val="1467"/>
              </a:spcBef>
              <a:spcAft>
                <a:spcPts val="0"/>
              </a:spcAft>
              <a:buClr>
                <a:schemeClr val="dk1"/>
              </a:buClr>
              <a:buSzPts val="7333"/>
              <a:buChar char="»"/>
              <a:defRPr sz="7333"/>
            </a:lvl5pPr>
            <a:lvl6pPr marL="2743200" lvl="5" indent="-694245" algn="l">
              <a:spcBef>
                <a:spcPts val="1467"/>
              </a:spcBef>
              <a:spcAft>
                <a:spcPts val="0"/>
              </a:spcAft>
              <a:buClr>
                <a:schemeClr val="dk1"/>
              </a:buClr>
              <a:buSzPts val="7333"/>
              <a:buChar char="•"/>
              <a:defRPr sz="7333"/>
            </a:lvl6pPr>
            <a:lvl7pPr marL="3200400" lvl="6" indent="-694245" algn="l">
              <a:spcBef>
                <a:spcPts val="1467"/>
              </a:spcBef>
              <a:spcAft>
                <a:spcPts val="0"/>
              </a:spcAft>
              <a:buClr>
                <a:schemeClr val="dk1"/>
              </a:buClr>
              <a:buSzPts val="7333"/>
              <a:buChar char="•"/>
              <a:defRPr sz="7333"/>
            </a:lvl7pPr>
            <a:lvl8pPr marL="3657600" lvl="7" indent="-694245" algn="l">
              <a:spcBef>
                <a:spcPts val="1467"/>
              </a:spcBef>
              <a:spcAft>
                <a:spcPts val="0"/>
              </a:spcAft>
              <a:buClr>
                <a:schemeClr val="dk1"/>
              </a:buClr>
              <a:buSzPts val="7333"/>
              <a:buChar char="•"/>
              <a:defRPr sz="7333"/>
            </a:lvl8pPr>
            <a:lvl9pPr marL="4114800" lvl="8" indent="-694245" algn="l">
              <a:spcBef>
                <a:spcPts val="1467"/>
              </a:spcBef>
              <a:spcAft>
                <a:spcPts val="0"/>
              </a:spcAft>
              <a:buClr>
                <a:schemeClr val="dk1"/>
              </a:buClr>
              <a:buSzPts val="7333"/>
              <a:buChar char="•"/>
              <a:defRPr sz="7333"/>
            </a:lvl9pPr>
          </a:lstStyle>
          <a:p>
            <a:endParaRPr/>
          </a:p>
        </p:txBody>
      </p:sp>
      <p:sp>
        <p:nvSpPr>
          <p:cNvPr id="50" name="Google Shape;50;p7"/>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2194984" y="1316832"/>
            <a:ext cx="39503348" cy="5486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94563" y="1310640"/>
            <a:ext cx="14439903" cy="5577840"/>
          </a:xfrm>
          <a:prstGeom prst="rect">
            <a:avLst/>
          </a:prstGeom>
          <a:noFill/>
          <a:ln>
            <a:noFill/>
          </a:ln>
        </p:spPr>
        <p:txBody>
          <a:bodyPr spcFirstLastPara="1" wrap="square" lIns="313500" tIns="156750" rIns="313500" bIns="156750" anchor="b" anchorCtr="0">
            <a:noAutofit/>
          </a:bodyPr>
          <a:lstStyle>
            <a:lvl1pPr lvl="0" algn="l">
              <a:spcBef>
                <a:spcPts val="0"/>
              </a:spcBef>
              <a:spcAft>
                <a:spcPts val="0"/>
              </a:spcAft>
              <a:buSzPts val="1400"/>
              <a:buNone/>
              <a:defRPr sz="9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7160241" y="1310644"/>
            <a:ext cx="24536399" cy="28094942"/>
          </a:xfrm>
          <a:prstGeom prst="rect">
            <a:avLst/>
          </a:prstGeom>
          <a:noFill/>
          <a:ln>
            <a:noFill/>
          </a:ln>
        </p:spPr>
        <p:txBody>
          <a:bodyPr spcFirstLastPara="1" wrap="square" lIns="313500" tIns="156750" rIns="313500" bIns="156750" anchor="t" anchorCtr="0">
            <a:noAutofit/>
          </a:bodyPr>
          <a:lstStyle>
            <a:lvl1pPr marL="457200" lvl="0" indent="-1159891" algn="l">
              <a:spcBef>
                <a:spcPts val="2933"/>
              </a:spcBef>
              <a:spcAft>
                <a:spcPts val="0"/>
              </a:spcAft>
              <a:buClr>
                <a:schemeClr val="dk1"/>
              </a:buClr>
              <a:buSzPts val="14666"/>
              <a:buChar char="•"/>
              <a:defRPr sz="14666"/>
            </a:lvl1pPr>
            <a:lvl2pPr marL="914400" lvl="1" indent="-1041400" algn="l">
              <a:spcBef>
                <a:spcPts val="2560"/>
              </a:spcBef>
              <a:spcAft>
                <a:spcPts val="0"/>
              </a:spcAft>
              <a:buClr>
                <a:schemeClr val="dk1"/>
              </a:buClr>
              <a:buSzPts val="12800"/>
              <a:buChar char="–"/>
              <a:defRPr sz="12800"/>
            </a:lvl2pPr>
            <a:lvl3pPr marL="1371600" lvl="2" indent="-922845" algn="l">
              <a:spcBef>
                <a:spcPts val="2187"/>
              </a:spcBef>
              <a:spcAft>
                <a:spcPts val="0"/>
              </a:spcAft>
              <a:buClr>
                <a:schemeClr val="dk1"/>
              </a:buClr>
              <a:buSzPts val="10933"/>
              <a:buChar char="•"/>
              <a:defRPr sz="10933"/>
            </a:lvl3pPr>
            <a:lvl4pPr marL="1828800" lvl="3" indent="-812800" algn="l">
              <a:spcBef>
                <a:spcPts val="1840"/>
              </a:spcBef>
              <a:spcAft>
                <a:spcPts val="0"/>
              </a:spcAft>
              <a:buClr>
                <a:schemeClr val="dk1"/>
              </a:buClr>
              <a:buSzPts val="9200"/>
              <a:buChar char="–"/>
              <a:defRPr sz="9200"/>
            </a:lvl4pPr>
            <a:lvl5pPr marL="2286000" lvl="4" indent="-812800" algn="l">
              <a:spcBef>
                <a:spcPts val="1840"/>
              </a:spcBef>
              <a:spcAft>
                <a:spcPts val="0"/>
              </a:spcAft>
              <a:buClr>
                <a:schemeClr val="dk1"/>
              </a:buClr>
              <a:buSzPts val="9200"/>
              <a:buChar char="»"/>
              <a:defRPr sz="9200"/>
            </a:lvl5pPr>
            <a:lvl6pPr marL="2743200" lvl="5" indent="-812800" algn="l">
              <a:spcBef>
                <a:spcPts val="1840"/>
              </a:spcBef>
              <a:spcAft>
                <a:spcPts val="0"/>
              </a:spcAft>
              <a:buClr>
                <a:schemeClr val="dk1"/>
              </a:buClr>
              <a:buSzPts val="9200"/>
              <a:buChar char="•"/>
              <a:defRPr sz="9200"/>
            </a:lvl6pPr>
            <a:lvl7pPr marL="3200400" lvl="6" indent="-812800" algn="l">
              <a:spcBef>
                <a:spcPts val="1840"/>
              </a:spcBef>
              <a:spcAft>
                <a:spcPts val="0"/>
              </a:spcAft>
              <a:buClr>
                <a:schemeClr val="dk1"/>
              </a:buClr>
              <a:buSzPts val="9200"/>
              <a:buChar char="•"/>
              <a:defRPr sz="9200"/>
            </a:lvl7pPr>
            <a:lvl8pPr marL="3657600" lvl="7" indent="-812800" algn="l">
              <a:spcBef>
                <a:spcPts val="1840"/>
              </a:spcBef>
              <a:spcAft>
                <a:spcPts val="0"/>
              </a:spcAft>
              <a:buClr>
                <a:schemeClr val="dk1"/>
              </a:buClr>
              <a:buSzPts val="9200"/>
              <a:buChar char="•"/>
              <a:defRPr sz="9200"/>
            </a:lvl8pPr>
            <a:lvl9pPr marL="4114800" lvl="8" indent="-812800" algn="l">
              <a:spcBef>
                <a:spcPts val="1840"/>
              </a:spcBef>
              <a:spcAft>
                <a:spcPts val="0"/>
              </a:spcAft>
              <a:buClr>
                <a:schemeClr val="dk1"/>
              </a:buClr>
              <a:buSzPts val="9200"/>
              <a:buChar char="•"/>
              <a:defRPr sz="9200"/>
            </a:lvl9pPr>
          </a:lstStyle>
          <a:p>
            <a:endParaRPr/>
          </a:p>
        </p:txBody>
      </p:sp>
      <p:sp>
        <p:nvSpPr>
          <p:cNvPr id="61" name="Google Shape;61;p9"/>
          <p:cNvSpPr txBox="1">
            <a:spLocks noGrp="1"/>
          </p:cNvSpPr>
          <p:nvPr>
            <p:ph type="body" idx="2"/>
          </p:nvPr>
        </p:nvSpPr>
        <p:spPr>
          <a:xfrm>
            <a:off x="2194563" y="6888484"/>
            <a:ext cx="14439903" cy="22517102"/>
          </a:xfrm>
          <a:prstGeom prst="rect">
            <a:avLst/>
          </a:prstGeom>
          <a:noFill/>
          <a:ln>
            <a:noFill/>
          </a:ln>
        </p:spPr>
        <p:txBody>
          <a:bodyPr spcFirstLastPara="1" wrap="square" lIns="313500" tIns="156750" rIns="313500" bIns="156750" anchor="t" anchorCtr="0">
            <a:noAutofit/>
          </a:bodyPr>
          <a:lstStyle>
            <a:lvl1pPr marL="457200" lvl="0" indent="-228600" algn="l">
              <a:spcBef>
                <a:spcPts val="1280"/>
              </a:spcBef>
              <a:spcAft>
                <a:spcPts val="0"/>
              </a:spcAft>
              <a:buClr>
                <a:schemeClr val="dk1"/>
              </a:buClr>
              <a:buSzPts val="6400"/>
              <a:buNone/>
              <a:defRPr sz="6400"/>
            </a:lvl1pPr>
            <a:lvl2pPr marL="914400" lvl="1" indent="-228600" algn="l">
              <a:spcBef>
                <a:spcPts val="1093"/>
              </a:spcBef>
              <a:spcAft>
                <a:spcPts val="0"/>
              </a:spcAft>
              <a:buClr>
                <a:schemeClr val="dk1"/>
              </a:buClr>
              <a:buSzPts val="5467"/>
              <a:buNone/>
              <a:defRPr sz="5467"/>
            </a:lvl2pPr>
            <a:lvl3pPr marL="1371600" lvl="2" indent="-228600" algn="l">
              <a:spcBef>
                <a:spcPts val="907"/>
              </a:spcBef>
              <a:spcAft>
                <a:spcPts val="0"/>
              </a:spcAft>
              <a:buClr>
                <a:schemeClr val="dk1"/>
              </a:buClr>
              <a:buSzPts val="4533"/>
              <a:buNone/>
              <a:defRPr sz="4533"/>
            </a:lvl3pPr>
            <a:lvl4pPr marL="1828800" lvl="3" indent="-228600" algn="l">
              <a:spcBef>
                <a:spcPts val="827"/>
              </a:spcBef>
              <a:spcAft>
                <a:spcPts val="0"/>
              </a:spcAft>
              <a:buClr>
                <a:schemeClr val="dk1"/>
              </a:buClr>
              <a:buSzPts val="4133"/>
              <a:buNone/>
              <a:defRPr sz="4133"/>
            </a:lvl4pPr>
            <a:lvl5pPr marL="2286000" lvl="4" indent="-228600" algn="l">
              <a:spcBef>
                <a:spcPts val="827"/>
              </a:spcBef>
              <a:spcAft>
                <a:spcPts val="0"/>
              </a:spcAft>
              <a:buClr>
                <a:schemeClr val="dk1"/>
              </a:buClr>
              <a:buSzPts val="4133"/>
              <a:buNone/>
              <a:defRPr sz="4133"/>
            </a:lvl5pPr>
            <a:lvl6pPr marL="2743200" lvl="5" indent="-228600" algn="l">
              <a:spcBef>
                <a:spcPts val="827"/>
              </a:spcBef>
              <a:spcAft>
                <a:spcPts val="0"/>
              </a:spcAft>
              <a:buClr>
                <a:schemeClr val="dk1"/>
              </a:buClr>
              <a:buSzPts val="4133"/>
              <a:buNone/>
              <a:defRPr sz="4133"/>
            </a:lvl6pPr>
            <a:lvl7pPr marL="3200400" lvl="6" indent="-228600" algn="l">
              <a:spcBef>
                <a:spcPts val="827"/>
              </a:spcBef>
              <a:spcAft>
                <a:spcPts val="0"/>
              </a:spcAft>
              <a:buClr>
                <a:schemeClr val="dk1"/>
              </a:buClr>
              <a:buSzPts val="4133"/>
              <a:buNone/>
              <a:defRPr sz="4133"/>
            </a:lvl7pPr>
            <a:lvl8pPr marL="3657600" lvl="7" indent="-228600" algn="l">
              <a:spcBef>
                <a:spcPts val="827"/>
              </a:spcBef>
              <a:spcAft>
                <a:spcPts val="0"/>
              </a:spcAft>
              <a:buClr>
                <a:schemeClr val="dk1"/>
              </a:buClr>
              <a:buSzPts val="4133"/>
              <a:buNone/>
              <a:defRPr sz="4133"/>
            </a:lvl8pPr>
            <a:lvl9pPr marL="4114800" lvl="8" indent="-228600" algn="l">
              <a:spcBef>
                <a:spcPts val="827"/>
              </a:spcBef>
              <a:spcAft>
                <a:spcPts val="0"/>
              </a:spcAft>
              <a:buClr>
                <a:schemeClr val="dk1"/>
              </a:buClr>
              <a:buSzPts val="4133"/>
              <a:buNone/>
              <a:defRPr sz="4133"/>
            </a:lvl9pPr>
          </a:lstStyle>
          <a:p>
            <a:endParaRPr/>
          </a:p>
        </p:txBody>
      </p:sp>
      <p:sp>
        <p:nvSpPr>
          <p:cNvPr id="62" name="Google Shape;62;p9"/>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602983" y="23042881"/>
            <a:ext cx="26334721" cy="2720342"/>
          </a:xfrm>
          <a:prstGeom prst="rect">
            <a:avLst/>
          </a:prstGeom>
          <a:noFill/>
          <a:ln>
            <a:noFill/>
          </a:ln>
        </p:spPr>
        <p:txBody>
          <a:bodyPr spcFirstLastPara="1" wrap="square" lIns="313500" tIns="156750" rIns="313500" bIns="156750" anchor="b" anchorCtr="0">
            <a:noAutofit/>
          </a:bodyPr>
          <a:lstStyle>
            <a:lvl1pPr lvl="0" algn="l">
              <a:spcBef>
                <a:spcPts val="0"/>
              </a:spcBef>
              <a:spcAft>
                <a:spcPts val="0"/>
              </a:spcAft>
              <a:buSzPts val="1400"/>
              <a:buNone/>
              <a:defRPr sz="9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8602983" y="2941320"/>
            <a:ext cx="26334721" cy="19751040"/>
          </a:xfrm>
          <a:prstGeom prst="rect">
            <a:avLst/>
          </a:prstGeom>
          <a:noFill/>
          <a:ln>
            <a:noFill/>
          </a:ln>
        </p:spPr>
        <p:txBody>
          <a:bodyPr spcFirstLastPara="1" wrap="square" lIns="313500" tIns="156750" rIns="313500" bIns="156750" anchor="t" anchorCtr="0">
            <a:noAutofit/>
          </a:bodyPr>
          <a:lstStyle>
            <a:lvl1pPr marR="0" lvl="0" algn="l" rtl="0">
              <a:spcBef>
                <a:spcPts val="2933"/>
              </a:spcBef>
              <a:spcAft>
                <a:spcPts val="0"/>
              </a:spcAft>
              <a:buClr>
                <a:schemeClr val="dk1"/>
              </a:buClr>
              <a:buSzPts val="14666"/>
              <a:buFont typeface="Arial"/>
              <a:buNone/>
              <a:defRPr sz="14666" b="0" i="0" u="none" strike="noStrike" cap="none">
                <a:solidFill>
                  <a:schemeClr val="dk1"/>
                </a:solidFill>
                <a:latin typeface="Calibri"/>
                <a:ea typeface="Calibri"/>
                <a:cs typeface="Calibri"/>
                <a:sym typeface="Calibri"/>
              </a:defRPr>
            </a:lvl1pPr>
            <a:lvl2pPr marR="0" lvl="1" algn="l" rtl="0">
              <a:spcBef>
                <a:spcPts val="256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2pPr>
            <a:lvl3pPr marR="0" lvl="2" algn="l" rtl="0">
              <a:spcBef>
                <a:spcPts val="2187"/>
              </a:spcBef>
              <a:spcAft>
                <a:spcPts val="0"/>
              </a:spcAft>
              <a:buClr>
                <a:schemeClr val="dk1"/>
              </a:buClr>
              <a:buSzPts val="10933"/>
              <a:buFont typeface="Arial"/>
              <a:buNone/>
              <a:defRPr sz="10933" b="0" i="0" u="none" strike="noStrike" cap="none">
                <a:solidFill>
                  <a:schemeClr val="dk1"/>
                </a:solidFill>
                <a:latin typeface="Calibri"/>
                <a:ea typeface="Calibri"/>
                <a:cs typeface="Calibri"/>
                <a:sym typeface="Calibri"/>
              </a:defRPr>
            </a:lvl3pPr>
            <a:lvl4pPr marR="0" lvl="3" algn="l" rtl="0">
              <a:spcBef>
                <a:spcPts val="1840"/>
              </a:spcBef>
              <a:spcAft>
                <a:spcPts val="0"/>
              </a:spcAft>
              <a:buClr>
                <a:schemeClr val="dk1"/>
              </a:buClr>
              <a:buSzPts val="9200"/>
              <a:buFont typeface="Arial"/>
              <a:buNone/>
              <a:defRPr sz="9200" b="0" i="0" u="none" strike="noStrike" cap="none">
                <a:solidFill>
                  <a:schemeClr val="dk1"/>
                </a:solidFill>
                <a:latin typeface="Calibri"/>
                <a:ea typeface="Calibri"/>
                <a:cs typeface="Calibri"/>
                <a:sym typeface="Calibri"/>
              </a:defRPr>
            </a:lvl4pPr>
            <a:lvl5pPr marR="0" lvl="4" algn="l" rtl="0">
              <a:spcBef>
                <a:spcPts val="1840"/>
              </a:spcBef>
              <a:spcAft>
                <a:spcPts val="0"/>
              </a:spcAft>
              <a:buClr>
                <a:schemeClr val="dk1"/>
              </a:buClr>
              <a:buSzPts val="9200"/>
              <a:buFont typeface="Arial"/>
              <a:buNone/>
              <a:defRPr sz="9200" b="0" i="0" u="none" strike="noStrike" cap="none">
                <a:solidFill>
                  <a:schemeClr val="dk1"/>
                </a:solidFill>
                <a:latin typeface="Calibri"/>
                <a:ea typeface="Calibri"/>
                <a:cs typeface="Calibri"/>
                <a:sym typeface="Calibri"/>
              </a:defRPr>
            </a:lvl5pPr>
            <a:lvl6pPr marR="0" lvl="5" algn="l" rtl="0">
              <a:spcBef>
                <a:spcPts val="1840"/>
              </a:spcBef>
              <a:spcAft>
                <a:spcPts val="0"/>
              </a:spcAft>
              <a:buClr>
                <a:schemeClr val="dk1"/>
              </a:buClr>
              <a:buSzPts val="9200"/>
              <a:buFont typeface="Arial"/>
              <a:buNone/>
              <a:defRPr sz="9200" b="0" i="0" u="none" strike="noStrike" cap="none">
                <a:solidFill>
                  <a:schemeClr val="dk1"/>
                </a:solidFill>
                <a:latin typeface="Calibri"/>
                <a:ea typeface="Calibri"/>
                <a:cs typeface="Calibri"/>
                <a:sym typeface="Calibri"/>
              </a:defRPr>
            </a:lvl6pPr>
            <a:lvl7pPr marR="0" lvl="6" algn="l" rtl="0">
              <a:spcBef>
                <a:spcPts val="1840"/>
              </a:spcBef>
              <a:spcAft>
                <a:spcPts val="0"/>
              </a:spcAft>
              <a:buClr>
                <a:schemeClr val="dk1"/>
              </a:buClr>
              <a:buSzPts val="9200"/>
              <a:buFont typeface="Arial"/>
              <a:buNone/>
              <a:defRPr sz="9200" b="0" i="0" u="none" strike="noStrike" cap="none">
                <a:solidFill>
                  <a:schemeClr val="dk1"/>
                </a:solidFill>
                <a:latin typeface="Calibri"/>
                <a:ea typeface="Calibri"/>
                <a:cs typeface="Calibri"/>
                <a:sym typeface="Calibri"/>
              </a:defRPr>
            </a:lvl7pPr>
            <a:lvl8pPr marR="0" lvl="7" algn="l" rtl="0">
              <a:spcBef>
                <a:spcPts val="1840"/>
              </a:spcBef>
              <a:spcAft>
                <a:spcPts val="0"/>
              </a:spcAft>
              <a:buClr>
                <a:schemeClr val="dk1"/>
              </a:buClr>
              <a:buSzPts val="9200"/>
              <a:buFont typeface="Arial"/>
              <a:buNone/>
              <a:defRPr sz="9200" b="0" i="0" u="none" strike="noStrike" cap="none">
                <a:solidFill>
                  <a:schemeClr val="dk1"/>
                </a:solidFill>
                <a:latin typeface="Calibri"/>
                <a:ea typeface="Calibri"/>
                <a:cs typeface="Calibri"/>
                <a:sym typeface="Calibri"/>
              </a:defRPr>
            </a:lvl8pPr>
            <a:lvl9pPr marR="0" lvl="8" algn="l" rtl="0">
              <a:spcBef>
                <a:spcPts val="1840"/>
              </a:spcBef>
              <a:spcAft>
                <a:spcPts val="0"/>
              </a:spcAft>
              <a:buClr>
                <a:schemeClr val="dk1"/>
              </a:buClr>
              <a:buSzPts val="9200"/>
              <a:buFont typeface="Arial"/>
              <a:buNone/>
              <a:defRPr sz="92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602983" y="25763222"/>
            <a:ext cx="26334721" cy="3863339"/>
          </a:xfrm>
          <a:prstGeom prst="rect">
            <a:avLst/>
          </a:prstGeom>
          <a:noFill/>
          <a:ln>
            <a:noFill/>
          </a:ln>
        </p:spPr>
        <p:txBody>
          <a:bodyPr spcFirstLastPara="1" wrap="square" lIns="313500" tIns="156750" rIns="313500" bIns="156750" anchor="t" anchorCtr="0">
            <a:noAutofit/>
          </a:bodyPr>
          <a:lstStyle>
            <a:lvl1pPr marL="457200" lvl="0" indent="-228600" algn="l">
              <a:spcBef>
                <a:spcPts val="1280"/>
              </a:spcBef>
              <a:spcAft>
                <a:spcPts val="0"/>
              </a:spcAft>
              <a:buClr>
                <a:schemeClr val="dk1"/>
              </a:buClr>
              <a:buSzPts val="6400"/>
              <a:buNone/>
              <a:defRPr sz="6400"/>
            </a:lvl1pPr>
            <a:lvl2pPr marL="914400" lvl="1" indent="-228600" algn="l">
              <a:spcBef>
                <a:spcPts val="1093"/>
              </a:spcBef>
              <a:spcAft>
                <a:spcPts val="0"/>
              </a:spcAft>
              <a:buClr>
                <a:schemeClr val="dk1"/>
              </a:buClr>
              <a:buSzPts val="5467"/>
              <a:buNone/>
              <a:defRPr sz="5467"/>
            </a:lvl2pPr>
            <a:lvl3pPr marL="1371600" lvl="2" indent="-228600" algn="l">
              <a:spcBef>
                <a:spcPts val="907"/>
              </a:spcBef>
              <a:spcAft>
                <a:spcPts val="0"/>
              </a:spcAft>
              <a:buClr>
                <a:schemeClr val="dk1"/>
              </a:buClr>
              <a:buSzPts val="4533"/>
              <a:buNone/>
              <a:defRPr sz="4533"/>
            </a:lvl3pPr>
            <a:lvl4pPr marL="1828800" lvl="3" indent="-228600" algn="l">
              <a:spcBef>
                <a:spcPts val="827"/>
              </a:spcBef>
              <a:spcAft>
                <a:spcPts val="0"/>
              </a:spcAft>
              <a:buClr>
                <a:schemeClr val="dk1"/>
              </a:buClr>
              <a:buSzPts val="4133"/>
              <a:buNone/>
              <a:defRPr sz="4133"/>
            </a:lvl4pPr>
            <a:lvl5pPr marL="2286000" lvl="4" indent="-228600" algn="l">
              <a:spcBef>
                <a:spcPts val="827"/>
              </a:spcBef>
              <a:spcAft>
                <a:spcPts val="0"/>
              </a:spcAft>
              <a:buClr>
                <a:schemeClr val="dk1"/>
              </a:buClr>
              <a:buSzPts val="4133"/>
              <a:buNone/>
              <a:defRPr sz="4133"/>
            </a:lvl5pPr>
            <a:lvl6pPr marL="2743200" lvl="5" indent="-228600" algn="l">
              <a:spcBef>
                <a:spcPts val="827"/>
              </a:spcBef>
              <a:spcAft>
                <a:spcPts val="0"/>
              </a:spcAft>
              <a:buClr>
                <a:schemeClr val="dk1"/>
              </a:buClr>
              <a:buSzPts val="4133"/>
              <a:buNone/>
              <a:defRPr sz="4133"/>
            </a:lvl6pPr>
            <a:lvl7pPr marL="3200400" lvl="6" indent="-228600" algn="l">
              <a:spcBef>
                <a:spcPts val="827"/>
              </a:spcBef>
              <a:spcAft>
                <a:spcPts val="0"/>
              </a:spcAft>
              <a:buClr>
                <a:schemeClr val="dk1"/>
              </a:buClr>
              <a:buSzPts val="4133"/>
              <a:buNone/>
              <a:defRPr sz="4133"/>
            </a:lvl7pPr>
            <a:lvl8pPr marL="3657600" lvl="7" indent="-228600" algn="l">
              <a:spcBef>
                <a:spcPts val="827"/>
              </a:spcBef>
              <a:spcAft>
                <a:spcPts val="0"/>
              </a:spcAft>
              <a:buClr>
                <a:schemeClr val="dk1"/>
              </a:buClr>
              <a:buSzPts val="4133"/>
              <a:buNone/>
              <a:defRPr sz="4133"/>
            </a:lvl8pPr>
            <a:lvl9pPr marL="4114800" lvl="8" indent="-228600" algn="l">
              <a:spcBef>
                <a:spcPts val="827"/>
              </a:spcBef>
              <a:spcAft>
                <a:spcPts val="0"/>
              </a:spcAft>
              <a:buClr>
                <a:schemeClr val="dk1"/>
              </a:buClr>
              <a:buSzPts val="4133"/>
              <a:buNone/>
              <a:defRPr sz="4133"/>
            </a:lvl9pPr>
          </a:lstStyle>
          <a:p>
            <a:endParaRPr/>
          </a:p>
        </p:txBody>
      </p:sp>
      <p:sp>
        <p:nvSpPr>
          <p:cNvPr id="69" name="Google Shape;69;p10"/>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a:spcBef>
                <a:spcPts val="0"/>
              </a:spcBef>
              <a:spcAft>
                <a:spcPts val="0"/>
              </a:spcAft>
              <a:buNone/>
              <a:defRPr sz="5467">
                <a:solidFill>
                  <a:srgbClr val="898989"/>
                </a:solidFill>
                <a:latin typeface="Calibri"/>
                <a:ea typeface="Calibri"/>
                <a:cs typeface="Calibri"/>
                <a:sym typeface="Calibri"/>
              </a:defRPr>
            </a:lvl1pPr>
            <a:lvl2pPr marL="0" marR="0" lvl="1" indent="0" algn="r">
              <a:spcBef>
                <a:spcPts val="0"/>
              </a:spcBef>
              <a:spcAft>
                <a:spcPts val="0"/>
              </a:spcAft>
              <a:buNone/>
              <a:defRPr sz="5467">
                <a:solidFill>
                  <a:srgbClr val="898989"/>
                </a:solidFill>
                <a:latin typeface="Calibri"/>
                <a:ea typeface="Calibri"/>
                <a:cs typeface="Calibri"/>
                <a:sym typeface="Calibri"/>
              </a:defRPr>
            </a:lvl2pPr>
            <a:lvl3pPr marL="0" marR="0" lvl="2" indent="0" algn="r">
              <a:spcBef>
                <a:spcPts val="0"/>
              </a:spcBef>
              <a:spcAft>
                <a:spcPts val="0"/>
              </a:spcAft>
              <a:buNone/>
              <a:defRPr sz="5467">
                <a:solidFill>
                  <a:srgbClr val="898989"/>
                </a:solidFill>
                <a:latin typeface="Calibri"/>
                <a:ea typeface="Calibri"/>
                <a:cs typeface="Calibri"/>
                <a:sym typeface="Calibri"/>
              </a:defRPr>
            </a:lvl3pPr>
            <a:lvl4pPr marL="0" marR="0" lvl="3" indent="0" algn="r">
              <a:spcBef>
                <a:spcPts val="0"/>
              </a:spcBef>
              <a:spcAft>
                <a:spcPts val="0"/>
              </a:spcAft>
              <a:buNone/>
              <a:defRPr sz="5467">
                <a:solidFill>
                  <a:srgbClr val="898989"/>
                </a:solidFill>
                <a:latin typeface="Calibri"/>
                <a:ea typeface="Calibri"/>
                <a:cs typeface="Calibri"/>
                <a:sym typeface="Calibri"/>
              </a:defRPr>
            </a:lvl4pPr>
            <a:lvl5pPr marL="0" marR="0" lvl="4" indent="0" algn="r">
              <a:spcBef>
                <a:spcPts val="0"/>
              </a:spcBef>
              <a:spcAft>
                <a:spcPts val="0"/>
              </a:spcAft>
              <a:buNone/>
              <a:defRPr sz="5467">
                <a:solidFill>
                  <a:srgbClr val="898989"/>
                </a:solidFill>
                <a:latin typeface="Calibri"/>
                <a:ea typeface="Calibri"/>
                <a:cs typeface="Calibri"/>
                <a:sym typeface="Calibri"/>
              </a:defRPr>
            </a:lvl5pPr>
            <a:lvl6pPr marL="0" marR="0" lvl="5" indent="0" algn="r">
              <a:spcBef>
                <a:spcPts val="0"/>
              </a:spcBef>
              <a:spcAft>
                <a:spcPts val="0"/>
              </a:spcAft>
              <a:buNone/>
              <a:defRPr sz="5467">
                <a:solidFill>
                  <a:srgbClr val="898989"/>
                </a:solidFill>
                <a:latin typeface="Calibri"/>
                <a:ea typeface="Calibri"/>
                <a:cs typeface="Calibri"/>
                <a:sym typeface="Calibri"/>
              </a:defRPr>
            </a:lvl6pPr>
            <a:lvl7pPr marL="0" marR="0" lvl="6" indent="0" algn="r">
              <a:spcBef>
                <a:spcPts val="0"/>
              </a:spcBef>
              <a:spcAft>
                <a:spcPts val="0"/>
              </a:spcAft>
              <a:buNone/>
              <a:defRPr sz="5467">
                <a:solidFill>
                  <a:srgbClr val="898989"/>
                </a:solidFill>
                <a:latin typeface="Calibri"/>
                <a:ea typeface="Calibri"/>
                <a:cs typeface="Calibri"/>
                <a:sym typeface="Calibri"/>
              </a:defRPr>
            </a:lvl7pPr>
            <a:lvl8pPr marL="0" marR="0" lvl="7" indent="0" algn="r">
              <a:spcBef>
                <a:spcPts val="0"/>
              </a:spcBef>
              <a:spcAft>
                <a:spcPts val="0"/>
              </a:spcAft>
              <a:buNone/>
              <a:defRPr sz="5467">
                <a:solidFill>
                  <a:srgbClr val="898989"/>
                </a:solidFill>
                <a:latin typeface="Calibri"/>
                <a:ea typeface="Calibri"/>
                <a:cs typeface="Calibri"/>
                <a:sym typeface="Calibri"/>
              </a:defRPr>
            </a:lvl8pPr>
            <a:lvl9pPr marL="0" marR="0" lvl="8" indent="0" algn="r">
              <a:spcBef>
                <a:spcPts val="0"/>
              </a:spcBef>
              <a:spcAft>
                <a:spcPts val="0"/>
              </a:spcAft>
              <a:buNone/>
              <a:defRPr sz="546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94984" y="1316832"/>
            <a:ext cx="39503348" cy="5486400"/>
          </a:xfrm>
          <a:prstGeom prst="rect">
            <a:avLst/>
          </a:prstGeom>
          <a:noFill/>
          <a:ln>
            <a:noFill/>
          </a:ln>
        </p:spPr>
        <p:txBody>
          <a:bodyPr spcFirstLastPara="1" wrap="square" lIns="313500" tIns="156750" rIns="313500" bIns="156750" anchor="ctr" anchorCtr="0">
            <a:noAutofit/>
          </a:bodyPr>
          <a:lstStyle>
            <a:lvl1pPr marR="0" lvl="0"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0133"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2194984" y="7679532"/>
            <a:ext cx="39503348" cy="21726525"/>
          </a:xfrm>
          <a:prstGeom prst="rect">
            <a:avLst/>
          </a:prstGeom>
          <a:noFill/>
          <a:ln>
            <a:noFill/>
          </a:ln>
        </p:spPr>
        <p:txBody>
          <a:bodyPr spcFirstLastPara="1" wrap="square" lIns="313500" tIns="156750" rIns="313500" bIns="156750" anchor="t" anchorCtr="0">
            <a:noAutofit/>
          </a:bodyPr>
          <a:lstStyle>
            <a:lvl1pPr marL="457200" marR="0" lvl="0" indent="-1159891" algn="l" rtl="0">
              <a:spcBef>
                <a:spcPts val="2933"/>
              </a:spcBef>
              <a:spcAft>
                <a:spcPts val="0"/>
              </a:spcAft>
              <a:buClr>
                <a:schemeClr val="dk1"/>
              </a:buClr>
              <a:buSzPts val="14666"/>
              <a:buFont typeface="Arial"/>
              <a:buChar char="•"/>
              <a:defRPr sz="14666" b="0" i="0" u="none" strike="noStrike" cap="none">
                <a:solidFill>
                  <a:schemeClr val="dk1"/>
                </a:solidFill>
                <a:latin typeface="Calibri"/>
                <a:ea typeface="Calibri"/>
                <a:cs typeface="Calibri"/>
                <a:sym typeface="Calibri"/>
              </a:defRPr>
            </a:lvl1pPr>
            <a:lvl2pPr marL="914400" marR="0" lvl="1" indent="-1041400" algn="l" rtl="0">
              <a:spcBef>
                <a:spcPts val="2560"/>
              </a:spcBef>
              <a:spcAft>
                <a:spcPts val="0"/>
              </a:spcAft>
              <a:buClr>
                <a:schemeClr val="dk1"/>
              </a:buClr>
              <a:buSzPts val="12800"/>
              <a:buFont typeface="Arial"/>
              <a:buChar char="–"/>
              <a:defRPr sz="12800" b="0" i="0" u="none" strike="noStrike" cap="none">
                <a:solidFill>
                  <a:schemeClr val="dk1"/>
                </a:solidFill>
                <a:latin typeface="Calibri"/>
                <a:ea typeface="Calibri"/>
                <a:cs typeface="Calibri"/>
                <a:sym typeface="Calibri"/>
              </a:defRPr>
            </a:lvl2pPr>
            <a:lvl3pPr marL="1371600" marR="0" lvl="2" indent="-922845" algn="l" rtl="0">
              <a:spcBef>
                <a:spcPts val="2187"/>
              </a:spcBef>
              <a:spcAft>
                <a:spcPts val="0"/>
              </a:spcAft>
              <a:buClr>
                <a:schemeClr val="dk1"/>
              </a:buClr>
              <a:buSzPts val="10933"/>
              <a:buFont typeface="Arial"/>
              <a:buChar char="•"/>
              <a:defRPr sz="10933" b="0" i="0" u="none" strike="noStrike" cap="none">
                <a:solidFill>
                  <a:schemeClr val="dk1"/>
                </a:solidFill>
                <a:latin typeface="Calibri"/>
                <a:ea typeface="Calibri"/>
                <a:cs typeface="Calibri"/>
                <a:sym typeface="Calibri"/>
              </a:defRPr>
            </a:lvl3pPr>
            <a:lvl4pPr marL="1828800" marR="0" lvl="3" indent="-812800" algn="l" rtl="0">
              <a:spcBef>
                <a:spcPts val="1840"/>
              </a:spcBef>
              <a:spcAft>
                <a:spcPts val="0"/>
              </a:spcAft>
              <a:buClr>
                <a:schemeClr val="dk1"/>
              </a:buClr>
              <a:buSzPts val="9200"/>
              <a:buFont typeface="Arial"/>
              <a:buChar char="–"/>
              <a:defRPr sz="9200" b="0" i="0" u="none" strike="noStrike" cap="none">
                <a:solidFill>
                  <a:schemeClr val="dk1"/>
                </a:solidFill>
                <a:latin typeface="Calibri"/>
                <a:ea typeface="Calibri"/>
                <a:cs typeface="Calibri"/>
                <a:sym typeface="Calibri"/>
              </a:defRPr>
            </a:lvl4pPr>
            <a:lvl5pPr marL="2286000" marR="0" lvl="4" indent="-812800" algn="l" rtl="0">
              <a:spcBef>
                <a:spcPts val="1840"/>
              </a:spcBef>
              <a:spcAft>
                <a:spcPts val="0"/>
              </a:spcAft>
              <a:buClr>
                <a:schemeClr val="dk1"/>
              </a:buClr>
              <a:buSzPts val="9200"/>
              <a:buFont typeface="Arial"/>
              <a:buChar char="»"/>
              <a:defRPr sz="9200" b="0" i="0" u="none" strike="noStrike" cap="none">
                <a:solidFill>
                  <a:schemeClr val="dk1"/>
                </a:solidFill>
                <a:latin typeface="Calibri"/>
                <a:ea typeface="Calibri"/>
                <a:cs typeface="Calibri"/>
                <a:sym typeface="Calibri"/>
              </a:defRPr>
            </a:lvl5pPr>
            <a:lvl6pPr marL="2743200" marR="0" lvl="5" indent="-812800" algn="l" rtl="0">
              <a:spcBef>
                <a:spcPts val="1840"/>
              </a:spcBef>
              <a:spcAft>
                <a:spcPts val="0"/>
              </a:spcAft>
              <a:buClr>
                <a:schemeClr val="dk1"/>
              </a:buClr>
              <a:buSzPts val="9200"/>
              <a:buFont typeface="Arial"/>
              <a:buChar char="•"/>
              <a:defRPr sz="9200" b="0" i="0" u="none" strike="noStrike" cap="none">
                <a:solidFill>
                  <a:schemeClr val="dk1"/>
                </a:solidFill>
                <a:latin typeface="Calibri"/>
                <a:ea typeface="Calibri"/>
                <a:cs typeface="Calibri"/>
                <a:sym typeface="Calibri"/>
              </a:defRPr>
            </a:lvl6pPr>
            <a:lvl7pPr marL="3200400" marR="0" lvl="6" indent="-812800" algn="l" rtl="0">
              <a:spcBef>
                <a:spcPts val="1840"/>
              </a:spcBef>
              <a:spcAft>
                <a:spcPts val="0"/>
              </a:spcAft>
              <a:buClr>
                <a:schemeClr val="dk1"/>
              </a:buClr>
              <a:buSzPts val="9200"/>
              <a:buFont typeface="Arial"/>
              <a:buChar char="•"/>
              <a:defRPr sz="9200" b="0" i="0" u="none" strike="noStrike" cap="none">
                <a:solidFill>
                  <a:schemeClr val="dk1"/>
                </a:solidFill>
                <a:latin typeface="Calibri"/>
                <a:ea typeface="Calibri"/>
                <a:cs typeface="Calibri"/>
                <a:sym typeface="Calibri"/>
              </a:defRPr>
            </a:lvl7pPr>
            <a:lvl8pPr marL="3657600" marR="0" lvl="7" indent="-812800" algn="l" rtl="0">
              <a:spcBef>
                <a:spcPts val="1840"/>
              </a:spcBef>
              <a:spcAft>
                <a:spcPts val="0"/>
              </a:spcAft>
              <a:buClr>
                <a:schemeClr val="dk1"/>
              </a:buClr>
              <a:buSzPts val="9200"/>
              <a:buFont typeface="Arial"/>
              <a:buChar char="•"/>
              <a:defRPr sz="9200" b="0" i="0" u="none" strike="noStrike" cap="none">
                <a:solidFill>
                  <a:schemeClr val="dk1"/>
                </a:solidFill>
                <a:latin typeface="Calibri"/>
                <a:ea typeface="Calibri"/>
                <a:cs typeface="Calibri"/>
                <a:sym typeface="Calibri"/>
              </a:defRPr>
            </a:lvl8pPr>
            <a:lvl9pPr marL="4114800" marR="0" lvl="8" indent="-812800" algn="l" rtl="0">
              <a:spcBef>
                <a:spcPts val="1840"/>
              </a:spcBef>
              <a:spcAft>
                <a:spcPts val="0"/>
              </a:spcAft>
              <a:buClr>
                <a:schemeClr val="dk1"/>
              </a:buClr>
              <a:buSzPts val="9200"/>
              <a:buFont typeface="Arial"/>
              <a:buChar char="•"/>
              <a:defRPr sz="92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194984" y="30510956"/>
            <a:ext cx="10242549" cy="1752600"/>
          </a:xfrm>
          <a:prstGeom prst="rect">
            <a:avLst/>
          </a:prstGeom>
          <a:noFill/>
          <a:ln>
            <a:noFill/>
          </a:ln>
        </p:spPr>
        <p:txBody>
          <a:bodyPr spcFirstLastPara="1" wrap="square" lIns="313500" tIns="156750" rIns="313500" bIns="156750" anchor="ctr" anchorCtr="0">
            <a:noAutofit/>
          </a:bodyPr>
          <a:lstStyle>
            <a:lvl1pPr marR="0" lvl="0" algn="l" rtl="0">
              <a:spcBef>
                <a:spcPts val="0"/>
              </a:spcBef>
              <a:spcAft>
                <a:spcPts val="0"/>
              </a:spcAft>
              <a:buSzPts val="1400"/>
              <a:buNone/>
              <a:defRPr sz="546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6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8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4996584" y="30510956"/>
            <a:ext cx="13900148" cy="1752600"/>
          </a:xfrm>
          <a:prstGeom prst="rect">
            <a:avLst/>
          </a:prstGeom>
          <a:noFill/>
          <a:ln>
            <a:noFill/>
          </a:ln>
        </p:spPr>
        <p:txBody>
          <a:bodyPr spcFirstLastPara="1" wrap="square" lIns="313500" tIns="156750" rIns="313500" bIns="156750" anchor="ctr" anchorCtr="0">
            <a:noAutofit/>
          </a:bodyPr>
          <a:lstStyle>
            <a:lvl1pPr marR="0" lvl="0" algn="ctr" rtl="0">
              <a:spcBef>
                <a:spcPts val="0"/>
              </a:spcBef>
              <a:spcAft>
                <a:spcPts val="0"/>
              </a:spcAft>
              <a:buSzPts val="1400"/>
              <a:buNone/>
              <a:defRPr sz="546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8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31455784" y="30510956"/>
            <a:ext cx="10242549" cy="1752600"/>
          </a:xfrm>
          <a:prstGeom prst="rect">
            <a:avLst/>
          </a:prstGeom>
          <a:noFill/>
          <a:ln>
            <a:noFill/>
          </a:ln>
        </p:spPr>
        <p:txBody>
          <a:bodyPr spcFirstLastPara="1" wrap="square" lIns="313500" tIns="156750" rIns="313500" bIns="156750" anchor="ctr" anchorCtr="0">
            <a:noAutofit/>
          </a:bodyPr>
          <a:lstStyle>
            <a:lvl1pPr marL="0" marR="0" lvl="0" indent="0" algn="r" rtl="0">
              <a:spcBef>
                <a:spcPts val="0"/>
              </a:spcBef>
              <a:spcAft>
                <a:spcPts val="0"/>
              </a:spcAft>
              <a:buNone/>
              <a:defRPr sz="546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46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46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46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46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46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46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46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46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e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eg"/><Relationship Id="rId24" Type="http://schemas.openxmlformats.org/officeDocument/2006/relationships/image" Target="../media/image22.JPG"/><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JP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2.jpg"/><Relationship Id="rId22"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8197"/>
            <a:ext cx="43891199" cy="4297103"/>
          </a:xfrm>
          <a:prstGeom prst="rect">
            <a:avLst/>
          </a:prstGeom>
          <a:gradFill>
            <a:gsLst>
              <a:gs pos="0">
                <a:srgbClr val="DEFFBC"/>
              </a:gs>
              <a:gs pos="100000">
                <a:srgbClr val="FFFFFF"/>
              </a:gs>
            </a:gsLst>
            <a:lin ang="16200038" scaled="0"/>
          </a:gradFill>
          <a:ln w="9525" cap="flat" cmpd="sng">
            <a:solidFill>
              <a:schemeClr val="accent1"/>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91" name="Google Shape;91;p13"/>
          <p:cNvSpPr/>
          <p:nvPr/>
        </p:nvSpPr>
        <p:spPr>
          <a:xfrm>
            <a:off x="208814" y="5719407"/>
            <a:ext cx="13901022" cy="6415443"/>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92" name="Google Shape;92;p13"/>
          <p:cNvSpPr txBox="1"/>
          <p:nvPr/>
        </p:nvSpPr>
        <p:spPr>
          <a:xfrm>
            <a:off x="-1" y="87665"/>
            <a:ext cx="43891199" cy="4217635"/>
          </a:xfrm>
          <a:prstGeom prst="rect">
            <a:avLst/>
          </a:prstGeom>
          <a:noFill/>
          <a:ln>
            <a:noFill/>
          </a:ln>
        </p:spPr>
        <p:txBody>
          <a:bodyPr spcFirstLastPara="1" wrap="square" lIns="91425" tIns="45700" rIns="91425" bIns="45700" anchor="t" anchorCtr="0">
            <a:noAutofit/>
          </a:bodyPr>
          <a:lstStyle/>
          <a:p>
            <a:pPr lvl="0" algn="ctr">
              <a:buClr>
                <a:schemeClr val="dk1"/>
              </a:buClr>
              <a:buSzPts val="10666"/>
            </a:pPr>
            <a:r>
              <a:rPr lang="en-US" sz="9600" dirty="0">
                <a:solidFill>
                  <a:schemeClr val="dk1"/>
                </a:solidFill>
                <a:latin typeface="Calibri"/>
                <a:ea typeface="Calibri"/>
                <a:cs typeface="Calibri"/>
                <a:sym typeface="Calibri"/>
              </a:rPr>
              <a:t>Collection and Visualization of Environmental Data with Remotely Controlled Rover</a:t>
            </a:r>
          </a:p>
          <a:p>
            <a:pPr lvl="0" algn="ctr">
              <a:buClr>
                <a:schemeClr val="dk1"/>
              </a:buClr>
              <a:buSzPts val="10666"/>
            </a:pPr>
            <a:r>
              <a:rPr lang="en-US" sz="6000" b="0" i="0" u="none" strike="noStrike" cap="none" dirty="0">
                <a:solidFill>
                  <a:schemeClr val="dk1"/>
                </a:solidFill>
                <a:latin typeface="Calibri"/>
                <a:ea typeface="Calibri"/>
                <a:cs typeface="Calibri"/>
                <a:sym typeface="Calibri"/>
              </a:rPr>
              <a:t>Brandon Davis and Gage Kettering</a:t>
            </a:r>
          </a:p>
          <a:p>
            <a:pPr lvl="0" algn="ctr">
              <a:buClr>
                <a:schemeClr val="dk1"/>
              </a:buClr>
              <a:buSzPts val="10666"/>
            </a:pPr>
            <a:r>
              <a:rPr lang="en-US" sz="6000" dirty="0">
                <a:solidFill>
                  <a:schemeClr val="dk1"/>
                </a:solidFill>
                <a:latin typeface="Calibri"/>
                <a:ea typeface="Calibri"/>
                <a:cs typeface="Calibri"/>
                <a:sym typeface="Calibri"/>
              </a:rPr>
              <a:t>Faculty Mentor: Dr. Janusz Zalewski</a:t>
            </a:r>
            <a:endParaRPr lang="en-US" sz="6000" b="0" i="0" u="none" strike="noStrike" cap="none" dirty="0">
              <a:solidFill>
                <a:schemeClr val="dk1"/>
              </a:solidFill>
              <a:latin typeface="Calibri"/>
              <a:ea typeface="Calibri"/>
              <a:cs typeface="Calibri"/>
              <a:sym typeface="Calibri"/>
            </a:endParaRPr>
          </a:p>
          <a:p>
            <a:pPr lvl="0" algn="ctr">
              <a:buClr>
                <a:schemeClr val="dk1"/>
              </a:buClr>
              <a:buSzPts val="10666"/>
            </a:pPr>
            <a:r>
              <a:rPr lang="en-US" sz="6000" dirty="0">
                <a:solidFill>
                  <a:schemeClr val="dk1"/>
                </a:solidFill>
                <a:latin typeface="Calibri"/>
                <a:ea typeface="Calibri"/>
                <a:cs typeface="Calibri"/>
                <a:sym typeface="Calibri"/>
              </a:rPr>
              <a:t>Software Engineering Department, Florida Gulf Coast University, Fort Myers, FL 33965</a:t>
            </a:r>
            <a:endParaRPr sz="9600" dirty="0"/>
          </a:p>
        </p:txBody>
      </p:sp>
      <p:sp>
        <p:nvSpPr>
          <p:cNvPr id="95" name="Google Shape;95;p13"/>
          <p:cNvSpPr txBox="1"/>
          <p:nvPr/>
        </p:nvSpPr>
        <p:spPr>
          <a:xfrm>
            <a:off x="207255" y="4488531"/>
            <a:ext cx="13902581" cy="12319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i="0" u="none" strike="noStrike" cap="none" dirty="0">
                <a:solidFill>
                  <a:srgbClr val="000000"/>
                </a:solidFill>
                <a:latin typeface="Calibri"/>
                <a:ea typeface="Calibri"/>
                <a:cs typeface="Calibri"/>
                <a:sym typeface="Calibri"/>
              </a:rPr>
              <a:t>Abstract</a:t>
            </a:r>
            <a:endParaRPr lang="en-US" dirty="0"/>
          </a:p>
        </p:txBody>
      </p:sp>
      <p:sp>
        <p:nvSpPr>
          <p:cNvPr id="97" name="Google Shape;97;p13"/>
          <p:cNvSpPr txBox="1"/>
          <p:nvPr/>
        </p:nvSpPr>
        <p:spPr>
          <a:xfrm>
            <a:off x="14647098" y="6296139"/>
            <a:ext cx="6965445" cy="542668"/>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b="1" dirty="0">
                <a:latin typeface="Calibri"/>
                <a:cs typeface="Calibri"/>
                <a:sym typeface="Calibri"/>
              </a:rPr>
              <a:t>Context Diagram</a:t>
            </a:r>
            <a:endParaRPr sz="3600" dirty="0"/>
          </a:p>
        </p:txBody>
      </p:sp>
      <p:sp>
        <p:nvSpPr>
          <p:cNvPr id="99" name="Google Shape;99;p13"/>
          <p:cNvSpPr/>
          <p:nvPr/>
        </p:nvSpPr>
        <p:spPr>
          <a:xfrm>
            <a:off x="29475875" y="26473381"/>
            <a:ext cx="13883100" cy="6085547"/>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r>
              <a:rPr lang="en-US" sz="3600" b="0" i="0" u="none" strike="noStrike" cap="none">
                <a:solidFill>
                  <a:srgbClr val="FFFFFF"/>
                </a:solidFill>
                <a:latin typeface="Calibri"/>
                <a:ea typeface="Calibri"/>
                <a:cs typeface="Calibri"/>
                <a:sym typeface="Calibri"/>
              </a:rPr>
              <a:t>															</a:t>
            </a:r>
            <a:endParaRPr sz="3600"/>
          </a:p>
          <a:p>
            <a:pPr marL="0" marR="0" lvl="0" indent="0" algn="ctr" rtl="0">
              <a:spcBef>
                <a:spcPts val="0"/>
              </a:spcBef>
              <a:spcAft>
                <a:spcPts val="0"/>
              </a:spcAft>
              <a:buNone/>
            </a:pPr>
            <a:endParaRPr sz="3600" b="0" i="0" u="none" strike="noStrike" cap="none">
              <a:solidFill>
                <a:srgbClr val="FFFFFF"/>
              </a:solidFill>
              <a:latin typeface="Calibri"/>
              <a:ea typeface="Calibri"/>
              <a:cs typeface="Calibri"/>
              <a:sym typeface="Calibri"/>
            </a:endParaRPr>
          </a:p>
          <a:p>
            <a:pPr marL="0" marR="0" lvl="0" indent="0" algn="ctr" rtl="0">
              <a:spcBef>
                <a:spcPts val="0"/>
              </a:spcBef>
              <a:spcAft>
                <a:spcPts val="0"/>
              </a:spcAft>
              <a:buNone/>
            </a:pPr>
            <a:r>
              <a:rPr lang="en-US" sz="3600" b="0" i="0" u="none" strike="noStrike" cap="none">
                <a:solidFill>
                  <a:srgbClr val="FFFFFF"/>
                </a:solidFill>
                <a:latin typeface="Calibri"/>
                <a:ea typeface="Calibri"/>
                <a:cs typeface="Calibri"/>
                <a:sym typeface="Calibri"/>
              </a:rPr>
              <a:t>			</a:t>
            </a:r>
            <a:endParaRPr sz="3600"/>
          </a:p>
          <a:p>
            <a:pPr marL="0" marR="0" lvl="0" indent="0" algn="ctr" rtl="0">
              <a:spcBef>
                <a:spcPts val="0"/>
              </a:spcBef>
              <a:spcAft>
                <a:spcPts val="0"/>
              </a:spcAft>
              <a:buNone/>
            </a:pPr>
            <a:r>
              <a:rPr lang="en-US" sz="3600" b="0" i="0" u="none" strike="noStrike" cap="none">
                <a:solidFill>
                  <a:srgbClr val="FFFFFF"/>
                </a:solidFill>
                <a:latin typeface="Calibri"/>
                <a:ea typeface="Calibri"/>
                <a:cs typeface="Calibri"/>
                <a:sym typeface="Calibri"/>
              </a:rPr>
              <a:t>				</a:t>
            </a:r>
            <a:endParaRPr sz="3600"/>
          </a:p>
          <a:p>
            <a:pPr marL="0" marR="0" lvl="0" indent="0" algn="ctr" rtl="0">
              <a:spcBef>
                <a:spcPts val="0"/>
              </a:spcBef>
              <a:spcAft>
                <a:spcPts val="0"/>
              </a:spcAft>
              <a:buNone/>
            </a:pPr>
            <a:r>
              <a:rPr lang="en-US" sz="3600" b="0" i="0" u="none" strike="noStrike" cap="none">
                <a:solidFill>
                  <a:srgbClr val="FFFFFF"/>
                </a:solidFill>
                <a:latin typeface="Calibri"/>
                <a:ea typeface="Calibri"/>
                <a:cs typeface="Calibri"/>
                <a:sym typeface="Calibri"/>
              </a:rPr>
              <a:t>			</a:t>
            </a:r>
            <a:endParaRPr sz="3600"/>
          </a:p>
          <a:p>
            <a:pPr marL="0" marR="0" lvl="0" indent="0" algn="ctr" rtl="0">
              <a:spcBef>
                <a:spcPts val="0"/>
              </a:spcBef>
              <a:spcAft>
                <a:spcPts val="0"/>
              </a:spcAft>
              <a:buNone/>
            </a:pPr>
            <a:r>
              <a:rPr lang="en-US" sz="3600" b="0" i="0" u="none" strike="noStrike" cap="none">
                <a:solidFill>
                  <a:srgbClr val="FFFFFF"/>
                </a:solidFill>
                <a:latin typeface="Calibri"/>
                <a:ea typeface="Calibri"/>
                <a:cs typeface="Calibri"/>
                <a:sym typeface="Calibri"/>
              </a:rPr>
              <a:t>				</a:t>
            </a:r>
            <a:endParaRPr sz="3600"/>
          </a:p>
          <a:p>
            <a:pPr marL="0" marR="0" lvl="0" indent="0" algn="ctr" rtl="0">
              <a:spcBef>
                <a:spcPts val="0"/>
              </a:spcBef>
              <a:spcAft>
                <a:spcPts val="0"/>
              </a:spcAft>
              <a:buNone/>
            </a:pPr>
            <a:endParaRPr sz="3600" b="0" i="0" u="none" strike="noStrike" cap="none">
              <a:solidFill>
                <a:srgbClr val="FFFFFF"/>
              </a:solidFill>
              <a:latin typeface="Calibri"/>
              <a:ea typeface="Calibri"/>
              <a:cs typeface="Calibri"/>
              <a:sym typeface="Calibri"/>
            </a:endParaRPr>
          </a:p>
        </p:txBody>
      </p:sp>
      <p:sp>
        <p:nvSpPr>
          <p:cNvPr id="101" name="Google Shape;101;p13"/>
          <p:cNvSpPr/>
          <p:nvPr/>
        </p:nvSpPr>
        <p:spPr>
          <a:xfrm>
            <a:off x="14658967" y="6839970"/>
            <a:ext cx="6953420" cy="5974679"/>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2" name="Google Shape;102;p13"/>
          <p:cNvSpPr txBox="1"/>
          <p:nvPr/>
        </p:nvSpPr>
        <p:spPr>
          <a:xfrm>
            <a:off x="273040" y="5731970"/>
            <a:ext cx="13818874" cy="6212380"/>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solidFill>
                  <a:schemeClr val="dk1"/>
                </a:solidFill>
                <a:latin typeface="Calibri"/>
                <a:ea typeface="Calibri"/>
                <a:cs typeface="Calibri"/>
                <a:sym typeface="Calibri"/>
              </a:rPr>
              <a:t>	There has been a growing demand for data collection in remote environments. This includes environments that are unexplored, not accessible to humans, contain unknown conditions, or that are desired to be studied. Various elements from environments poses many safety concerns. Environmental conditions can be safely monitored for surface-based studies from a secure location using innovative technologies. The adopted solution for safe surface exploration is Data Acquisition Through a Car Altering Remote (DAT CAR), which is a rover that is designed to gain environmental knowledge in various areas. DAT CAR offers the ability for an individual to collect and visualize environmental data through a network connection. The user can control the rover from a remote location of their choice by having a Wi-Fi connection and the external Internet address of DAT CAR. Utilizing Flask, a micro web framework, the rover establishes a web server that the user is routed to when connecting to DAT CAR. From the Graphical User Interface (GUI), a video stream is shown of the environment in front of the rover for the user to visualize and evaluate the conditions of the surrounding area. Additionally, the GUI displays the temperature and humidity of the area and the distance of an object in front of the rover. The environmental data are relayed to a cloud server that DAT CAR will establish and connect to. The user can save environmental data and connect to the cloud server to study and evaluate the sets of data. DAT CAR was constructed through the research and study of software engineering, robotics, and networks. It was found that DAT CAR reflects innovative technologies for the use of safe exploration and the study of environments from a remote location.</a:t>
            </a:r>
            <a:endParaRPr sz="2400" dirty="0"/>
          </a:p>
        </p:txBody>
      </p:sp>
      <p:sp>
        <p:nvSpPr>
          <p:cNvPr id="109" name="Google Shape;109;p13"/>
          <p:cNvSpPr txBox="1"/>
          <p:nvPr/>
        </p:nvSpPr>
        <p:spPr>
          <a:xfrm>
            <a:off x="29479683" y="25281782"/>
            <a:ext cx="13879291" cy="12318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dirty="0">
                <a:latin typeface="Calibri"/>
                <a:ea typeface="Calibri"/>
                <a:cs typeface="Calibri"/>
                <a:sym typeface="Calibri"/>
              </a:rPr>
              <a:t>Conclusion</a:t>
            </a:r>
            <a:endParaRPr dirty="0"/>
          </a:p>
        </p:txBody>
      </p:sp>
      <p:sp>
        <p:nvSpPr>
          <p:cNvPr id="110" name="Google Shape;110;p13"/>
          <p:cNvSpPr txBox="1"/>
          <p:nvPr/>
        </p:nvSpPr>
        <p:spPr>
          <a:xfrm>
            <a:off x="29577400" y="26592331"/>
            <a:ext cx="13713000" cy="5878713"/>
          </a:xfrm>
          <a:prstGeom prst="rect">
            <a:avLst/>
          </a:prstGeom>
          <a:noFill/>
          <a:ln>
            <a:noFill/>
          </a:ln>
        </p:spPr>
        <p:txBody>
          <a:bodyPr spcFirstLastPara="1" wrap="square" lIns="91425" tIns="91425" rIns="91425" bIns="91425" anchor="t" anchorCtr="0">
            <a:noAutofit/>
          </a:bodyPr>
          <a:lstStyle/>
          <a:p>
            <a:pPr lvl="0"/>
            <a:r>
              <a:rPr lang="en-US" sz="2400" dirty="0">
                <a:latin typeface="Calibri"/>
                <a:ea typeface="Calibri"/>
                <a:cs typeface="Calibri"/>
                <a:sym typeface="Calibri"/>
              </a:rPr>
              <a:t>	DAT CAR was constructed through the research and study of software engineering, robotics, and networks. It was found that DAT CAR reflects innovative technologies for the use of safe exploration and the study of environments from a remote location. However, there are many discrepancies that are currently ongoing with the device. The cloud service for DAT CAR is currently being worked on. In its current state, there is functionality with the cloud services, but it is unrefined and is in a state that is desired to be improved. There are also issues with security if port forwarding is the medium of choosing to control DAT CAR from another network. Port forwarding exposes a network port on one’s private LAN to the public internet. This is a known security vulnerability and must be managed carefully. </a:t>
            </a:r>
          </a:p>
          <a:p>
            <a:pPr lvl="0"/>
            <a:r>
              <a:rPr lang="en-US" sz="2400" dirty="0">
                <a:latin typeface="Calibri"/>
                <a:ea typeface="Calibri"/>
                <a:cs typeface="Calibri"/>
                <a:sym typeface="Calibri"/>
              </a:rPr>
              <a:t>	There are also multiple suggestions to add on to the project. A way to move the DAT CAR camera vertically and horizontally is a desired functionality. As of right now, the DAT CAR can spin itself in a circle to see its surroundings, however, if the car was to stay stationary and revolve its camera, then this would allow for the system to acquire data surrounding the car without having to spin the chassis. Adding this would be extremely helpful if DAT CAR was in a potentially dangerous spot. For instance, if the rover was on the edge of a cliff. Additionally, it was found that there is risk involved with the hull integrity and battery life of the motor module. Improvements to the hull and battery life would drastically enhance DAT CAR.</a:t>
            </a:r>
          </a:p>
        </p:txBody>
      </p:sp>
      <p:pic>
        <p:nvPicPr>
          <p:cNvPr id="26" name="image1.png">
            <a:extLst>
              <a:ext uri="{FF2B5EF4-FFF2-40B4-BE49-F238E27FC236}">
                <a16:creationId xmlns:a16="http://schemas.microsoft.com/office/drawing/2014/main" id="{BE4AD9F5-F4F1-433E-956D-5F48935416E5}"/>
              </a:ext>
            </a:extLst>
          </p:cNvPr>
          <p:cNvPicPr/>
          <p:nvPr/>
        </p:nvPicPr>
        <p:blipFill>
          <a:blip r:embed="rId3"/>
          <a:srcRect/>
          <a:stretch>
            <a:fillRect/>
          </a:stretch>
        </p:blipFill>
        <p:spPr>
          <a:xfrm>
            <a:off x="14747975" y="6947528"/>
            <a:ext cx="6864411" cy="5865958"/>
          </a:xfrm>
          <a:prstGeom prst="rect">
            <a:avLst/>
          </a:prstGeom>
          <a:ln/>
        </p:spPr>
      </p:pic>
      <p:sp>
        <p:nvSpPr>
          <p:cNvPr id="30" name="Google Shape;97;p13">
            <a:extLst>
              <a:ext uri="{FF2B5EF4-FFF2-40B4-BE49-F238E27FC236}">
                <a16:creationId xmlns:a16="http://schemas.microsoft.com/office/drawing/2014/main" id="{FB00E485-6DCF-49E7-BC20-016BECFB35FB}"/>
              </a:ext>
            </a:extLst>
          </p:cNvPr>
          <p:cNvSpPr txBox="1"/>
          <p:nvPr/>
        </p:nvSpPr>
        <p:spPr>
          <a:xfrm>
            <a:off x="215890" y="23060393"/>
            <a:ext cx="13883100" cy="12318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dirty="0">
                <a:latin typeface="Calibri"/>
                <a:cs typeface="Calibri"/>
                <a:sym typeface="Calibri"/>
              </a:rPr>
              <a:t>Circuit Diagram</a:t>
            </a:r>
            <a:endParaRPr dirty="0"/>
          </a:p>
        </p:txBody>
      </p:sp>
      <p:sp>
        <p:nvSpPr>
          <p:cNvPr id="31" name="Google Shape;101;p13">
            <a:extLst>
              <a:ext uri="{FF2B5EF4-FFF2-40B4-BE49-F238E27FC236}">
                <a16:creationId xmlns:a16="http://schemas.microsoft.com/office/drawing/2014/main" id="{79ED5EE0-2811-48A3-AFD1-B295251DB900}"/>
              </a:ext>
            </a:extLst>
          </p:cNvPr>
          <p:cNvSpPr/>
          <p:nvPr/>
        </p:nvSpPr>
        <p:spPr>
          <a:xfrm>
            <a:off x="230590" y="24304755"/>
            <a:ext cx="13868400" cy="8331200"/>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dirty="0">
              <a:solidFill>
                <a:srgbClr val="FFFFFF"/>
              </a:solidFill>
              <a:latin typeface="Calibri"/>
              <a:ea typeface="Calibri"/>
              <a:cs typeface="Calibri"/>
              <a:sym typeface="Calibri"/>
            </a:endParaRPr>
          </a:p>
        </p:txBody>
      </p:sp>
      <p:pic>
        <p:nvPicPr>
          <p:cNvPr id="3" name="Picture 2" descr="A picture containing green&#10;&#10;Description automatically generated">
            <a:extLst>
              <a:ext uri="{FF2B5EF4-FFF2-40B4-BE49-F238E27FC236}">
                <a16:creationId xmlns:a16="http://schemas.microsoft.com/office/drawing/2014/main" id="{8F13965B-58A4-4A9A-A4DF-4BD6B2626B54}"/>
              </a:ext>
            </a:extLst>
          </p:cNvPr>
          <p:cNvPicPr>
            <a:picLocks noChangeAspect="1"/>
          </p:cNvPicPr>
          <p:nvPr/>
        </p:nvPicPr>
        <p:blipFill>
          <a:blip r:embed="rId4"/>
          <a:stretch>
            <a:fillRect/>
          </a:stretch>
        </p:blipFill>
        <p:spPr>
          <a:xfrm>
            <a:off x="259515" y="24394213"/>
            <a:ext cx="8341360" cy="8205079"/>
          </a:xfrm>
          <a:prstGeom prst="rect">
            <a:avLst/>
          </a:prstGeom>
        </p:spPr>
      </p:pic>
      <p:sp>
        <p:nvSpPr>
          <p:cNvPr id="41" name="Google Shape;97;p13">
            <a:extLst>
              <a:ext uri="{FF2B5EF4-FFF2-40B4-BE49-F238E27FC236}">
                <a16:creationId xmlns:a16="http://schemas.microsoft.com/office/drawing/2014/main" id="{996DA4E7-5213-4BB2-838B-FAC4DBC1A32A}"/>
              </a:ext>
            </a:extLst>
          </p:cNvPr>
          <p:cNvSpPr txBox="1"/>
          <p:nvPr/>
        </p:nvSpPr>
        <p:spPr>
          <a:xfrm>
            <a:off x="21612386" y="6302797"/>
            <a:ext cx="6941550" cy="536009"/>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b="1" dirty="0">
                <a:latin typeface="Calibri"/>
                <a:cs typeface="Calibri"/>
                <a:sym typeface="Calibri"/>
              </a:rPr>
              <a:t>Physical Diagram</a:t>
            </a:r>
            <a:endParaRPr sz="3600" dirty="0"/>
          </a:p>
        </p:txBody>
      </p:sp>
      <p:sp>
        <p:nvSpPr>
          <p:cNvPr id="42" name="Google Shape;101;p13">
            <a:extLst>
              <a:ext uri="{FF2B5EF4-FFF2-40B4-BE49-F238E27FC236}">
                <a16:creationId xmlns:a16="http://schemas.microsoft.com/office/drawing/2014/main" id="{EDFD2FDE-8EBB-4FE5-93BB-573A01B2C548}"/>
              </a:ext>
            </a:extLst>
          </p:cNvPr>
          <p:cNvSpPr/>
          <p:nvPr/>
        </p:nvSpPr>
        <p:spPr>
          <a:xfrm>
            <a:off x="21632864" y="6839969"/>
            <a:ext cx="6909203" cy="5974679"/>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29" name="image3.jpg">
            <a:extLst>
              <a:ext uri="{FF2B5EF4-FFF2-40B4-BE49-F238E27FC236}">
                <a16:creationId xmlns:a16="http://schemas.microsoft.com/office/drawing/2014/main" id="{CFB686D6-2CF0-4EE7-B86C-ED9A2C8E47AC}"/>
              </a:ext>
            </a:extLst>
          </p:cNvPr>
          <p:cNvPicPr/>
          <p:nvPr/>
        </p:nvPicPr>
        <p:blipFill>
          <a:blip r:embed="rId5"/>
          <a:srcRect/>
          <a:stretch>
            <a:fillRect/>
          </a:stretch>
        </p:blipFill>
        <p:spPr>
          <a:xfrm>
            <a:off x="21649148" y="6924186"/>
            <a:ext cx="6785026" cy="5684337"/>
          </a:xfrm>
          <a:prstGeom prst="rect">
            <a:avLst/>
          </a:prstGeom>
          <a:ln/>
        </p:spPr>
      </p:pic>
      <p:sp>
        <p:nvSpPr>
          <p:cNvPr id="73" name="Google Shape;97;p13">
            <a:extLst>
              <a:ext uri="{FF2B5EF4-FFF2-40B4-BE49-F238E27FC236}">
                <a16:creationId xmlns:a16="http://schemas.microsoft.com/office/drawing/2014/main" id="{719B2030-B928-4D3D-851B-11BF4B421020}"/>
              </a:ext>
            </a:extLst>
          </p:cNvPr>
          <p:cNvSpPr txBox="1"/>
          <p:nvPr/>
        </p:nvSpPr>
        <p:spPr>
          <a:xfrm>
            <a:off x="207255" y="12530232"/>
            <a:ext cx="13883100" cy="12318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dirty="0">
                <a:latin typeface="Calibri"/>
                <a:cs typeface="Calibri"/>
                <a:sym typeface="Calibri"/>
              </a:rPr>
              <a:t>DAT CAR</a:t>
            </a:r>
            <a:endParaRPr dirty="0"/>
          </a:p>
        </p:txBody>
      </p:sp>
      <p:sp>
        <p:nvSpPr>
          <p:cNvPr id="74" name="Google Shape;101;p13">
            <a:extLst>
              <a:ext uri="{FF2B5EF4-FFF2-40B4-BE49-F238E27FC236}">
                <a16:creationId xmlns:a16="http://schemas.microsoft.com/office/drawing/2014/main" id="{9FE69653-CA06-41B9-BF1E-BC33BACF0C33}"/>
              </a:ext>
            </a:extLst>
          </p:cNvPr>
          <p:cNvSpPr/>
          <p:nvPr/>
        </p:nvSpPr>
        <p:spPr>
          <a:xfrm>
            <a:off x="207255" y="13762031"/>
            <a:ext cx="13883099" cy="8902979"/>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pic>
        <p:nvPicPr>
          <p:cNvPr id="8" name="Picture 7" descr="A picture containing indoor, table, sitting, toy&#10;&#10;Description automatically generated">
            <a:extLst>
              <a:ext uri="{FF2B5EF4-FFF2-40B4-BE49-F238E27FC236}">
                <a16:creationId xmlns:a16="http://schemas.microsoft.com/office/drawing/2014/main" id="{A2C10BF2-DFBD-4457-9D51-F459C2F386ED}"/>
              </a:ext>
            </a:extLst>
          </p:cNvPr>
          <p:cNvPicPr>
            <a:picLocks noChangeAspect="1"/>
          </p:cNvPicPr>
          <p:nvPr/>
        </p:nvPicPr>
        <p:blipFill>
          <a:blip r:embed="rId6"/>
          <a:stretch>
            <a:fillRect/>
          </a:stretch>
        </p:blipFill>
        <p:spPr>
          <a:xfrm>
            <a:off x="977215" y="13860848"/>
            <a:ext cx="5672665" cy="4254499"/>
          </a:xfrm>
          <a:prstGeom prst="rect">
            <a:avLst/>
          </a:prstGeom>
        </p:spPr>
      </p:pic>
      <p:pic>
        <p:nvPicPr>
          <p:cNvPr id="80" name="image8.jpg">
            <a:extLst>
              <a:ext uri="{FF2B5EF4-FFF2-40B4-BE49-F238E27FC236}">
                <a16:creationId xmlns:a16="http://schemas.microsoft.com/office/drawing/2014/main" id="{22486591-7C5A-4DF4-97BD-4D12C525A2BE}"/>
              </a:ext>
            </a:extLst>
          </p:cNvPr>
          <p:cNvPicPr/>
          <p:nvPr/>
        </p:nvPicPr>
        <p:blipFill>
          <a:blip r:embed="rId7"/>
          <a:srcRect/>
          <a:stretch>
            <a:fillRect/>
          </a:stretch>
        </p:blipFill>
        <p:spPr>
          <a:xfrm>
            <a:off x="7419840" y="13860847"/>
            <a:ext cx="5943600" cy="4254500"/>
          </a:xfrm>
          <a:prstGeom prst="rect">
            <a:avLst/>
          </a:prstGeom>
          <a:ln/>
        </p:spPr>
      </p:pic>
      <p:sp>
        <p:nvSpPr>
          <p:cNvPr id="81" name="Google Shape;102;p13">
            <a:extLst>
              <a:ext uri="{FF2B5EF4-FFF2-40B4-BE49-F238E27FC236}">
                <a16:creationId xmlns:a16="http://schemas.microsoft.com/office/drawing/2014/main" id="{31813480-982E-4EAC-A701-BD9F71A529D2}"/>
              </a:ext>
            </a:extLst>
          </p:cNvPr>
          <p:cNvSpPr txBox="1"/>
          <p:nvPr/>
        </p:nvSpPr>
        <p:spPr>
          <a:xfrm>
            <a:off x="271480" y="18115347"/>
            <a:ext cx="6265520" cy="4549663"/>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The final assembly of DAT CAR is shown above. The housing of the Raspberry Pi is attached to the top of the chassis. The power supply for the Raspberry Pi is also attached near the front of the chassis where it is used as a fastening point for the sensors connected to the breadboard. At the rear of the chassis is the 9v battery that is attached to the motor module. The motor module is underneath the chassis. The hardware components are connected to the Pi’s GPIO pins to receive power, grounding, and I/O.</a:t>
            </a:r>
          </a:p>
        </p:txBody>
      </p:sp>
      <p:sp>
        <p:nvSpPr>
          <p:cNvPr id="82" name="Google Shape;97;p13">
            <a:extLst>
              <a:ext uri="{FF2B5EF4-FFF2-40B4-BE49-F238E27FC236}">
                <a16:creationId xmlns:a16="http://schemas.microsoft.com/office/drawing/2014/main" id="{C16FB2E2-A1C6-451C-ACE8-01963BE2022E}"/>
              </a:ext>
            </a:extLst>
          </p:cNvPr>
          <p:cNvSpPr txBox="1"/>
          <p:nvPr/>
        </p:nvSpPr>
        <p:spPr>
          <a:xfrm>
            <a:off x="14630624" y="4504091"/>
            <a:ext cx="13883100" cy="12318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dirty="0">
                <a:latin typeface="Calibri"/>
                <a:cs typeface="Calibri"/>
                <a:sym typeface="Calibri"/>
              </a:rPr>
              <a:t>Design</a:t>
            </a:r>
          </a:p>
        </p:txBody>
      </p:sp>
      <p:sp>
        <p:nvSpPr>
          <p:cNvPr id="83" name="Google Shape;101;p13">
            <a:extLst>
              <a:ext uri="{FF2B5EF4-FFF2-40B4-BE49-F238E27FC236}">
                <a16:creationId xmlns:a16="http://schemas.microsoft.com/office/drawing/2014/main" id="{03390D79-140B-4C04-8AC1-357DF69BD38F}"/>
              </a:ext>
            </a:extLst>
          </p:cNvPr>
          <p:cNvSpPr/>
          <p:nvPr/>
        </p:nvSpPr>
        <p:spPr>
          <a:xfrm>
            <a:off x="14659124" y="12806660"/>
            <a:ext cx="13883099" cy="15360614"/>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dirty="0">
              <a:solidFill>
                <a:srgbClr val="FFFFFF"/>
              </a:solidFill>
              <a:latin typeface="Calibri"/>
              <a:ea typeface="Calibri"/>
              <a:cs typeface="Calibri"/>
              <a:sym typeface="Calibri"/>
            </a:endParaRPr>
          </a:p>
        </p:txBody>
      </p:sp>
      <p:sp>
        <p:nvSpPr>
          <p:cNvPr id="112" name="Google Shape;102;p13">
            <a:extLst>
              <a:ext uri="{FF2B5EF4-FFF2-40B4-BE49-F238E27FC236}">
                <a16:creationId xmlns:a16="http://schemas.microsoft.com/office/drawing/2014/main" id="{2BE544FB-A451-452B-83AA-7DE8298A0CAD}"/>
              </a:ext>
            </a:extLst>
          </p:cNvPr>
          <p:cNvSpPr txBox="1"/>
          <p:nvPr/>
        </p:nvSpPr>
        <p:spPr>
          <a:xfrm>
            <a:off x="7159081" y="18214162"/>
            <a:ext cx="6265520" cy="4450848"/>
          </a:xfrm>
          <a:prstGeom prst="rect">
            <a:avLst/>
          </a:prstGeom>
          <a:noFill/>
          <a:ln>
            <a:noFill/>
          </a:ln>
        </p:spPr>
        <p:txBody>
          <a:bodyPr spcFirstLastPara="1" wrap="square" lIns="91425" tIns="45700" rIns="91425" bIns="45700" anchor="t" anchorCtr="0">
            <a:noAutofit/>
          </a:bodyPr>
          <a:lstStyle/>
          <a:p>
            <a:pPr lvl="0" algn="ctr">
              <a:buClr>
                <a:schemeClr val="dk1"/>
              </a:buClr>
              <a:buSzPts val="4800"/>
            </a:pPr>
            <a:r>
              <a:rPr lang="en-US" sz="2400" b="1" u="sng" dirty="0">
                <a:latin typeface="Calibri" panose="020F0502020204030204" pitchFamily="34" charset="0"/>
                <a:cs typeface="Calibri" panose="020F0502020204030204" pitchFamily="34" charset="0"/>
              </a:rPr>
              <a:t>Highlights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Controlled via web browser</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Establishes cloud and web servers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Simple connectivity</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Ground mobility</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Camera for visualization</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Ultrasonic sensor</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Temperature and humidity sensor</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Data version control</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Startup scripts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Open-source</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Modifiable</a:t>
            </a:r>
          </a:p>
          <a:p>
            <a:pPr marL="342900" lvl="0" indent="-342900">
              <a:buClr>
                <a:schemeClr val="dk1"/>
              </a:buClr>
              <a:buSzPts val="48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lvl="0" indent="-342900">
              <a:buClr>
                <a:schemeClr val="dk1"/>
              </a:buClr>
              <a:buSzPts val="48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119" name="Google Shape;97;p13">
            <a:extLst>
              <a:ext uri="{FF2B5EF4-FFF2-40B4-BE49-F238E27FC236}">
                <a16:creationId xmlns:a16="http://schemas.microsoft.com/office/drawing/2014/main" id="{B769F7F3-3DF1-4282-B720-9C0FCFD8120F}"/>
              </a:ext>
            </a:extLst>
          </p:cNvPr>
          <p:cNvSpPr txBox="1"/>
          <p:nvPr/>
        </p:nvSpPr>
        <p:spPr>
          <a:xfrm>
            <a:off x="29384275" y="4485655"/>
            <a:ext cx="13883100" cy="12318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dirty="0">
                <a:latin typeface="Calibri"/>
                <a:cs typeface="Calibri"/>
                <a:sym typeface="Calibri"/>
              </a:rPr>
              <a:t>Web Application</a:t>
            </a:r>
            <a:endParaRPr dirty="0"/>
          </a:p>
        </p:txBody>
      </p:sp>
      <p:sp>
        <p:nvSpPr>
          <p:cNvPr id="120" name="Google Shape;101;p13">
            <a:extLst>
              <a:ext uri="{FF2B5EF4-FFF2-40B4-BE49-F238E27FC236}">
                <a16:creationId xmlns:a16="http://schemas.microsoft.com/office/drawing/2014/main" id="{BAA2BBC9-F21A-47C0-ABF9-A870504528AD}"/>
              </a:ext>
            </a:extLst>
          </p:cNvPr>
          <p:cNvSpPr/>
          <p:nvPr/>
        </p:nvSpPr>
        <p:spPr>
          <a:xfrm>
            <a:off x="29384275" y="5717454"/>
            <a:ext cx="13883099" cy="6999525"/>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21" name="Google Shape;102;p13">
            <a:extLst>
              <a:ext uri="{FF2B5EF4-FFF2-40B4-BE49-F238E27FC236}">
                <a16:creationId xmlns:a16="http://schemas.microsoft.com/office/drawing/2014/main" id="{A7C340F1-85CD-4120-B0A2-360CF4D5BAB6}"/>
              </a:ext>
            </a:extLst>
          </p:cNvPr>
          <p:cNvSpPr txBox="1"/>
          <p:nvPr/>
        </p:nvSpPr>
        <p:spPr>
          <a:xfrm>
            <a:off x="29384118" y="5717453"/>
            <a:ext cx="13818874" cy="3041136"/>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	In an Internet browser search bar type “http://&lt;</a:t>
            </a:r>
            <a:r>
              <a:rPr lang="en-US" sz="2400" dirty="0" err="1">
                <a:latin typeface="Calibri" panose="020F0502020204030204" pitchFamily="34" charset="0"/>
                <a:cs typeface="Calibri" panose="020F0502020204030204" pitchFamily="34" charset="0"/>
              </a:rPr>
              <a:t>IPAddressofPi</a:t>
            </a:r>
            <a:r>
              <a:rPr lang="en-US" sz="2400" dirty="0">
                <a:latin typeface="Calibri" panose="020F0502020204030204" pitchFamily="34" charset="0"/>
                <a:cs typeface="Calibri" panose="020F0502020204030204" pitchFamily="34" charset="0"/>
              </a:rPr>
              <a:t>&gt;:5010” and hit enter. The browser connects to the webserver that the Raspberry Pi is hosting, and the GUI should display.</a:t>
            </a:r>
          </a:p>
          <a:p>
            <a:pPr lvl="0" algn="ctr">
              <a:buClr>
                <a:schemeClr val="dk1"/>
              </a:buClr>
              <a:buSzPts val="4800"/>
            </a:pPr>
            <a:r>
              <a:rPr lang="en-US" sz="2800" b="1" u="sng" dirty="0">
                <a:latin typeface="Calibri" panose="020F0502020204030204" pitchFamily="34" charset="0"/>
                <a:cs typeface="Calibri" panose="020F0502020204030204" pitchFamily="34" charset="0"/>
              </a:rPr>
              <a:t>Features</a:t>
            </a:r>
          </a:p>
          <a:p>
            <a:pPr marL="342900" lvl="0" indent="-342900" algn="just">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Camera view of in front of DAT CAR</a:t>
            </a:r>
          </a:p>
          <a:p>
            <a:pPr marL="342900" lvl="0" indent="-342900" algn="just">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Movements: Forward, Backward, Left, and Right will alter the chassis in the respective direction</a:t>
            </a:r>
          </a:p>
          <a:p>
            <a:pPr marL="342900" lvl="0" indent="-342900" algn="just">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Collect Data: Updates the data currently being displayed on the GUI</a:t>
            </a:r>
          </a:p>
          <a:p>
            <a:pPr marL="342900" lvl="0" indent="-342900" algn="just">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Save Data: Writes current data to text files and relays it to the cloud server</a:t>
            </a:r>
          </a:p>
          <a:p>
            <a:pPr marL="342900" lvl="0" indent="-342900" algn="just">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Go to Cloud: Opens the webpage to the </a:t>
            </a:r>
            <a:r>
              <a:rPr lang="en-US" sz="2400" dirty="0" err="1">
                <a:latin typeface="Calibri" panose="020F0502020204030204" pitchFamily="34" charset="0"/>
                <a:cs typeface="Calibri" panose="020F0502020204030204" pitchFamily="34" charset="0"/>
              </a:rPr>
              <a:t>oneCloud</a:t>
            </a:r>
            <a:r>
              <a:rPr lang="en-US" sz="2400" dirty="0">
                <a:latin typeface="Calibri" panose="020F0502020204030204" pitchFamily="34" charset="0"/>
                <a:cs typeface="Calibri" panose="020F0502020204030204" pitchFamily="34" charset="0"/>
              </a:rPr>
              <a:t> server</a:t>
            </a:r>
            <a:endParaRPr sz="2400" dirty="0">
              <a:latin typeface="Calibri" panose="020F0502020204030204" pitchFamily="34" charset="0"/>
              <a:cs typeface="Calibri" panose="020F0502020204030204" pitchFamily="34" charset="0"/>
            </a:endParaRPr>
          </a:p>
        </p:txBody>
      </p:sp>
      <p:sp>
        <p:nvSpPr>
          <p:cNvPr id="122" name="Google Shape;97;p13">
            <a:extLst>
              <a:ext uri="{FF2B5EF4-FFF2-40B4-BE49-F238E27FC236}">
                <a16:creationId xmlns:a16="http://schemas.microsoft.com/office/drawing/2014/main" id="{D3A5800A-FF53-4D10-948A-60F3CF3365BB}"/>
              </a:ext>
            </a:extLst>
          </p:cNvPr>
          <p:cNvSpPr txBox="1"/>
          <p:nvPr/>
        </p:nvSpPr>
        <p:spPr>
          <a:xfrm>
            <a:off x="29475875" y="13598785"/>
            <a:ext cx="13883100" cy="1231800"/>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7200" b="1" dirty="0">
                <a:latin typeface="Calibri"/>
                <a:cs typeface="Calibri"/>
                <a:sym typeface="Calibri"/>
              </a:rPr>
              <a:t>Cloud Server</a:t>
            </a:r>
            <a:endParaRPr dirty="0"/>
          </a:p>
        </p:txBody>
      </p:sp>
      <p:sp>
        <p:nvSpPr>
          <p:cNvPr id="123" name="Google Shape;101;p13">
            <a:extLst>
              <a:ext uri="{FF2B5EF4-FFF2-40B4-BE49-F238E27FC236}">
                <a16:creationId xmlns:a16="http://schemas.microsoft.com/office/drawing/2014/main" id="{08547FFE-2DF8-49E3-80B7-A9E578989631}"/>
              </a:ext>
            </a:extLst>
          </p:cNvPr>
          <p:cNvSpPr/>
          <p:nvPr/>
        </p:nvSpPr>
        <p:spPr>
          <a:xfrm>
            <a:off x="29475875" y="14830584"/>
            <a:ext cx="13883099" cy="9422922"/>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24" name="Google Shape;102;p13">
            <a:extLst>
              <a:ext uri="{FF2B5EF4-FFF2-40B4-BE49-F238E27FC236}">
                <a16:creationId xmlns:a16="http://schemas.microsoft.com/office/drawing/2014/main" id="{AF1FBA9D-0EBE-424F-843D-A72AE660DE8D}"/>
              </a:ext>
            </a:extLst>
          </p:cNvPr>
          <p:cNvSpPr txBox="1"/>
          <p:nvPr/>
        </p:nvSpPr>
        <p:spPr>
          <a:xfrm>
            <a:off x="31039926" y="15390957"/>
            <a:ext cx="11657429" cy="2547393"/>
          </a:xfrm>
          <a:prstGeom prst="rect">
            <a:avLst/>
          </a:prstGeom>
          <a:noFill/>
          <a:ln>
            <a:noFill/>
          </a:ln>
        </p:spPr>
        <p:txBody>
          <a:bodyPr spcFirstLastPara="1" wrap="square" lIns="91425" tIns="45700" rIns="91425" bIns="45700" numCol="2" anchor="t" anchorCtr="0">
            <a:noAutofit/>
          </a:bodyPr>
          <a:lstStyle/>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Username and password required</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Access Data</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Sync Data</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Share Data</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Encryption </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Customizable</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Application API</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Migration and Backup</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Tasks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Calendar</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Gallery</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LDAP / Active Directory</a:t>
            </a:r>
            <a:endParaRPr sz="2400" dirty="0">
              <a:latin typeface="Calibri" panose="020F0502020204030204" pitchFamily="34" charset="0"/>
              <a:cs typeface="Calibri" panose="020F0502020204030204" pitchFamily="34" charset="0"/>
            </a:endParaRPr>
          </a:p>
        </p:txBody>
      </p:sp>
      <p:pic>
        <p:nvPicPr>
          <p:cNvPr id="1026" name="image8.jpg">
            <a:extLst>
              <a:ext uri="{FF2B5EF4-FFF2-40B4-BE49-F238E27FC236}">
                <a16:creationId xmlns:a16="http://schemas.microsoft.com/office/drawing/2014/main" id="{5C98C231-5500-4500-BAD8-8E53E5A20C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00629" y="18768896"/>
            <a:ext cx="4507042" cy="484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2.jpg">
            <a:extLst>
              <a:ext uri="{FF2B5EF4-FFF2-40B4-BE49-F238E27FC236}">
                <a16:creationId xmlns:a16="http://schemas.microsoft.com/office/drawing/2014/main" id="{54294FE0-0F77-47A9-94F1-E3D56C90BD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39660" y="13710275"/>
            <a:ext cx="5994514" cy="429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image17.jpg">
            <a:extLst>
              <a:ext uri="{FF2B5EF4-FFF2-40B4-BE49-F238E27FC236}">
                <a16:creationId xmlns:a16="http://schemas.microsoft.com/office/drawing/2014/main" id="{28881B2C-F6CC-494A-9100-442D974696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89416" y="13716752"/>
            <a:ext cx="4992881" cy="4680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image18.jpg">
            <a:extLst>
              <a:ext uri="{FF2B5EF4-FFF2-40B4-BE49-F238E27FC236}">
                <a16:creationId xmlns:a16="http://schemas.microsoft.com/office/drawing/2014/main" id="{E3B7785B-D5AC-4C67-9F68-A6BCCC14B6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5220" y="13773997"/>
            <a:ext cx="1258254" cy="428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1.jpg">
            <a:extLst>
              <a:ext uri="{FF2B5EF4-FFF2-40B4-BE49-F238E27FC236}">
                <a16:creationId xmlns:a16="http://schemas.microsoft.com/office/drawing/2014/main" id="{98F089BD-6BF9-4A00-AFED-D37E9BD7BC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42942" y="18552598"/>
            <a:ext cx="4220881" cy="506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Google Shape;102;p13">
            <a:extLst>
              <a:ext uri="{FF2B5EF4-FFF2-40B4-BE49-F238E27FC236}">
                <a16:creationId xmlns:a16="http://schemas.microsoft.com/office/drawing/2014/main" id="{D1FA3137-75BC-49D7-94C9-44FA41A36704}"/>
              </a:ext>
            </a:extLst>
          </p:cNvPr>
          <p:cNvSpPr txBox="1"/>
          <p:nvPr/>
        </p:nvSpPr>
        <p:spPr>
          <a:xfrm>
            <a:off x="8629800" y="24366120"/>
            <a:ext cx="5422886" cy="8233172"/>
          </a:xfrm>
          <a:prstGeom prst="rect">
            <a:avLst/>
          </a:prstGeom>
          <a:noFill/>
          <a:ln>
            <a:noFill/>
          </a:ln>
        </p:spPr>
        <p:txBody>
          <a:bodyPr spcFirstLastPara="1" wrap="square" lIns="91425" tIns="45700" rIns="91425" bIns="45700" anchor="t" anchorCtr="0">
            <a:noAutofit/>
          </a:bodyPr>
          <a:lstStyle/>
          <a:p>
            <a:pPr lvl="0" algn="ctr">
              <a:buClr>
                <a:schemeClr val="dk1"/>
              </a:buClr>
              <a:buSzPts val="4800"/>
            </a:pPr>
            <a:r>
              <a:rPr lang="en-US" sz="2400" b="1" u="sng" dirty="0">
                <a:latin typeface="Calibri" panose="020F0502020204030204" pitchFamily="34" charset="0"/>
                <a:cs typeface="Calibri" panose="020F0502020204030204" pitchFamily="34" charset="0"/>
              </a:rPr>
              <a:t>Hardware Components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Raspberry Pi 3 B+</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Ultrasonic Sensor (HC-SR04)</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Temperature/Humidity Sensor (DHT22)</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10K </a:t>
            </a:r>
            <a:r>
              <a:rPr lang="el-GR" sz="2400" dirty="0">
                <a:latin typeface="Calibri" panose="020F0502020204030204" pitchFamily="34" charset="0"/>
                <a:cs typeface="Calibri" panose="020F0502020204030204" pitchFamily="34" charset="0"/>
              </a:rPr>
              <a:t>Ω</a:t>
            </a:r>
            <a:r>
              <a:rPr lang="en-US" sz="2400" dirty="0">
                <a:latin typeface="Calibri" panose="020F0502020204030204" pitchFamily="34" charset="0"/>
                <a:cs typeface="Calibri" panose="020F0502020204030204" pitchFamily="34" charset="0"/>
              </a:rPr>
              <a:t> Resistor</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Breadboard</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Motor Module (L298N Duel H-Bridge)</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4 DC TT Biaxial Motors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Power Supply Stick</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9v Battery with Snap Connector</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Raspberry Pi Camera Module V2-8 Megapixel, 1080p</a:t>
            </a:r>
          </a:p>
          <a:p>
            <a:pPr lvl="0" algn="ctr">
              <a:buClr>
                <a:schemeClr val="dk1"/>
              </a:buClr>
              <a:buSzPts val="4800"/>
            </a:pPr>
            <a:r>
              <a:rPr lang="en-US" sz="2400" b="1" u="sng" dirty="0">
                <a:latin typeface="Calibri" panose="020F0502020204030204" pitchFamily="34" charset="0"/>
                <a:cs typeface="Calibri" panose="020F0502020204030204" pitchFamily="34" charset="0"/>
              </a:rPr>
              <a:t>Other Components not in Diagram</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Raspberry Pi Case</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SD Card</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Smart Car Chassis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4 Rubber Wheels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Screws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Rubber Band</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Wire Holders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Velcro Strips</a:t>
            </a:r>
          </a:p>
          <a:p>
            <a:pPr marL="342900" lvl="0" indent="-342900">
              <a:buClr>
                <a:schemeClr val="dk1"/>
              </a:buClr>
              <a:buSzPts val="4800"/>
              <a:buFont typeface="Arial" panose="020B0604020202020204" pitchFamily="34" charset="0"/>
              <a:buChar char="•"/>
            </a:pPr>
            <a:r>
              <a:rPr lang="en-US" sz="2400" dirty="0">
                <a:latin typeface="Calibri" panose="020F0502020204030204" pitchFamily="34" charset="0"/>
                <a:cs typeface="Calibri" panose="020F0502020204030204" pitchFamily="34" charset="0"/>
              </a:rPr>
              <a:t>Zip Ties</a:t>
            </a:r>
          </a:p>
          <a:p>
            <a:pPr marL="342900" lvl="0" indent="-342900">
              <a:buClr>
                <a:schemeClr val="dk1"/>
              </a:buClr>
              <a:buSzPts val="48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lvl="0" indent="-342900">
              <a:buClr>
                <a:schemeClr val="dk1"/>
              </a:buClr>
              <a:buSzPts val="48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128" name="Google Shape;102;p13">
            <a:extLst>
              <a:ext uri="{FF2B5EF4-FFF2-40B4-BE49-F238E27FC236}">
                <a16:creationId xmlns:a16="http://schemas.microsoft.com/office/drawing/2014/main" id="{8070CE3F-B794-4589-A6F4-1165E175FB15}"/>
              </a:ext>
            </a:extLst>
          </p:cNvPr>
          <p:cNvSpPr txBox="1"/>
          <p:nvPr/>
        </p:nvSpPr>
        <p:spPr>
          <a:xfrm>
            <a:off x="16614428" y="13239077"/>
            <a:ext cx="1342856"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Database</a:t>
            </a:r>
            <a:endParaRPr sz="2400" dirty="0">
              <a:latin typeface="Calibri" panose="020F0502020204030204" pitchFamily="34" charset="0"/>
              <a:cs typeface="Calibri" panose="020F0502020204030204" pitchFamily="34" charset="0"/>
            </a:endParaRPr>
          </a:p>
        </p:txBody>
      </p:sp>
      <p:pic>
        <p:nvPicPr>
          <p:cNvPr id="1034" name="image12.png">
            <a:extLst>
              <a:ext uri="{FF2B5EF4-FFF2-40B4-BE49-F238E27FC236}">
                <a16:creationId xmlns:a16="http://schemas.microsoft.com/office/drawing/2014/main" id="{FA0815DE-5C1E-435D-AA3D-D4B6B5F376D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91776" y="24450987"/>
            <a:ext cx="8261607" cy="37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Google Shape;97;p13">
            <a:extLst>
              <a:ext uri="{FF2B5EF4-FFF2-40B4-BE49-F238E27FC236}">
                <a16:creationId xmlns:a16="http://schemas.microsoft.com/office/drawing/2014/main" id="{4905A9A5-CB35-4A7F-A501-047BD97E8329}"/>
              </a:ext>
            </a:extLst>
          </p:cNvPr>
          <p:cNvSpPr txBox="1"/>
          <p:nvPr/>
        </p:nvSpPr>
        <p:spPr>
          <a:xfrm>
            <a:off x="14659123" y="12814643"/>
            <a:ext cx="13883100" cy="392448"/>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b="1" dirty="0">
                <a:latin typeface="Calibri"/>
                <a:cs typeface="Calibri"/>
                <a:sym typeface="Calibri"/>
              </a:rPr>
              <a:t>Structure Charts</a:t>
            </a:r>
          </a:p>
        </p:txBody>
      </p:sp>
      <p:sp>
        <p:nvSpPr>
          <p:cNvPr id="131" name="Google Shape;102;p13">
            <a:extLst>
              <a:ext uri="{FF2B5EF4-FFF2-40B4-BE49-F238E27FC236}">
                <a16:creationId xmlns:a16="http://schemas.microsoft.com/office/drawing/2014/main" id="{C688AE36-C1BE-42B3-BA38-107B0EDF71F0}"/>
              </a:ext>
            </a:extLst>
          </p:cNvPr>
          <p:cNvSpPr txBox="1"/>
          <p:nvPr/>
        </p:nvSpPr>
        <p:spPr>
          <a:xfrm>
            <a:off x="20675502" y="13326865"/>
            <a:ext cx="1342856"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Camera</a:t>
            </a:r>
            <a:endParaRPr sz="2400" dirty="0">
              <a:latin typeface="Calibri" panose="020F0502020204030204" pitchFamily="34" charset="0"/>
              <a:cs typeface="Calibri" panose="020F0502020204030204" pitchFamily="34" charset="0"/>
            </a:endParaRPr>
          </a:p>
        </p:txBody>
      </p:sp>
      <p:sp>
        <p:nvSpPr>
          <p:cNvPr id="132" name="Google Shape;102;p13">
            <a:extLst>
              <a:ext uri="{FF2B5EF4-FFF2-40B4-BE49-F238E27FC236}">
                <a16:creationId xmlns:a16="http://schemas.microsoft.com/office/drawing/2014/main" id="{07202845-9690-42BF-B346-598F45D175CD}"/>
              </a:ext>
            </a:extLst>
          </p:cNvPr>
          <p:cNvSpPr txBox="1"/>
          <p:nvPr/>
        </p:nvSpPr>
        <p:spPr>
          <a:xfrm>
            <a:off x="24431756" y="13302111"/>
            <a:ext cx="2057455"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Motor controls</a:t>
            </a:r>
            <a:endParaRPr sz="2400" dirty="0">
              <a:latin typeface="Calibri" panose="020F0502020204030204" pitchFamily="34" charset="0"/>
              <a:cs typeface="Calibri" panose="020F0502020204030204" pitchFamily="34" charset="0"/>
            </a:endParaRPr>
          </a:p>
        </p:txBody>
      </p:sp>
      <p:sp>
        <p:nvSpPr>
          <p:cNvPr id="133" name="Google Shape;102;p13">
            <a:extLst>
              <a:ext uri="{FF2B5EF4-FFF2-40B4-BE49-F238E27FC236}">
                <a16:creationId xmlns:a16="http://schemas.microsoft.com/office/drawing/2014/main" id="{BA08FD39-9C6A-4C68-A136-4D1AC6DC4328}"/>
              </a:ext>
            </a:extLst>
          </p:cNvPr>
          <p:cNvSpPr txBox="1"/>
          <p:nvPr/>
        </p:nvSpPr>
        <p:spPr>
          <a:xfrm>
            <a:off x="25415930" y="18125447"/>
            <a:ext cx="2057455"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Webserver</a:t>
            </a:r>
            <a:endParaRPr sz="2400" dirty="0">
              <a:latin typeface="Calibri" panose="020F0502020204030204" pitchFamily="34" charset="0"/>
              <a:cs typeface="Calibri" panose="020F0502020204030204" pitchFamily="34" charset="0"/>
            </a:endParaRPr>
          </a:p>
        </p:txBody>
      </p:sp>
      <p:sp>
        <p:nvSpPr>
          <p:cNvPr id="134" name="Google Shape;102;p13">
            <a:extLst>
              <a:ext uri="{FF2B5EF4-FFF2-40B4-BE49-F238E27FC236}">
                <a16:creationId xmlns:a16="http://schemas.microsoft.com/office/drawing/2014/main" id="{3A8C6509-B164-4EEF-ABB7-BE743A9B7BCF}"/>
              </a:ext>
            </a:extLst>
          </p:cNvPr>
          <p:cNvSpPr txBox="1"/>
          <p:nvPr/>
        </p:nvSpPr>
        <p:spPr>
          <a:xfrm>
            <a:off x="16411033" y="18366871"/>
            <a:ext cx="1192532"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Sensors</a:t>
            </a:r>
            <a:endParaRPr sz="2400" dirty="0">
              <a:latin typeface="Calibri" panose="020F0502020204030204" pitchFamily="34" charset="0"/>
              <a:cs typeface="Calibri" panose="020F050202020403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E4D35057-CA8C-4243-A1AC-9B1C8C155FDC}"/>
              </a:ext>
            </a:extLst>
          </p:cNvPr>
          <p:cNvPicPr>
            <a:picLocks noChangeAspect="1"/>
          </p:cNvPicPr>
          <p:nvPr/>
        </p:nvPicPr>
        <p:blipFill>
          <a:blip r:embed="rId14"/>
          <a:stretch>
            <a:fillRect/>
          </a:stretch>
        </p:blipFill>
        <p:spPr>
          <a:xfrm>
            <a:off x="19937127" y="18625143"/>
            <a:ext cx="3864239" cy="5020758"/>
          </a:xfrm>
          <a:prstGeom prst="rect">
            <a:avLst/>
          </a:prstGeom>
        </p:spPr>
      </p:pic>
      <p:sp>
        <p:nvSpPr>
          <p:cNvPr id="135" name="Google Shape;102;p13">
            <a:extLst>
              <a:ext uri="{FF2B5EF4-FFF2-40B4-BE49-F238E27FC236}">
                <a16:creationId xmlns:a16="http://schemas.microsoft.com/office/drawing/2014/main" id="{2E6FB0D2-B13A-4633-A817-75838E663589}"/>
              </a:ext>
            </a:extLst>
          </p:cNvPr>
          <p:cNvSpPr txBox="1"/>
          <p:nvPr/>
        </p:nvSpPr>
        <p:spPr>
          <a:xfrm>
            <a:off x="21153168" y="18194587"/>
            <a:ext cx="1192532"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Cloud</a:t>
            </a:r>
            <a:endParaRPr sz="2400" dirty="0">
              <a:latin typeface="Calibri" panose="020F0502020204030204" pitchFamily="34" charset="0"/>
              <a:cs typeface="Calibri" panose="020F0502020204030204" pitchFamily="34" charset="0"/>
            </a:endParaRPr>
          </a:p>
        </p:txBody>
      </p:sp>
      <p:sp>
        <p:nvSpPr>
          <p:cNvPr id="136" name="Google Shape;97;p13">
            <a:extLst>
              <a:ext uri="{FF2B5EF4-FFF2-40B4-BE49-F238E27FC236}">
                <a16:creationId xmlns:a16="http://schemas.microsoft.com/office/drawing/2014/main" id="{A4FFFA03-6A6A-4EB0-AA2E-D10F17770DAA}"/>
              </a:ext>
            </a:extLst>
          </p:cNvPr>
          <p:cNvSpPr txBox="1"/>
          <p:nvPr/>
        </p:nvSpPr>
        <p:spPr>
          <a:xfrm>
            <a:off x="14658967" y="23671517"/>
            <a:ext cx="13883100" cy="392448"/>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b="1" dirty="0">
                <a:latin typeface="Calibri"/>
                <a:cs typeface="Calibri"/>
                <a:sym typeface="Calibri"/>
              </a:rPr>
              <a:t>Software Behavior</a:t>
            </a:r>
          </a:p>
        </p:txBody>
      </p:sp>
      <p:sp>
        <p:nvSpPr>
          <p:cNvPr id="137" name="Google Shape;102;p13">
            <a:extLst>
              <a:ext uri="{FF2B5EF4-FFF2-40B4-BE49-F238E27FC236}">
                <a16:creationId xmlns:a16="http://schemas.microsoft.com/office/drawing/2014/main" id="{02AFA2A7-6C96-4DD8-A5F6-67C4D0B92BCD}"/>
              </a:ext>
            </a:extLst>
          </p:cNvPr>
          <p:cNvSpPr txBox="1"/>
          <p:nvPr/>
        </p:nvSpPr>
        <p:spPr>
          <a:xfrm>
            <a:off x="20243267" y="24047015"/>
            <a:ext cx="2714499" cy="417748"/>
          </a:xfrm>
          <a:prstGeom prst="rect">
            <a:avLst/>
          </a:prstGeom>
          <a:noFill/>
          <a:ln>
            <a:noFill/>
          </a:ln>
        </p:spPr>
        <p:txBody>
          <a:bodyPr spcFirstLastPara="1" wrap="square" lIns="91425" tIns="45700" rIns="91425" bIns="45700" anchor="t" anchorCtr="0">
            <a:noAutofit/>
          </a:bodyPr>
          <a:lstStyle/>
          <a:p>
            <a:pPr lvl="0" algn="just">
              <a:buClr>
                <a:schemeClr val="dk1"/>
              </a:buClr>
              <a:buSzPts val="4800"/>
            </a:pPr>
            <a:r>
              <a:rPr lang="en-US" sz="2400" dirty="0">
                <a:latin typeface="Calibri" panose="020F0502020204030204" pitchFamily="34" charset="0"/>
                <a:cs typeface="Calibri" panose="020F0502020204030204" pitchFamily="34" charset="0"/>
              </a:rPr>
              <a:t>Sequence Diagram</a:t>
            </a:r>
            <a:endParaRPr sz="2400" dirty="0">
              <a:latin typeface="Calibri" panose="020F0502020204030204" pitchFamily="34" charset="0"/>
              <a:cs typeface="Calibri" panose="020F0502020204030204" pitchFamily="34" charset="0"/>
            </a:endParaRPr>
          </a:p>
        </p:txBody>
      </p:sp>
      <p:sp>
        <p:nvSpPr>
          <p:cNvPr id="138" name="Google Shape;99;p13">
            <a:extLst>
              <a:ext uri="{FF2B5EF4-FFF2-40B4-BE49-F238E27FC236}">
                <a16:creationId xmlns:a16="http://schemas.microsoft.com/office/drawing/2014/main" id="{38C3BB11-868C-49CE-A38D-F2EC2D1D8B68}"/>
              </a:ext>
            </a:extLst>
          </p:cNvPr>
          <p:cNvSpPr/>
          <p:nvPr/>
        </p:nvSpPr>
        <p:spPr>
          <a:xfrm>
            <a:off x="14658967" y="28992994"/>
            <a:ext cx="4253789" cy="3606297"/>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endParaRPr sz="3600" b="0" i="0" u="none" strike="noStrike" cap="none" dirty="0">
              <a:solidFill>
                <a:srgbClr val="FFFFFF"/>
              </a:solidFill>
              <a:latin typeface="Calibri"/>
              <a:ea typeface="Calibri"/>
              <a:cs typeface="Calibri"/>
              <a:sym typeface="Calibri"/>
            </a:endParaRPr>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endParaRPr sz="3600" b="0" i="0" u="none" strike="noStrike" cap="none" dirty="0">
              <a:solidFill>
                <a:srgbClr val="FFFFFF"/>
              </a:solidFill>
              <a:latin typeface="Calibri"/>
              <a:ea typeface="Calibri"/>
              <a:cs typeface="Calibri"/>
              <a:sym typeface="Calibri"/>
            </a:endParaRPr>
          </a:p>
        </p:txBody>
      </p:sp>
      <p:sp>
        <p:nvSpPr>
          <p:cNvPr id="139" name="Google Shape;109;p13">
            <a:extLst>
              <a:ext uri="{FF2B5EF4-FFF2-40B4-BE49-F238E27FC236}">
                <a16:creationId xmlns:a16="http://schemas.microsoft.com/office/drawing/2014/main" id="{BE09C4E8-F090-4B08-A4E6-AE142D726F38}"/>
              </a:ext>
            </a:extLst>
          </p:cNvPr>
          <p:cNvSpPr txBox="1"/>
          <p:nvPr/>
        </p:nvSpPr>
        <p:spPr>
          <a:xfrm>
            <a:off x="14658968" y="28362037"/>
            <a:ext cx="4253788" cy="629796"/>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dirty="0">
                <a:latin typeface="Calibri" panose="020F0502020204030204" pitchFamily="34" charset="0"/>
                <a:cs typeface="Calibri" panose="020F0502020204030204" pitchFamily="34" charset="0"/>
              </a:rPr>
              <a:t>Languages</a:t>
            </a:r>
            <a:endParaRPr sz="3600" dirty="0">
              <a:latin typeface="Calibri" panose="020F0502020204030204" pitchFamily="34" charset="0"/>
              <a:cs typeface="Calibri" panose="020F0502020204030204" pitchFamily="34" charset="0"/>
            </a:endParaRPr>
          </a:p>
        </p:txBody>
      </p:sp>
      <p:sp>
        <p:nvSpPr>
          <p:cNvPr id="140" name="Google Shape;110;p13">
            <a:extLst>
              <a:ext uri="{FF2B5EF4-FFF2-40B4-BE49-F238E27FC236}">
                <a16:creationId xmlns:a16="http://schemas.microsoft.com/office/drawing/2014/main" id="{DDC49819-2456-48AD-AC13-1C1FA78C954B}"/>
              </a:ext>
            </a:extLst>
          </p:cNvPr>
          <p:cNvSpPr txBox="1"/>
          <p:nvPr/>
        </p:nvSpPr>
        <p:spPr>
          <a:xfrm>
            <a:off x="14658967" y="29020840"/>
            <a:ext cx="4253789" cy="1620547"/>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Python3</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JavaScript</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HTML</a:t>
            </a:r>
          </a:p>
          <a:p>
            <a:pPr marL="342900" lvl="0" indent="-342900" algn="l" rtl="0">
              <a:spcBef>
                <a:spcPts val="0"/>
              </a:spcBef>
              <a:spcAft>
                <a:spcPts val="0"/>
              </a:spcAft>
              <a:buFont typeface="Arial" panose="020B0604020202020204" pitchFamily="34" charset="0"/>
              <a:buChar char="•"/>
            </a:pPr>
            <a:r>
              <a:rPr lang="en-US" sz="2400" dirty="0" err="1">
                <a:latin typeface="Calibri"/>
                <a:ea typeface="Calibri"/>
                <a:cs typeface="Calibri"/>
                <a:sym typeface="Calibri"/>
              </a:rPr>
              <a:t>PhP</a:t>
            </a:r>
            <a:endParaRPr lang="en-US" sz="2400" dirty="0">
              <a:latin typeface="Calibri"/>
              <a:ea typeface="Calibri"/>
              <a:cs typeface="Calibri"/>
              <a:sym typeface="Calibri"/>
            </a:endParaRPr>
          </a:p>
        </p:txBody>
      </p:sp>
      <p:sp>
        <p:nvSpPr>
          <p:cNvPr id="153" name="Google Shape;99;p13">
            <a:extLst>
              <a:ext uri="{FF2B5EF4-FFF2-40B4-BE49-F238E27FC236}">
                <a16:creationId xmlns:a16="http://schemas.microsoft.com/office/drawing/2014/main" id="{DCC37652-736B-47CA-B924-EBB08EDC3324}"/>
              </a:ext>
            </a:extLst>
          </p:cNvPr>
          <p:cNvSpPr/>
          <p:nvPr/>
        </p:nvSpPr>
        <p:spPr>
          <a:xfrm>
            <a:off x="19469506" y="29024824"/>
            <a:ext cx="4253789" cy="3606297"/>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endParaRPr sz="3600" b="0" i="0" u="none" strike="noStrike" cap="none" dirty="0">
              <a:solidFill>
                <a:srgbClr val="FFFFFF"/>
              </a:solidFill>
              <a:latin typeface="Calibri"/>
              <a:ea typeface="Calibri"/>
              <a:cs typeface="Calibri"/>
              <a:sym typeface="Calibri"/>
            </a:endParaRPr>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endParaRPr sz="3600" b="0" i="0" u="none" strike="noStrike" cap="none" dirty="0">
              <a:solidFill>
                <a:srgbClr val="FFFFFF"/>
              </a:solidFill>
              <a:latin typeface="Calibri"/>
              <a:ea typeface="Calibri"/>
              <a:cs typeface="Calibri"/>
              <a:sym typeface="Calibri"/>
            </a:endParaRPr>
          </a:p>
        </p:txBody>
      </p:sp>
      <p:sp>
        <p:nvSpPr>
          <p:cNvPr id="154" name="Google Shape;109;p13">
            <a:extLst>
              <a:ext uri="{FF2B5EF4-FFF2-40B4-BE49-F238E27FC236}">
                <a16:creationId xmlns:a16="http://schemas.microsoft.com/office/drawing/2014/main" id="{3789721B-1D6C-411F-BADD-A2E83426CA5B}"/>
              </a:ext>
            </a:extLst>
          </p:cNvPr>
          <p:cNvSpPr txBox="1"/>
          <p:nvPr/>
        </p:nvSpPr>
        <p:spPr>
          <a:xfrm>
            <a:off x="19469507" y="28393867"/>
            <a:ext cx="4253788" cy="629796"/>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dirty="0">
                <a:latin typeface="Calibri" panose="020F0502020204030204" pitchFamily="34" charset="0"/>
                <a:cs typeface="Calibri" panose="020F0502020204030204" pitchFamily="34" charset="0"/>
              </a:rPr>
              <a:t>Tools</a:t>
            </a:r>
            <a:endParaRPr sz="3600" dirty="0">
              <a:latin typeface="Calibri" panose="020F0502020204030204" pitchFamily="34" charset="0"/>
              <a:cs typeface="Calibri" panose="020F0502020204030204" pitchFamily="34" charset="0"/>
            </a:endParaRPr>
          </a:p>
        </p:txBody>
      </p:sp>
      <p:sp>
        <p:nvSpPr>
          <p:cNvPr id="155" name="Google Shape;110;p13">
            <a:extLst>
              <a:ext uri="{FF2B5EF4-FFF2-40B4-BE49-F238E27FC236}">
                <a16:creationId xmlns:a16="http://schemas.microsoft.com/office/drawing/2014/main" id="{71BF59FB-FFBE-4487-82CF-A2C2527EC833}"/>
              </a:ext>
            </a:extLst>
          </p:cNvPr>
          <p:cNvSpPr txBox="1"/>
          <p:nvPr/>
        </p:nvSpPr>
        <p:spPr>
          <a:xfrm>
            <a:off x="19469506" y="29052670"/>
            <a:ext cx="4253789" cy="1620547"/>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Raspbian OS</a:t>
            </a:r>
          </a:p>
          <a:p>
            <a:pPr marL="342900" lvl="0" indent="-342900" algn="l" rtl="0">
              <a:spcBef>
                <a:spcPts val="0"/>
              </a:spcBef>
              <a:spcAft>
                <a:spcPts val="0"/>
              </a:spcAft>
              <a:buFont typeface="Arial" panose="020B0604020202020204" pitchFamily="34" charset="0"/>
              <a:buChar char="•"/>
            </a:pPr>
            <a:r>
              <a:rPr lang="en-US" sz="2400" dirty="0" err="1">
                <a:latin typeface="Calibri"/>
                <a:ea typeface="Calibri"/>
                <a:cs typeface="Calibri"/>
                <a:sym typeface="Calibri"/>
              </a:rPr>
              <a:t>ownCloud</a:t>
            </a:r>
            <a:endParaRPr lang="en-US" sz="2400" dirty="0">
              <a:latin typeface="Calibri"/>
              <a:ea typeface="Calibri"/>
              <a:cs typeface="Calibri"/>
              <a:sym typeface="Calibri"/>
            </a:endParaRP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Flask</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Apache2</a:t>
            </a:r>
          </a:p>
        </p:txBody>
      </p:sp>
      <p:sp>
        <p:nvSpPr>
          <p:cNvPr id="156" name="Google Shape;99;p13">
            <a:extLst>
              <a:ext uri="{FF2B5EF4-FFF2-40B4-BE49-F238E27FC236}">
                <a16:creationId xmlns:a16="http://schemas.microsoft.com/office/drawing/2014/main" id="{54BA137F-641D-4D37-954F-6A3FF07B27A6}"/>
              </a:ext>
            </a:extLst>
          </p:cNvPr>
          <p:cNvSpPr/>
          <p:nvPr/>
        </p:nvSpPr>
        <p:spPr>
          <a:xfrm>
            <a:off x="24284512" y="29035432"/>
            <a:ext cx="4253789" cy="3599819"/>
          </a:xfrm>
          <a:prstGeom prst="rect">
            <a:avLst/>
          </a:prstGeom>
          <a:solidFill>
            <a:srgbClr val="FFFFFF"/>
          </a:solidFill>
          <a:ln w="12700" cap="flat" cmpd="sng">
            <a:solidFill>
              <a:srgbClr val="1F4E7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endParaRPr sz="3600" b="0" i="0" u="none" strike="noStrike" cap="none" dirty="0">
              <a:solidFill>
                <a:srgbClr val="FFFFFF"/>
              </a:solidFill>
              <a:latin typeface="Calibri"/>
              <a:ea typeface="Calibri"/>
              <a:cs typeface="Calibri"/>
              <a:sym typeface="Calibri"/>
            </a:endParaRPr>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r>
              <a:rPr lang="en-US" sz="3600" b="0" i="0" u="none" strike="noStrike" cap="none" dirty="0">
                <a:solidFill>
                  <a:srgbClr val="FFFFFF"/>
                </a:solidFill>
                <a:latin typeface="Calibri"/>
                <a:ea typeface="Calibri"/>
                <a:cs typeface="Calibri"/>
                <a:sym typeface="Calibri"/>
              </a:rPr>
              <a:t>				</a:t>
            </a:r>
            <a:endParaRPr sz="3600" dirty="0"/>
          </a:p>
          <a:p>
            <a:pPr marL="0" marR="0" lvl="0" indent="0" algn="ctr" rtl="0">
              <a:spcBef>
                <a:spcPts val="0"/>
              </a:spcBef>
              <a:spcAft>
                <a:spcPts val="0"/>
              </a:spcAft>
              <a:buNone/>
            </a:pPr>
            <a:endParaRPr sz="3600" b="0" i="0" u="none" strike="noStrike" cap="none" dirty="0">
              <a:solidFill>
                <a:srgbClr val="FFFFFF"/>
              </a:solidFill>
              <a:latin typeface="Calibri"/>
              <a:ea typeface="Calibri"/>
              <a:cs typeface="Calibri"/>
              <a:sym typeface="Calibri"/>
            </a:endParaRPr>
          </a:p>
        </p:txBody>
      </p:sp>
      <p:sp>
        <p:nvSpPr>
          <p:cNvPr id="157" name="Google Shape;109;p13">
            <a:extLst>
              <a:ext uri="{FF2B5EF4-FFF2-40B4-BE49-F238E27FC236}">
                <a16:creationId xmlns:a16="http://schemas.microsoft.com/office/drawing/2014/main" id="{81B0FFC9-A862-434C-93C6-E55174C96182}"/>
              </a:ext>
            </a:extLst>
          </p:cNvPr>
          <p:cNvSpPr txBox="1"/>
          <p:nvPr/>
        </p:nvSpPr>
        <p:spPr>
          <a:xfrm>
            <a:off x="24284513" y="28404475"/>
            <a:ext cx="4253788" cy="629796"/>
          </a:xfrm>
          <a:prstGeom prst="rect">
            <a:avLst/>
          </a:prstGeom>
          <a:solidFill>
            <a:srgbClr val="E3FFC8"/>
          </a:solidFill>
          <a:ln w="12700" cap="flat" cmpd="sng">
            <a:solidFill>
              <a:srgbClr val="1F4E79"/>
            </a:solidFill>
            <a:prstDash val="solid"/>
            <a:round/>
            <a:headEnd type="none" w="sm" len="sm"/>
            <a:tailEnd type="none" w="sm" len="sm"/>
          </a:ln>
        </p:spPr>
        <p:txBody>
          <a:bodyPr spcFirstLastPara="1" wrap="square" lIns="121900" tIns="60925" rIns="121900" bIns="60925" anchor="ctr" anchorCtr="1">
            <a:noAutofit/>
          </a:bodyPr>
          <a:lstStyle/>
          <a:p>
            <a:pPr marL="0" marR="0" lvl="0" indent="0" algn="ctr" rtl="0">
              <a:spcBef>
                <a:spcPts val="0"/>
              </a:spcBef>
              <a:spcAft>
                <a:spcPts val="0"/>
              </a:spcAft>
              <a:buNone/>
            </a:pPr>
            <a:r>
              <a:rPr lang="en-US" sz="3600" dirty="0">
                <a:latin typeface="Calibri" panose="020F0502020204030204" pitchFamily="34" charset="0"/>
                <a:cs typeface="Calibri" panose="020F0502020204030204" pitchFamily="34" charset="0"/>
              </a:rPr>
              <a:t>Statistics</a:t>
            </a:r>
            <a:endParaRPr sz="3600" dirty="0">
              <a:latin typeface="Calibri" panose="020F0502020204030204" pitchFamily="34" charset="0"/>
              <a:cs typeface="Calibri" panose="020F0502020204030204" pitchFamily="34" charset="0"/>
            </a:endParaRPr>
          </a:p>
        </p:txBody>
      </p:sp>
      <p:sp>
        <p:nvSpPr>
          <p:cNvPr id="158" name="Google Shape;110;p13">
            <a:extLst>
              <a:ext uri="{FF2B5EF4-FFF2-40B4-BE49-F238E27FC236}">
                <a16:creationId xmlns:a16="http://schemas.microsoft.com/office/drawing/2014/main" id="{1DF0AA03-C67E-4B22-BCA5-45AE3E678897}"/>
              </a:ext>
            </a:extLst>
          </p:cNvPr>
          <p:cNvSpPr txBox="1"/>
          <p:nvPr/>
        </p:nvSpPr>
        <p:spPr>
          <a:xfrm>
            <a:off x="24284512" y="29063278"/>
            <a:ext cx="4253789" cy="241166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4 essential files</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~350-400 lines of code</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Cost: ~$140.00</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Motor Battery life: 1h</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Power Supply Life: 5h</a:t>
            </a:r>
          </a:p>
          <a:p>
            <a:pPr marL="342900" lvl="0" indent="-342900" algn="l" rtl="0">
              <a:spcBef>
                <a:spcPts val="0"/>
              </a:spcBef>
              <a:spcAft>
                <a:spcPts val="0"/>
              </a:spcAft>
              <a:buFont typeface="Arial" panose="020B0604020202020204" pitchFamily="34" charset="0"/>
              <a:buChar char="•"/>
            </a:pPr>
            <a:r>
              <a:rPr lang="en-US" sz="2400" dirty="0">
                <a:latin typeface="Calibri"/>
                <a:ea typeface="Calibri"/>
                <a:cs typeface="Calibri"/>
                <a:sym typeface="Calibri"/>
              </a:rPr>
              <a:t>Camera Resolution: 320x240</a:t>
            </a:r>
          </a:p>
          <a:p>
            <a:pPr marL="342900" lvl="0" indent="-342900" algn="l" rtl="0">
              <a:spcBef>
                <a:spcPts val="0"/>
              </a:spcBef>
              <a:spcAft>
                <a:spcPts val="0"/>
              </a:spcAft>
              <a:buFont typeface="Arial" panose="020B0604020202020204" pitchFamily="34" charset="0"/>
              <a:buChar char="•"/>
            </a:pPr>
            <a:endParaRPr lang="en-US" sz="2400" dirty="0">
              <a:latin typeface="Calibri"/>
              <a:ea typeface="Calibri"/>
              <a:cs typeface="Calibri"/>
              <a:sym typeface="Calibri"/>
            </a:endParaRPr>
          </a:p>
          <a:p>
            <a:pPr marL="342900" lvl="0" indent="-342900" algn="l" rtl="0">
              <a:spcBef>
                <a:spcPts val="0"/>
              </a:spcBef>
              <a:spcAft>
                <a:spcPts val="0"/>
              </a:spcAft>
              <a:buFont typeface="Arial" panose="020B0604020202020204" pitchFamily="34" charset="0"/>
              <a:buChar char="•"/>
            </a:pPr>
            <a:endParaRPr lang="en-US" sz="2400" dirty="0">
              <a:latin typeface="Calibri"/>
              <a:ea typeface="Calibri"/>
              <a:cs typeface="Calibri"/>
              <a:sym typeface="Calibri"/>
            </a:endParaRPr>
          </a:p>
        </p:txBody>
      </p:sp>
      <p:pic>
        <p:nvPicPr>
          <p:cNvPr id="12" name="Picture 11" descr="A picture containing drawing&#10;&#10;Description automatically generated">
            <a:extLst>
              <a:ext uri="{FF2B5EF4-FFF2-40B4-BE49-F238E27FC236}">
                <a16:creationId xmlns:a16="http://schemas.microsoft.com/office/drawing/2014/main" id="{AC077E40-DB44-4410-BA17-0C78AAEEA0B5}"/>
              </a:ext>
            </a:extLst>
          </p:cNvPr>
          <p:cNvPicPr>
            <a:picLocks noChangeAspect="1"/>
          </p:cNvPicPr>
          <p:nvPr/>
        </p:nvPicPr>
        <p:blipFill>
          <a:blip r:embed="rId15"/>
          <a:stretch>
            <a:fillRect/>
          </a:stretch>
        </p:blipFill>
        <p:spPr>
          <a:xfrm>
            <a:off x="21359201" y="29611849"/>
            <a:ext cx="2200631" cy="108747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D8CA951B-CCBC-435D-B3BF-640FB926C80D}"/>
              </a:ext>
            </a:extLst>
          </p:cNvPr>
          <p:cNvPicPr>
            <a:picLocks noChangeAspect="1"/>
          </p:cNvPicPr>
          <p:nvPr/>
        </p:nvPicPr>
        <p:blipFill>
          <a:blip r:embed="rId16"/>
          <a:stretch>
            <a:fillRect/>
          </a:stretch>
        </p:blipFill>
        <p:spPr>
          <a:xfrm>
            <a:off x="16998579" y="29249045"/>
            <a:ext cx="1786393" cy="1644505"/>
          </a:xfrm>
          <a:prstGeom prst="rect">
            <a:avLst/>
          </a:prstGeom>
        </p:spPr>
      </p:pic>
      <p:pic>
        <p:nvPicPr>
          <p:cNvPr id="16" name="Picture 15" descr="A close up of a sign&#10;&#10;Description automatically generated">
            <a:extLst>
              <a:ext uri="{FF2B5EF4-FFF2-40B4-BE49-F238E27FC236}">
                <a16:creationId xmlns:a16="http://schemas.microsoft.com/office/drawing/2014/main" id="{94A408CC-9AA9-4E4B-BAF4-238E89C1A77D}"/>
              </a:ext>
            </a:extLst>
          </p:cNvPr>
          <p:cNvPicPr>
            <a:picLocks noChangeAspect="1"/>
          </p:cNvPicPr>
          <p:nvPr/>
        </p:nvPicPr>
        <p:blipFill>
          <a:blip r:embed="rId17"/>
          <a:stretch>
            <a:fillRect/>
          </a:stretch>
        </p:blipFill>
        <p:spPr>
          <a:xfrm>
            <a:off x="15069137" y="30733287"/>
            <a:ext cx="1651662" cy="1651662"/>
          </a:xfrm>
          <a:prstGeom prst="rect">
            <a:avLst/>
          </a:prstGeom>
        </p:spPr>
      </p:pic>
      <p:pic>
        <p:nvPicPr>
          <p:cNvPr id="19" name="Picture 18" descr="A close up of a logo&#10;&#10;Description automatically generated">
            <a:extLst>
              <a:ext uri="{FF2B5EF4-FFF2-40B4-BE49-F238E27FC236}">
                <a16:creationId xmlns:a16="http://schemas.microsoft.com/office/drawing/2014/main" id="{C9D316DD-D4A8-4477-B34D-60EDE3D17F92}"/>
              </a:ext>
            </a:extLst>
          </p:cNvPr>
          <p:cNvPicPr>
            <a:picLocks noChangeAspect="1"/>
          </p:cNvPicPr>
          <p:nvPr/>
        </p:nvPicPr>
        <p:blipFill>
          <a:blip r:embed="rId18"/>
          <a:stretch>
            <a:fillRect/>
          </a:stretch>
        </p:blipFill>
        <p:spPr>
          <a:xfrm>
            <a:off x="20328010" y="30931857"/>
            <a:ext cx="1810538" cy="1611379"/>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0225EF92-C5C6-4E60-977F-C2ADFD2EFBC5}"/>
              </a:ext>
            </a:extLst>
          </p:cNvPr>
          <p:cNvPicPr>
            <a:picLocks noChangeAspect="1"/>
          </p:cNvPicPr>
          <p:nvPr/>
        </p:nvPicPr>
        <p:blipFill>
          <a:blip r:embed="rId19"/>
          <a:stretch>
            <a:fillRect/>
          </a:stretch>
        </p:blipFill>
        <p:spPr>
          <a:xfrm>
            <a:off x="528525" y="1100228"/>
            <a:ext cx="2875715" cy="3513189"/>
          </a:xfrm>
          <a:prstGeom prst="rect">
            <a:avLst/>
          </a:prstGeom>
        </p:spPr>
      </p:pic>
      <p:pic>
        <p:nvPicPr>
          <p:cNvPr id="7" name="Picture 6" descr="A close up of a sign&#10;&#10;Description automatically generated">
            <a:extLst>
              <a:ext uri="{FF2B5EF4-FFF2-40B4-BE49-F238E27FC236}">
                <a16:creationId xmlns:a16="http://schemas.microsoft.com/office/drawing/2014/main" id="{AA2354E5-5A18-46BA-ACE3-CF0097A7769B}"/>
              </a:ext>
            </a:extLst>
          </p:cNvPr>
          <p:cNvPicPr>
            <a:picLocks noChangeAspect="1"/>
          </p:cNvPicPr>
          <p:nvPr/>
        </p:nvPicPr>
        <p:blipFill>
          <a:blip r:embed="rId20"/>
          <a:stretch>
            <a:fillRect/>
          </a:stretch>
        </p:blipFill>
        <p:spPr>
          <a:xfrm>
            <a:off x="38762449" y="1504146"/>
            <a:ext cx="3770765" cy="2620682"/>
          </a:xfrm>
          <a:prstGeom prst="rect">
            <a:avLst/>
          </a:prstGeom>
        </p:spPr>
      </p:pic>
      <p:pic>
        <p:nvPicPr>
          <p:cNvPr id="9" name="Picture 8" descr="A picture containing room, bed&#10;&#10;Description automatically generated">
            <a:extLst>
              <a:ext uri="{FF2B5EF4-FFF2-40B4-BE49-F238E27FC236}">
                <a16:creationId xmlns:a16="http://schemas.microsoft.com/office/drawing/2014/main" id="{CCCA31CE-0FC6-446D-8C43-540CC4EE8035}"/>
              </a:ext>
            </a:extLst>
          </p:cNvPr>
          <p:cNvPicPr>
            <a:picLocks noChangeAspect="1"/>
          </p:cNvPicPr>
          <p:nvPr/>
        </p:nvPicPr>
        <p:blipFill>
          <a:blip r:embed="rId21"/>
          <a:stretch>
            <a:fillRect/>
          </a:stretch>
        </p:blipFill>
        <p:spPr>
          <a:xfrm>
            <a:off x="31280100" y="8846867"/>
            <a:ext cx="9849730" cy="3781834"/>
          </a:xfrm>
          <a:prstGeom prst="rect">
            <a:avLst/>
          </a:prstGeom>
        </p:spPr>
      </p:pic>
      <p:sp>
        <p:nvSpPr>
          <p:cNvPr id="70" name="Google Shape;102;p13">
            <a:extLst>
              <a:ext uri="{FF2B5EF4-FFF2-40B4-BE49-F238E27FC236}">
                <a16:creationId xmlns:a16="http://schemas.microsoft.com/office/drawing/2014/main" id="{673F43AB-6A94-44F9-B9CC-ED97736692D3}"/>
              </a:ext>
            </a:extLst>
          </p:cNvPr>
          <p:cNvSpPr txBox="1"/>
          <p:nvPr/>
        </p:nvSpPr>
        <p:spPr>
          <a:xfrm>
            <a:off x="29507987" y="14856364"/>
            <a:ext cx="13818874" cy="499523"/>
          </a:xfrm>
          <a:prstGeom prst="rect">
            <a:avLst/>
          </a:prstGeom>
          <a:noFill/>
          <a:ln>
            <a:noFill/>
          </a:ln>
        </p:spPr>
        <p:txBody>
          <a:bodyPr spcFirstLastPara="1" wrap="square" lIns="91425" tIns="45700" rIns="91425" bIns="45700" numCol="1" anchor="t" anchorCtr="0">
            <a:noAutofit/>
          </a:bodyPr>
          <a:lstStyle/>
          <a:p>
            <a:pPr lvl="0" algn="ctr">
              <a:buClr>
                <a:schemeClr val="dk1"/>
              </a:buClr>
              <a:buSzPts val="4800"/>
            </a:pPr>
            <a:r>
              <a:rPr lang="en-US" sz="2800" b="1" u="sng" dirty="0">
                <a:latin typeface="Calibri" panose="020F0502020204030204" pitchFamily="34" charset="0"/>
                <a:cs typeface="Calibri" panose="020F0502020204030204" pitchFamily="34" charset="0"/>
              </a:rPr>
              <a:t>Features</a:t>
            </a:r>
            <a:endParaRPr sz="2800" b="1" u="sng" dirty="0">
              <a:latin typeface="Calibri" panose="020F0502020204030204" pitchFamily="34" charset="0"/>
              <a:cs typeface="Calibri" panose="020F0502020204030204" pitchFamily="34" charset="0"/>
            </a:endParaRPr>
          </a:p>
        </p:txBody>
      </p:sp>
      <p:pic>
        <p:nvPicPr>
          <p:cNvPr id="13" name="Picture 12" descr="A picture containing bird&#10;&#10;Description automatically generated">
            <a:extLst>
              <a:ext uri="{FF2B5EF4-FFF2-40B4-BE49-F238E27FC236}">
                <a16:creationId xmlns:a16="http://schemas.microsoft.com/office/drawing/2014/main" id="{6036D0EC-097B-4C98-9361-2D7C9073297C}"/>
              </a:ext>
            </a:extLst>
          </p:cNvPr>
          <p:cNvPicPr>
            <a:picLocks noChangeAspect="1"/>
          </p:cNvPicPr>
          <p:nvPr/>
        </p:nvPicPr>
        <p:blipFill>
          <a:blip r:embed="rId22"/>
          <a:stretch>
            <a:fillRect/>
          </a:stretch>
        </p:blipFill>
        <p:spPr>
          <a:xfrm>
            <a:off x="31413356" y="17935805"/>
            <a:ext cx="2947796" cy="2547393"/>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1080A3F2-0E13-485C-BB89-169BEC3C772D}"/>
              </a:ext>
            </a:extLst>
          </p:cNvPr>
          <p:cNvPicPr>
            <a:picLocks noChangeAspect="1"/>
          </p:cNvPicPr>
          <p:nvPr/>
        </p:nvPicPr>
        <p:blipFill>
          <a:blip r:embed="rId23"/>
          <a:stretch>
            <a:fillRect/>
          </a:stretch>
        </p:blipFill>
        <p:spPr>
          <a:xfrm>
            <a:off x="37534982" y="17886480"/>
            <a:ext cx="4957324" cy="3208591"/>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0360606-5781-4A6D-B415-7EB8C4EB397A}"/>
              </a:ext>
            </a:extLst>
          </p:cNvPr>
          <p:cNvPicPr>
            <a:picLocks noChangeAspect="1"/>
          </p:cNvPicPr>
          <p:nvPr/>
        </p:nvPicPr>
        <p:blipFill>
          <a:blip r:embed="rId24"/>
          <a:stretch>
            <a:fillRect/>
          </a:stretch>
        </p:blipFill>
        <p:spPr>
          <a:xfrm>
            <a:off x="30358877" y="20287292"/>
            <a:ext cx="5056754" cy="3477204"/>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9F11B107-A4FC-4A87-B93F-0B46F02F3410}"/>
              </a:ext>
            </a:extLst>
          </p:cNvPr>
          <p:cNvPicPr>
            <a:picLocks noChangeAspect="1"/>
          </p:cNvPicPr>
          <p:nvPr/>
        </p:nvPicPr>
        <p:blipFill>
          <a:blip r:embed="rId25"/>
          <a:stretch>
            <a:fillRect/>
          </a:stretch>
        </p:blipFill>
        <p:spPr>
          <a:xfrm>
            <a:off x="37329933" y="20971408"/>
            <a:ext cx="5367422" cy="27782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1164</Words>
  <Application>Microsoft Office PowerPoint</Application>
  <PresentationFormat>Custom</PresentationFormat>
  <Paragraphs>121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Davis</cp:lastModifiedBy>
  <cp:revision>42</cp:revision>
  <dcterms:modified xsi:type="dcterms:W3CDTF">2020-04-17T14:14:11Z</dcterms:modified>
</cp:coreProperties>
</file>