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7dab044d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7dab044d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2022-2023 Regional Changes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This bar chart provides an overview of the COVID-19 impact at the regional level throughout the United States between 2022 and 2023, emphasizing the changes of confirmed cases, deaths, and the change in the case fatality ratio.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Southwest region experienced the highest increase in confirmed cases (175.35%), indicating a significant surge in COVID-19 infections, necessitating urgent measures to control the spread.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Southeast region had a higher increase in deaths (33.74%), emphasizing the need for enhanced healthcare strategies to reduce mortality rates and ensure access to critical care facilities.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Southeast region exhibited the largest decrease in the case fatality ratio (-46.38%), indicating substantial progress in managing severe cases and potentially improved healthcare interventions.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Regional variations in the case fatality ratio, such as decreases in the Northeast, Pacific, Midwest, and Rocky Mountain regions, highlight the importance of tailored approaches and region-specific measures in mitigating the impact of COVID-19.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8e6d3cc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8e6d3cc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dab044da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7dab044da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Marquis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890485c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890485c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Marquis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8c41eb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8c41eb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Marquis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8c41ebc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8c41ebc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Marquis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8e6d3cc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8e6d3cc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Zalak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a1d6d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a1d6d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dab044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7dab044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dab044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7dab044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2022-2023 State Changes Southwest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analysis provides an overview of the COVID-19 impact on Southwest states between 2022 and 2023, emphasizing the changes of confirmed cases, deaths, and the change in the case fatality ratio.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</a:rPr>
              <a:t>While New Mexico had the highest increases in confirmed cases (83.3%) and deaths (50.5%), it also had a substantial decrease in the case fatality ratio (decrease of 18.7%).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</a:rPr>
              <a:t>Oklahoma and Texas both exhibited improvements in the case fatality ratio, with decreases of -23.04% and -24.1% respectively, indicating effective management of severe cases.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These findings highlight the importance of monitoring and adapting strategies to combat the ongoing pandemic effectively.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United States Metrics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Marquis Sills, Bryce Deering, Anna Reed, and Zalak Gajjar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2022-2023 Regional Changes</a:t>
            </a:r>
            <a:endParaRPr/>
          </a:p>
        </p:txBody>
      </p:sp>
      <p:pic>
        <p:nvPicPr>
          <p:cNvPr id="122" name="Google Shape;122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475" y="1144125"/>
            <a:ext cx="5975052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objective is to provide visualizations of data related to COVID-19 throughout the United States at the state level.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display information pertaining to different metrics related to COVID-19 for each state. Metrics will include confirmed cases, deaths, and case fatality ratio (Number recorded deaths / Number cases).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we will look at this data from a regional standpoint to note any correlations.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0" y="259150"/>
            <a:ext cx="57834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Covid Data Source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50" y="1201000"/>
            <a:ext cx="5045924" cy="314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25" y="318975"/>
            <a:ext cx="8309950" cy="45055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548225" y="1983450"/>
            <a:ext cx="837300" cy="58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83424" cy="19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425" y="-8425"/>
            <a:ext cx="3560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12600"/>
            <a:ext cx="5583427" cy="3222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63900" y="26640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Presentation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25" y="1242150"/>
            <a:ext cx="7517735" cy="366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2021-2022 State Changes</a:t>
            </a:r>
            <a:endParaRPr/>
          </a:p>
        </p:txBody>
      </p:sp>
      <p:pic>
        <p:nvPicPr>
          <p:cNvPr id="104" name="Google Shape;10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475" y="1144125"/>
            <a:ext cx="5975052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2021-2022 Regional Changes</a:t>
            </a:r>
            <a:endParaRPr/>
          </a:p>
        </p:txBody>
      </p:sp>
      <p:pic>
        <p:nvPicPr>
          <p:cNvPr id="110" name="Google Shape;110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475" y="1144125"/>
            <a:ext cx="5975052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2022-2023 State Changes</a:t>
            </a:r>
            <a:endParaRPr/>
          </a:p>
        </p:txBody>
      </p:sp>
      <p:pic>
        <p:nvPicPr>
          <p:cNvPr id="116" name="Google Shape;116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475" y="1144125"/>
            <a:ext cx="5975052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