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6"/>
  </p:notesMasterIdLst>
  <p:handoutMasterIdLst>
    <p:handoutMasterId r:id="rId17"/>
  </p:handoutMasterIdLst>
  <p:sldIdLst>
    <p:sldId id="256" r:id="rId6"/>
    <p:sldId id="274" r:id="rId7"/>
    <p:sldId id="271" r:id="rId8"/>
    <p:sldId id="272" r:id="rId9"/>
    <p:sldId id="276" r:id="rId10"/>
    <p:sldId id="281" r:id="rId11"/>
    <p:sldId id="285" r:id="rId12"/>
    <p:sldId id="278" r:id="rId13"/>
    <p:sldId id="279" r:id="rId14"/>
    <p:sldId id="269" r:id="rId15"/>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FF"/>
    <a:srgbClr val="000000"/>
    <a:srgbClr val="FFCC00"/>
    <a:srgbClr val="00CCFF"/>
    <a:srgbClr val="00008C"/>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106" d="100"/>
          <a:sy n="106" d="100"/>
        </p:scale>
        <p:origin x="758"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185169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8</a:t>
            </a:fld>
            <a:endParaRPr lang="en-US" dirty="0"/>
          </a:p>
        </p:txBody>
      </p:sp>
    </p:spTree>
    <p:extLst>
      <p:ext uri="{BB962C8B-B14F-4D97-AF65-F5344CB8AC3E}">
        <p14:creationId xmlns:p14="http://schemas.microsoft.com/office/powerpoint/2010/main" val="391456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10</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12/20/2021</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48105" y="2818504"/>
            <a:ext cx="5556738" cy="893556"/>
          </a:xfrm>
        </p:spPr>
        <p:txBody>
          <a:bodyPr/>
          <a:lstStyle/>
          <a:p>
            <a:pPr algn="ctr"/>
            <a:r>
              <a:rPr lang="en-US" sz="3200" dirty="0">
                <a:solidFill>
                  <a:srgbClr val="001EFF"/>
                </a:solidFill>
              </a:rPr>
              <a:t>Digital Banking On </a:t>
            </a:r>
            <a:r>
              <a:rPr lang="en-US" sz="3200" dirty="0" err="1">
                <a:solidFill>
                  <a:srgbClr val="001EFF"/>
                </a:solidFill>
              </a:rPr>
              <a:t>FingerTips</a:t>
            </a:r>
            <a:endParaRPr lang="en-US" sz="3200" dirty="0">
              <a:solidFill>
                <a:srgbClr val="001EFF"/>
              </a:solidFill>
            </a:endParaRPr>
          </a:p>
        </p:txBody>
      </p:sp>
      <p:sp>
        <p:nvSpPr>
          <p:cNvPr id="4" name="Title 3"/>
          <p:cNvSpPr>
            <a:spLocks noGrp="1"/>
          </p:cNvSpPr>
          <p:nvPr>
            <p:ph type="ctrTitle"/>
          </p:nvPr>
        </p:nvSpPr>
        <p:spPr>
          <a:xfrm>
            <a:off x="1348105" y="1678194"/>
            <a:ext cx="5561624" cy="830997"/>
          </a:xfrm>
        </p:spPr>
        <p:txBody>
          <a:bodyPr/>
          <a:lstStyle/>
          <a:p>
            <a:pPr algn="ctr">
              <a:defRPr/>
            </a:pPr>
            <a:r>
              <a:rPr lang="en-US" sz="5400" dirty="0">
                <a:solidFill>
                  <a:schemeClr val="accent1">
                    <a:lumMod val="60000"/>
                    <a:lumOff val="40000"/>
                  </a:schemeClr>
                </a:solidFill>
                <a:latin typeface="Times New Roman" panose="02020603050405020304" pitchFamily="18" charset="0"/>
                <a:cs typeface="Times New Roman" panose="02020603050405020304" pitchFamily="18" charset="0"/>
              </a:rPr>
              <a:t>Online Banking</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F6400B-98C3-41E3-AD23-8BB7E0386737}"/>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TEAM MEMBERS:</a:t>
            </a:r>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Meenal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Uphale</a:t>
            </a:r>
            <a:r>
              <a:rPr lang="en-IN" sz="2000" dirty="0">
                <a:latin typeface="Times New Roman" panose="02020603050405020304" pitchFamily="18" charset="0"/>
                <a:cs typeface="Times New Roman" panose="02020603050405020304" pitchFamily="18" charset="0"/>
              </a:rPr>
              <a:t>(Mentor)</a:t>
            </a:r>
            <a:endParaRPr lang="en-IN" sz="1400" dirty="0">
              <a:latin typeface="Times New Roman" panose="02020603050405020304" pitchFamily="18" charset="0"/>
              <a:cs typeface="Times New Roman" panose="02020603050405020304" pitchFamily="18" charset="0"/>
            </a:endParaRPr>
          </a:p>
          <a:p>
            <a:pPr lvl="1"/>
            <a:r>
              <a:rPr lang="en-IN" sz="1400" dirty="0">
                <a:latin typeface="Times New Roman" panose="02020603050405020304" pitchFamily="18" charset="0"/>
                <a:cs typeface="Times New Roman" panose="02020603050405020304" pitchFamily="18" charset="0"/>
              </a:rPr>
              <a:t>Prasanth Myla(TEAM LEADER)-</a:t>
            </a:r>
          </a:p>
          <a:p>
            <a:pPr marL="147463" lvl="1" indent="0">
              <a:buNone/>
            </a:pPr>
            <a:r>
              <a:rPr lang="en-IN" sz="1400" dirty="0">
                <a:latin typeface="Times New Roman" panose="02020603050405020304" pitchFamily="18" charset="0"/>
                <a:cs typeface="Times New Roman" panose="02020603050405020304" pitchFamily="18" charset="0"/>
              </a:rPr>
              <a:t>          Admin Module</a:t>
            </a:r>
          </a:p>
          <a:p>
            <a:pPr lvl="1"/>
            <a:r>
              <a:rPr lang="en-IN" sz="1400" dirty="0" err="1">
                <a:latin typeface="Times New Roman" panose="02020603050405020304" pitchFamily="18" charset="0"/>
                <a:cs typeface="Times New Roman" panose="02020603050405020304" pitchFamily="18" charset="0"/>
              </a:rPr>
              <a:t>Varthe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Ramkrishna</a:t>
            </a:r>
            <a:r>
              <a:rPr lang="en-IN" sz="1400" dirty="0">
                <a:latin typeface="Times New Roman" panose="02020603050405020304" pitchFamily="18" charset="0"/>
                <a:cs typeface="Times New Roman" panose="02020603050405020304" pitchFamily="18" charset="0"/>
              </a:rPr>
              <a:t> Naik-</a:t>
            </a:r>
          </a:p>
          <a:p>
            <a:pPr marL="147463" lvl="1" indent="0">
              <a:buNone/>
            </a:pPr>
            <a:r>
              <a:rPr lang="en-IN" sz="1400" dirty="0">
                <a:latin typeface="Times New Roman" panose="02020603050405020304" pitchFamily="18" charset="0"/>
                <a:cs typeface="Times New Roman" panose="02020603050405020304" pitchFamily="18" charset="0"/>
              </a:rPr>
              <a:t>          Login Module</a:t>
            </a:r>
          </a:p>
          <a:p>
            <a:pPr lvl="1"/>
            <a:r>
              <a:rPr lang="en-IN" sz="1400" dirty="0">
                <a:latin typeface="Times New Roman" panose="02020603050405020304" pitchFamily="18" charset="0"/>
                <a:cs typeface="Times New Roman" panose="02020603050405020304" pitchFamily="18" charset="0"/>
              </a:rPr>
              <a:t>M </a:t>
            </a:r>
            <a:r>
              <a:rPr lang="en-IN" sz="1400" dirty="0" err="1">
                <a:latin typeface="Times New Roman" panose="02020603050405020304" pitchFamily="18" charset="0"/>
                <a:cs typeface="Times New Roman" panose="02020603050405020304" pitchFamily="18" charset="0"/>
              </a:rPr>
              <a:t>Mallikharjuna</a:t>
            </a:r>
            <a:r>
              <a:rPr lang="en-IN" sz="1400" dirty="0">
                <a:latin typeface="Times New Roman" panose="02020603050405020304" pitchFamily="18" charset="0"/>
                <a:cs typeface="Times New Roman" panose="02020603050405020304" pitchFamily="18" charset="0"/>
              </a:rPr>
              <a:t> Gari </a:t>
            </a:r>
            <a:r>
              <a:rPr lang="en-IN" sz="1400" dirty="0" err="1">
                <a:latin typeface="Times New Roman" panose="02020603050405020304" pitchFamily="18" charset="0"/>
                <a:cs typeface="Times New Roman" panose="02020603050405020304" pitchFamily="18" charset="0"/>
              </a:rPr>
              <a:t>Rameshbabu</a:t>
            </a:r>
            <a:r>
              <a:rPr lang="en-IN" sz="1400" dirty="0">
                <a:latin typeface="Times New Roman" panose="02020603050405020304" pitchFamily="18" charset="0"/>
                <a:cs typeface="Times New Roman" panose="02020603050405020304" pitchFamily="18" charset="0"/>
              </a:rPr>
              <a:t>-</a:t>
            </a:r>
          </a:p>
          <a:p>
            <a:pPr marL="147463" lvl="1" indent="0">
              <a:buNone/>
            </a:pPr>
            <a:r>
              <a:rPr lang="en-IN" sz="1400" dirty="0">
                <a:latin typeface="Times New Roman" panose="02020603050405020304" pitchFamily="18" charset="0"/>
                <a:cs typeface="Times New Roman" panose="02020603050405020304" pitchFamily="18" charset="0"/>
              </a:rPr>
              <a:t>         Account Module</a:t>
            </a:r>
          </a:p>
          <a:p>
            <a:pPr lvl="1"/>
            <a:r>
              <a:rPr lang="en-IN" sz="1400" dirty="0" err="1">
                <a:latin typeface="Times New Roman" panose="02020603050405020304" pitchFamily="18" charset="0"/>
                <a:cs typeface="Times New Roman" panose="02020603050405020304" pitchFamily="18" charset="0"/>
              </a:rPr>
              <a:t>Divya</a:t>
            </a:r>
            <a:r>
              <a:rPr lang="en-IN" sz="1400" dirty="0">
                <a:latin typeface="Times New Roman" panose="02020603050405020304" pitchFamily="18" charset="0"/>
                <a:cs typeface="Times New Roman" panose="02020603050405020304" pitchFamily="18" charset="0"/>
              </a:rPr>
              <a:t> Matta-</a:t>
            </a:r>
          </a:p>
          <a:p>
            <a:pPr marL="147463" lvl="1" indent="0">
              <a:buNone/>
            </a:pPr>
            <a:r>
              <a:rPr lang="en-IN" sz="1400" dirty="0">
                <a:latin typeface="Times New Roman" panose="02020603050405020304" pitchFamily="18" charset="0"/>
                <a:cs typeface="Times New Roman" panose="02020603050405020304" pitchFamily="18" charset="0"/>
              </a:rPr>
              <a:t>         Payee Module</a:t>
            </a:r>
          </a:p>
          <a:p>
            <a:pPr lvl="1"/>
            <a:r>
              <a:rPr lang="en-IN" sz="1400" dirty="0">
                <a:latin typeface="Times New Roman" panose="02020603050405020304" pitchFamily="18" charset="0"/>
                <a:cs typeface="Times New Roman" panose="02020603050405020304" pitchFamily="18" charset="0"/>
              </a:rPr>
              <a:t>Trupti Chavan-</a:t>
            </a:r>
          </a:p>
          <a:p>
            <a:pPr marL="147463" lvl="1" indent="0">
              <a:buNone/>
            </a:pPr>
            <a:r>
              <a:rPr lang="en-IN" sz="1400" dirty="0">
                <a:latin typeface="Times New Roman" panose="02020603050405020304" pitchFamily="18" charset="0"/>
                <a:cs typeface="Times New Roman" panose="02020603050405020304" pitchFamily="18" charset="0"/>
              </a:rPr>
              <a:t>     Transfer Module</a:t>
            </a:r>
          </a:p>
        </p:txBody>
      </p:sp>
      <p:sp>
        <p:nvSpPr>
          <p:cNvPr id="3" name="Title 2">
            <a:extLst>
              <a:ext uri="{FF2B5EF4-FFF2-40B4-BE49-F238E27FC236}">
                <a16:creationId xmlns:a16="http://schemas.microsoft.com/office/drawing/2014/main" id="{2FCAF4BA-B924-449B-BB8E-2CF1D4E2C7AC}"/>
              </a:ext>
            </a:extLst>
          </p:cNvPr>
          <p:cNvSpPr>
            <a:spLocks noGrp="1"/>
          </p:cNvSpPr>
          <p:nvPr>
            <p:ph type="title"/>
          </p:nvPr>
        </p:nvSpPr>
        <p:spPr>
          <a:xfrm>
            <a:off x="269878" y="240427"/>
            <a:ext cx="8024283" cy="553998"/>
          </a:xfrm>
        </p:spPr>
        <p:txBody>
          <a:bodyPr/>
          <a:lstStyle/>
          <a:p>
            <a:r>
              <a:rPr lang="en-IN" sz="3600" dirty="0">
                <a:latin typeface="Times New Roman" panose="02020603050405020304" pitchFamily="18" charset="0"/>
                <a:cs typeface="Times New Roman" panose="02020603050405020304" pitchFamily="18" charset="0"/>
              </a:rPr>
              <a:t>TEAM INFORMATION</a:t>
            </a:r>
          </a:p>
        </p:txBody>
      </p:sp>
    </p:spTree>
    <p:extLst>
      <p:ext uri="{BB962C8B-B14F-4D97-AF65-F5344CB8AC3E}">
        <p14:creationId xmlns:p14="http://schemas.microsoft.com/office/powerpoint/2010/main" val="144108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258189" y="1183341"/>
            <a:ext cx="8615227" cy="3481964"/>
          </a:xfrm>
        </p:spPr>
        <p:txBody>
          <a:bodyPr/>
          <a:lstStyle/>
          <a:p>
            <a:pPr marL="147463" lvl="1" indent="0">
              <a:buNone/>
            </a:pPr>
            <a:endParaRPr lang="en-US" dirty="0">
              <a:latin typeface="Times New Roman" panose="02020603050405020304" pitchFamily="18" charset="0"/>
              <a:cs typeface="Times New Roman" panose="02020603050405020304" pitchFamily="18" charset="0"/>
            </a:endParaRPr>
          </a:p>
          <a:p>
            <a:pPr marL="147463" lvl="1" indent="0">
              <a:buNone/>
            </a:pPr>
            <a:r>
              <a:rPr lang="en-US" dirty="0">
                <a:latin typeface="Times New Roman" panose="02020603050405020304" pitchFamily="18" charset="0"/>
                <a:cs typeface="Times New Roman" panose="02020603050405020304" pitchFamily="18" charset="0"/>
              </a:rPr>
              <a:t>Every time the user needs to perform some transaction they have to go to bank and perform the necessary actions, which may not be so feasible all the time. Here, we provide an automation for banking system through Internet. The aim is not only automation but also a better customer experience by providing a User Interface which is easily comprehendible by any person.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SG" dirty="0"/>
          </a:p>
        </p:txBody>
      </p:sp>
      <p:sp>
        <p:nvSpPr>
          <p:cNvPr id="5" name="Title 4">
            <a:extLst>
              <a:ext uri="{FF2B5EF4-FFF2-40B4-BE49-F238E27FC236}">
                <a16:creationId xmlns:a16="http://schemas.microsoft.com/office/drawing/2014/main" id="{6676701D-A4FD-423D-B706-8A803B75DB1F}"/>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76088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6AD907-6B26-49A2-B95B-69749A350DCD}"/>
              </a:ext>
            </a:extLst>
          </p:cNvPr>
          <p:cNvSpPr>
            <a:spLocks noGrp="1"/>
          </p:cNvSpPr>
          <p:nvPr>
            <p:ph idx="1"/>
          </p:nvPr>
        </p:nvSpPr>
        <p:spPr/>
        <p:txBody>
          <a:bodyPr/>
          <a:lstStyle/>
          <a:p>
            <a:endParaRPr lang="en-US" dirty="0"/>
          </a:p>
          <a:p>
            <a:r>
              <a:rPr lang="en-US" dirty="0"/>
              <a:t>Automation of banking system</a:t>
            </a:r>
          </a:p>
          <a:p>
            <a:r>
              <a:rPr lang="en-US" dirty="0"/>
              <a:t>Better customer experience by providing a user interface which is easily comprehendible by user</a:t>
            </a:r>
            <a:endParaRPr lang="en-IN" dirty="0"/>
          </a:p>
          <a:p>
            <a:endParaRPr lang="en-IN" dirty="0"/>
          </a:p>
        </p:txBody>
      </p:sp>
      <p:sp>
        <p:nvSpPr>
          <p:cNvPr id="3" name="Title 2">
            <a:extLst>
              <a:ext uri="{FF2B5EF4-FFF2-40B4-BE49-F238E27FC236}">
                <a16:creationId xmlns:a16="http://schemas.microsoft.com/office/drawing/2014/main" id="{0C4FD4BD-EB07-499E-9762-17E49D64D324}"/>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165469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45A0D3-2680-4993-8411-A632A533CB66}"/>
              </a:ext>
            </a:extLst>
          </p:cNvPr>
          <p:cNvSpPr>
            <a:spLocks noGrp="1"/>
          </p:cNvSpPr>
          <p:nvPr>
            <p:ph type="title"/>
          </p:nvPr>
        </p:nvSpPr>
        <p:spPr>
          <a:xfrm>
            <a:off x="269878" y="240427"/>
            <a:ext cx="8024283" cy="553998"/>
          </a:xfrm>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8D6977B-8FB6-4F3D-B370-9C3C63B387DB}"/>
              </a:ext>
            </a:extLst>
          </p:cNvPr>
          <p:cNvPicPr>
            <a:picLocks noGrp="1" noChangeAspect="1"/>
          </p:cNvPicPr>
          <p:nvPr>
            <p:ph idx="1"/>
          </p:nvPr>
        </p:nvPicPr>
        <p:blipFill>
          <a:blip r:embed="rId2"/>
          <a:stretch>
            <a:fillRect/>
          </a:stretch>
        </p:blipFill>
        <p:spPr>
          <a:xfrm>
            <a:off x="419397" y="939801"/>
            <a:ext cx="8005454" cy="3596200"/>
          </a:xfrm>
        </p:spPr>
      </p:pic>
    </p:spTree>
    <p:extLst>
      <p:ext uri="{BB962C8B-B14F-4D97-AF65-F5344CB8AC3E}">
        <p14:creationId xmlns:p14="http://schemas.microsoft.com/office/powerpoint/2010/main" val="727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CDBC3870-084F-47BA-8F43-99F3643A6546}"/>
              </a:ext>
            </a:extLst>
          </p:cNvPr>
          <p:cNvPicPr>
            <a:picLocks noGrp="1" noChangeAspect="1"/>
          </p:cNvPicPr>
          <p:nvPr>
            <p:ph idx="1"/>
          </p:nvPr>
        </p:nvPicPr>
        <p:blipFill>
          <a:blip r:embed="rId2"/>
          <a:stretch>
            <a:fillRect/>
          </a:stretch>
        </p:blipFill>
        <p:spPr>
          <a:xfrm>
            <a:off x="497242" y="939800"/>
            <a:ext cx="8138403" cy="3725863"/>
          </a:xfrm>
        </p:spPr>
      </p:pic>
    </p:spTree>
    <p:extLst>
      <p:ext uri="{BB962C8B-B14F-4D97-AF65-F5344CB8AC3E}">
        <p14:creationId xmlns:p14="http://schemas.microsoft.com/office/powerpoint/2010/main" val="216139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EEA7-60D3-4223-8DB5-D02D3F4BA7AB}"/>
              </a:ext>
            </a:extLst>
          </p:cNvPr>
          <p:cNvSpPr>
            <a:spLocks noGrp="1"/>
          </p:cNvSpPr>
          <p:nvPr>
            <p:ph type="title"/>
          </p:nvPr>
        </p:nvSpPr>
        <p:spPr/>
        <p:txBody>
          <a:bodyPr/>
          <a:lstStyle/>
          <a:p>
            <a:pPr algn="ctr"/>
            <a:r>
              <a:rPr lang="en-US" dirty="0"/>
              <a:t>ER Diagram</a:t>
            </a:r>
            <a:endParaRPr lang="en-IN" dirty="0"/>
          </a:p>
        </p:txBody>
      </p:sp>
      <p:pic>
        <p:nvPicPr>
          <p:cNvPr id="3" name="Content Placeholder 4">
            <a:extLst>
              <a:ext uri="{FF2B5EF4-FFF2-40B4-BE49-F238E27FC236}">
                <a16:creationId xmlns:a16="http://schemas.microsoft.com/office/drawing/2014/main" id="{AC5A789B-750F-4186-B07D-7F3CAD688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936" y="713109"/>
            <a:ext cx="7032863" cy="3955985"/>
          </a:xfrm>
          <a:prstGeom prst="rect">
            <a:avLst/>
          </a:prstGeom>
        </p:spPr>
      </p:pic>
    </p:spTree>
    <p:extLst>
      <p:ext uri="{BB962C8B-B14F-4D97-AF65-F5344CB8AC3E}">
        <p14:creationId xmlns:p14="http://schemas.microsoft.com/office/powerpoint/2010/main" val="314297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1DBA2-9451-49FB-B278-1A96431EB7DA}"/>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SCRUM TABLE</a:t>
            </a:r>
          </a:p>
        </p:txBody>
      </p:sp>
      <p:pic>
        <p:nvPicPr>
          <p:cNvPr id="9" name="Content Placeholder 8">
            <a:extLst>
              <a:ext uri="{FF2B5EF4-FFF2-40B4-BE49-F238E27FC236}">
                <a16:creationId xmlns:a16="http://schemas.microsoft.com/office/drawing/2014/main" id="{29A86AB5-4B53-4B4E-9F99-77F9EECF761A}"/>
              </a:ext>
            </a:extLst>
          </p:cNvPr>
          <p:cNvPicPr>
            <a:picLocks noGrp="1" noChangeAspect="1"/>
          </p:cNvPicPr>
          <p:nvPr>
            <p:ph idx="1"/>
          </p:nvPr>
        </p:nvPicPr>
        <p:blipFill>
          <a:blip r:embed="rId3"/>
          <a:stretch>
            <a:fillRect/>
          </a:stretch>
        </p:blipFill>
        <p:spPr>
          <a:xfrm>
            <a:off x="676473" y="939800"/>
            <a:ext cx="7779942" cy="3725863"/>
          </a:xfrm>
        </p:spPr>
      </p:pic>
    </p:spTree>
    <p:extLst>
      <p:ext uri="{BB962C8B-B14F-4D97-AF65-F5344CB8AC3E}">
        <p14:creationId xmlns:p14="http://schemas.microsoft.com/office/powerpoint/2010/main" val="302830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BE3498-D355-4FBA-B4D9-C189B320BF64}"/>
              </a:ext>
            </a:extLst>
          </p:cNvPr>
          <p:cNvSpPr>
            <a:spLocks noGrp="1"/>
          </p:cNvSpPr>
          <p:nvPr>
            <p:ph idx="1"/>
          </p:nvPr>
        </p:nvSpPr>
        <p:spPr/>
        <p:txBody>
          <a:bodyPr/>
          <a:lstStyle/>
          <a:p>
            <a:endParaRPr lang="en-US" dirty="0"/>
          </a:p>
          <a:p>
            <a:r>
              <a:rPr lang="en-US" dirty="0"/>
              <a:t>The project will enable users to use banking services like add login, add account, display all transaction list, add transaction and update transaction without need to visit the bank.</a:t>
            </a:r>
            <a:endParaRPr lang="en-IN" dirty="0"/>
          </a:p>
          <a:p>
            <a:pPr marL="0" indent="0">
              <a:buNone/>
            </a:pPr>
            <a:endParaRPr lang="en-IN" dirty="0"/>
          </a:p>
        </p:txBody>
      </p:sp>
      <p:sp>
        <p:nvSpPr>
          <p:cNvPr id="3" name="Title 2">
            <a:extLst>
              <a:ext uri="{FF2B5EF4-FFF2-40B4-BE49-F238E27FC236}">
                <a16:creationId xmlns:a16="http://schemas.microsoft.com/office/drawing/2014/main" id="{FDDFD2D5-04D3-43C5-AFF7-61B676C91D42}"/>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93509285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23866</TotalTime>
  <Words>183</Words>
  <Application>Microsoft Office PowerPoint</Application>
  <PresentationFormat>On-screen Show (16:9)</PresentationFormat>
  <Paragraphs>31</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 Light</vt:lpstr>
      <vt:lpstr>Symbol</vt:lpstr>
      <vt:lpstr>Times New Roman</vt:lpstr>
      <vt:lpstr>Wingdings</vt:lpstr>
      <vt:lpstr>L&amp;T Infotech</vt:lpstr>
      <vt:lpstr>Custom Design</vt:lpstr>
      <vt:lpstr>Online Banking</vt:lpstr>
      <vt:lpstr>TEAM INFORMATION</vt:lpstr>
      <vt:lpstr>PROBLEM STATEMENT</vt:lpstr>
      <vt:lpstr>OBJECTIVES</vt:lpstr>
      <vt:lpstr>GLIMPSE OF THE PROJECT</vt:lpstr>
      <vt:lpstr>PowerPoint Presentation</vt:lpstr>
      <vt:lpstr>ER Diagram</vt:lpstr>
      <vt:lpstr>SCRUM TABLE</vt:lpstr>
      <vt:lpstr>CONCLUSION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Pratiksha Chavan</cp:lastModifiedBy>
  <cp:revision>1890</cp:revision>
  <cp:lastPrinted>2015-11-28T12:28:20Z</cp:lastPrinted>
  <dcterms:created xsi:type="dcterms:W3CDTF">2007-05-25T22:38:05Z</dcterms:created>
  <dcterms:modified xsi:type="dcterms:W3CDTF">2021-12-20T10:15:35Z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