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259" r:id="rId9"/>
    <p:sldId id="273" r:id="rId10"/>
    <p:sldId id="272" r:id="rId11"/>
    <p:sldId id="260" r:id="rId12"/>
    <p:sldId id="262" r:id="rId13"/>
    <p:sldId id="263" r:id="rId14"/>
    <p:sldId id="264" r:id="rId15"/>
    <p:sldId id="265" r:id="rId16"/>
    <p:sldId id="266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713"/>
  </p:normalViewPr>
  <p:slideViewPr>
    <p:cSldViewPr snapToGrid="0" snapToObjects="1">
      <p:cViewPr varScale="1">
        <p:scale>
          <a:sx n="130" d="100"/>
          <a:sy n="130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F5794-7240-4657-BC25-FA9F8E6A0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EA4C6-7C4D-4E06-A667-3090F9EC0811}">
      <dgm:prSet/>
      <dgm:spPr/>
      <dgm:t>
        <a:bodyPr/>
        <a:lstStyle/>
        <a:p>
          <a:r>
            <a:rPr lang="en-US"/>
            <a:t>Data Analytics</a:t>
          </a:r>
        </a:p>
      </dgm:t>
    </dgm:pt>
    <dgm:pt modelId="{78437E3C-4430-4538-BE86-63ADDD7EBF0B}" type="parTrans" cxnId="{7FA12520-2F57-40A9-9459-80A110962B74}">
      <dgm:prSet/>
      <dgm:spPr/>
      <dgm:t>
        <a:bodyPr/>
        <a:lstStyle/>
        <a:p>
          <a:endParaRPr lang="en-US"/>
        </a:p>
      </dgm:t>
    </dgm:pt>
    <dgm:pt modelId="{405D6C9F-62C9-4731-9DCD-AFCF6649CE33}" type="sibTrans" cxnId="{7FA12520-2F57-40A9-9459-80A110962B74}">
      <dgm:prSet/>
      <dgm:spPr/>
      <dgm:t>
        <a:bodyPr/>
        <a:lstStyle/>
        <a:p>
          <a:endParaRPr lang="en-US"/>
        </a:p>
      </dgm:t>
    </dgm:pt>
    <dgm:pt modelId="{138D3727-FAC5-47B0-88DC-4DA2B2F6592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9CC5AB54-4B16-4420-BD92-CCAC2B6350CA}" type="parTrans" cxnId="{0B997DB7-ACCE-4367-A62B-C3487BFA2951}">
      <dgm:prSet/>
      <dgm:spPr/>
      <dgm:t>
        <a:bodyPr/>
        <a:lstStyle/>
        <a:p>
          <a:endParaRPr lang="en-US"/>
        </a:p>
      </dgm:t>
    </dgm:pt>
    <dgm:pt modelId="{2AC5294C-67D9-4439-AFAF-E62B3B5FBC15}" type="sibTrans" cxnId="{0B997DB7-ACCE-4367-A62B-C3487BFA2951}">
      <dgm:prSet/>
      <dgm:spPr/>
      <dgm:t>
        <a:bodyPr/>
        <a:lstStyle/>
        <a:p>
          <a:endParaRPr lang="en-US"/>
        </a:p>
      </dgm:t>
    </dgm:pt>
    <dgm:pt modelId="{1A9A61F8-A873-493A-9F8A-AD16848C72E1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BFAE292F-09BC-41BA-9106-4E3DAAA63732}" type="parTrans" cxnId="{21AA235B-7CE2-4A23-BD0E-3AAC85A0A921}">
      <dgm:prSet/>
      <dgm:spPr/>
      <dgm:t>
        <a:bodyPr/>
        <a:lstStyle/>
        <a:p>
          <a:endParaRPr lang="en-US"/>
        </a:p>
      </dgm:t>
    </dgm:pt>
    <dgm:pt modelId="{0E333000-E81D-4A10-861E-4379E2951C3D}" type="sibTrans" cxnId="{21AA235B-7CE2-4A23-BD0E-3AAC85A0A921}">
      <dgm:prSet/>
      <dgm:spPr/>
      <dgm:t>
        <a:bodyPr/>
        <a:lstStyle/>
        <a:p>
          <a:endParaRPr lang="en-US"/>
        </a:p>
      </dgm:t>
    </dgm:pt>
    <dgm:pt modelId="{448D8579-B421-4B93-B407-D5777B088012}" type="pres">
      <dgm:prSet presAssocID="{959F5794-7240-4657-BC25-FA9F8E6A0316}" presName="root" presStyleCnt="0">
        <dgm:presLayoutVars>
          <dgm:dir/>
          <dgm:resizeHandles val="exact"/>
        </dgm:presLayoutVars>
      </dgm:prSet>
      <dgm:spPr/>
    </dgm:pt>
    <dgm:pt modelId="{B0D5F115-8DB3-497E-95DD-535DF9F9D466}" type="pres">
      <dgm:prSet presAssocID="{3DCEA4C6-7C4D-4E06-A667-3090F9EC0811}" presName="compNode" presStyleCnt="0"/>
      <dgm:spPr/>
    </dgm:pt>
    <dgm:pt modelId="{22CD0A2E-47CB-4BC1-9F54-BE7C360038E7}" type="pres">
      <dgm:prSet presAssocID="{3DCEA4C6-7C4D-4E06-A667-3090F9EC0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B8F5A3-C530-4131-8C92-4A7517E805F9}" type="pres">
      <dgm:prSet presAssocID="{3DCEA4C6-7C4D-4E06-A667-3090F9EC0811}" presName="spaceRect" presStyleCnt="0"/>
      <dgm:spPr/>
    </dgm:pt>
    <dgm:pt modelId="{A4476780-1B28-4D29-9F08-F25FBAC3221A}" type="pres">
      <dgm:prSet presAssocID="{3DCEA4C6-7C4D-4E06-A667-3090F9EC0811}" presName="textRect" presStyleLbl="revTx" presStyleIdx="0" presStyleCnt="3">
        <dgm:presLayoutVars>
          <dgm:chMax val="1"/>
          <dgm:chPref val="1"/>
        </dgm:presLayoutVars>
      </dgm:prSet>
      <dgm:spPr/>
    </dgm:pt>
    <dgm:pt modelId="{9B4FCC37-18A6-443C-9F0F-60F2132383EA}" type="pres">
      <dgm:prSet presAssocID="{405D6C9F-62C9-4731-9DCD-AFCF6649CE33}" presName="sibTrans" presStyleCnt="0"/>
      <dgm:spPr/>
    </dgm:pt>
    <dgm:pt modelId="{10D11B01-B9B3-45B8-ACD0-861ADF48AC5B}" type="pres">
      <dgm:prSet presAssocID="{138D3727-FAC5-47B0-88DC-4DA2B2F6592F}" presName="compNode" presStyleCnt="0"/>
      <dgm:spPr/>
    </dgm:pt>
    <dgm:pt modelId="{548EF41D-2F50-47B6-BB9A-DBCD3AD08F06}" type="pres">
      <dgm:prSet presAssocID="{138D3727-FAC5-47B0-88DC-4DA2B2F659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A21F19-32D8-46EC-B9EC-4E2744377BC9}" type="pres">
      <dgm:prSet presAssocID="{138D3727-FAC5-47B0-88DC-4DA2B2F6592F}" presName="spaceRect" presStyleCnt="0"/>
      <dgm:spPr/>
    </dgm:pt>
    <dgm:pt modelId="{A19CB8EE-EEB9-4836-B645-AA6317B50F40}" type="pres">
      <dgm:prSet presAssocID="{138D3727-FAC5-47B0-88DC-4DA2B2F6592F}" presName="textRect" presStyleLbl="revTx" presStyleIdx="1" presStyleCnt="3">
        <dgm:presLayoutVars>
          <dgm:chMax val="1"/>
          <dgm:chPref val="1"/>
        </dgm:presLayoutVars>
      </dgm:prSet>
      <dgm:spPr/>
    </dgm:pt>
    <dgm:pt modelId="{462CAD84-0124-4292-A750-B4E8AEEEEAE4}" type="pres">
      <dgm:prSet presAssocID="{2AC5294C-67D9-4439-AFAF-E62B3B5FBC15}" presName="sibTrans" presStyleCnt="0"/>
      <dgm:spPr/>
    </dgm:pt>
    <dgm:pt modelId="{19F6E22A-D59B-4F1A-B753-DAF044F91E63}" type="pres">
      <dgm:prSet presAssocID="{1A9A61F8-A873-493A-9F8A-AD16848C72E1}" presName="compNode" presStyleCnt="0"/>
      <dgm:spPr/>
    </dgm:pt>
    <dgm:pt modelId="{508707CB-2137-43EF-A9F2-FF56C2EE81C1}" type="pres">
      <dgm:prSet presAssocID="{1A9A61F8-A873-493A-9F8A-AD16848C72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1EE57-A827-4A90-8E9F-7A41551BEB5E}" type="pres">
      <dgm:prSet presAssocID="{1A9A61F8-A873-493A-9F8A-AD16848C72E1}" presName="spaceRect" presStyleCnt="0"/>
      <dgm:spPr/>
    </dgm:pt>
    <dgm:pt modelId="{7AEA7CEF-61D9-49B7-B380-EED21F438C90}" type="pres">
      <dgm:prSet presAssocID="{1A9A61F8-A873-493A-9F8A-AD16848C72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A12520-2F57-40A9-9459-80A110962B74}" srcId="{959F5794-7240-4657-BC25-FA9F8E6A0316}" destId="{3DCEA4C6-7C4D-4E06-A667-3090F9EC0811}" srcOrd="0" destOrd="0" parTransId="{78437E3C-4430-4538-BE86-63ADDD7EBF0B}" sibTransId="{405D6C9F-62C9-4731-9DCD-AFCF6649CE33}"/>
    <dgm:cxn modelId="{21AA235B-7CE2-4A23-BD0E-3AAC85A0A921}" srcId="{959F5794-7240-4657-BC25-FA9F8E6A0316}" destId="{1A9A61F8-A873-493A-9F8A-AD16848C72E1}" srcOrd="2" destOrd="0" parTransId="{BFAE292F-09BC-41BA-9106-4E3DAAA63732}" sibTransId="{0E333000-E81D-4A10-861E-4379E2951C3D}"/>
    <dgm:cxn modelId="{53BAD46B-D16E-4BD5-9581-FB9F818C81C1}" type="presOf" srcId="{138D3727-FAC5-47B0-88DC-4DA2B2F6592F}" destId="{A19CB8EE-EEB9-4836-B645-AA6317B50F40}" srcOrd="0" destOrd="0" presId="urn:microsoft.com/office/officeart/2018/2/layout/IconLabelList"/>
    <dgm:cxn modelId="{492A3B6C-9062-4435-B798-4BA9B2B341B6}" type="presOf" srcId="{959F5794-7240-4657-BC25-FA9F8E6A0316}" destId="{448D8579-B421-4B93-B407-D5777B088012}" srcOrd="0" destOrd="0" presId="urn:microsoft.com/office/officeart/2018/2/layout/IconLabelList"/>
    <dgm:cxn modelId="{D9DE88B3-6F4E-4220-96E7-34FE3D80E741}" type="presOf" srcId="{3DCEA4C6-7C4D-4E06-A667-3090F9EC0811}" destId="{A4476780-1B28-4D29-9F08-F25FBAC3221A}" srcOrd="0" destOrd="0" presId="urn:microsoft.com/office/officeart/2018/2/layout/IconLabelList"/>
    <dgm:cxn modelId="{0B997DB7-ACCE-4367-A62B-C3487BFA2951}" srcId="{959F5794-7240-4657-BC25-FA9F8E6A0316}" destId="{138D3727-FAC5-47B0-88DC-4DA2B2F6592F}" srcOrd="1" destOrd="0" parTransId="{9CC5AB54-4B16-4420-BD92-CCAC2B6350CA}" sibTransId="{2AC5294C-67D9-4439-AFAF-E62B3B5FBC15}"/>
    <dgm:cxn modelId="{B277DCE1-0C21-4C6A-B25C-594701039F69}" type="presOf" srcId="{1A9A61F8-A873-493A-9F8A-AD16848C72E1}" destId="{7AEA7CEF-61D9-49B7-B380-EED21F438C90}" srcOrd="0" destOrd="0" presId="urn:microsoft.com/office/officeart/2018/2/layout/IconLabelList"/>
    <dgm:cxn modelId="{2C1C13BD-89E7-417E-94B2-0C088E5BC743}" type="presParOf" srcId="{448D8579-B421-4B93-B407-D5777B088012}" destId="{B0D5F115-8DB3-497E-95DD-535DF9F9D466}" srcOrd="0" destOrd="0" presId="urn:microsoft.com/office/officeart/2018/2/layout/IconLabelList"/>
    <dgm:cxn modelId="{39665C3F-FD0E-4E31-A524-EBF99F0B2844}" type="presParOf" srcId="{B0D5F115-8DB3-497E-95DD-535DF9F9D466}" destId="{22CD0A2E-47CB-4BC1-9F54-BE7C360038E7}" srcOrd="0" destOrd="0" presId="urn:microsoft.com/office/officeart/2018/2/layout/IconLabelList"/>
    <dgm:cxn modelId="{E4784354-6AEE-478A-8EAD-6A0CE89F67E3}" type="presParOf" srcId="{B0D5F115-8DB3-497E-95DD-535DF9F9D466}" destId="{E0B8F5A3-C530-4131-8C92-4A7517E805F9}" srcOrd="1" destOrd="0" presId="urn:microsoft.com/office/officeart/2018/2/layout/IconLabelList"/>
    <dgm:cxn modelId="{7FA147A0-9A93-4756-B0C5-02B47C918897}" type="presParOf" srcId="{B0D5F115-8DB3-497E-95DD-535DF9F9D466}" destId="{A4476780-1B28-4D29-9F08-F25FBAC3221A}" srcOrd="2" destOrd="0" presId="urn:microsoft.com/office/officeart/2018/2/layout/IconLabelList"/>
    <dgm:cxn modelId="{4A399751-421E-43D1-A9D2-6FB28CE36974}" type="presParOf" srcId="{448D8579-B421-4B93-B407-D5777B088012}" destId="{9B4FCC37-18A6-443C-9F0F-60F2132383EA}" srcOrd="1" destOrd="0" presId="urn:microsoft.com/office/officeart/2018/2/layout/IconLabelList"/>
    <dgm:cxn modelId="{F7CE4DCA-2039-4A55-ACCC-F074424BC41A}" type="presParOf" srcId="{448D8579-B421-4B93-B407-D5777B088012}" destId="{10D11B01-B9B3-45B8-ACD0-861ADF48AC5B}" srcOrd="2" destOrd="0" presId="urn:microsoft.com/office/officeart/2018/2/layout/IconLabelList"/>
    <dgm:cxn modelId="{39C4FA20-1E05-425E-B25D-8C8108C14663}" type="presParOf" srcId="{10D11B01-B9B3-45B8-ACD0-861ADF48AC5B}" destId="{548EF41D-2F50-47B6-BB9A-DBCD3AD08F06}" srcOrd="0" destOrd="0" presId="urn:microsoft.com/office/officeart/2018/2/layout/IconLabelList"/>
    <dgm:cxn modelId="{D3F1C433-8451-4961-BCF9-6258BD7B356C}" type="presParOf" srcId="{10D11B01-B9B3-45B8-ACD0-861ADF48AC5B}" destId="{C9A21F19-32D8-46EC-B9EC-4E2744377BC9}" srcOrd="1" destOrd="0" presId="urn:microsoft.com/office/officeart/2018/2/layout/IconLabelList"/>
    <dgm:cxn modelId="{D69F3DE9-EFE1-409A-A2A0-4994157C43E7}" type="presParOf" srcId="{10D11B01-B9B3-45B8-ACD0-861ADF48AC5B}" destId="{A19CB8EE-EEB9-4836-B645-AA6317B50F40}" srcOrd="2" destOrd="0" presId="urn:microsoft.com/office/officeart/2018/2/layout/IconLabelList"/>
    <dgm:cxn modelId="{6BF46B8B-2A51-4E06-86F0-AD9BD2C16871}" type="presParOf" srcId="{448D8579-B421-4B93-B407-D5777B088012}" destId="{462CAD84-0124-4292-A750-B4E8AEEEEAE4}" srcOrd="3" destOrd="0" presId="urn:microsoft.com/office/officeart/2018/2/layout/IconLabelList"/>
    <dgm:cxn modelId="{85C1F653-0B54-4EDF-A18E-E38C5E52F64F}" type="presParOf" srcId="{448D8579-B421-4B93-B407-D5777B088012}" destId="{19F6E22A-D59B-4F1A-B753-DAF044F91E63}" srcOrd="4" destOrd="0" presId="urn:microsoft.com/office/officeart/2018/2/layout/IconLabelList"/>
    <dgm:cxn modelId="{409BA695-9873-4A18-91BA-986A90DB609B}" type="presParOf" srcId="{19F6E22A-D59B-4F1A-B753-DAF044F91E63}" destId="{508707CB-2137-43EF-A9F2-FF56C2EE81C1}" srcOrd="0" destOrd="0" presId="urn:microsoft.com/office/officeart/2018/2/layout/IconLabelList"/>
    <dgm:cxn modelId="{F2AB4AA2-ED20-4AE8-9922-3429BB5397A1}" type="presParOf" srcId="{19F6E22A-D59B-4F1A-B753-DAF044F91E63}" destId="{2171EE57-A827-4A90-8E9F-7A41551BEB5E}" srcOrd="1" destOrd="0" presId="urn:microsoft.com/office/officeart/2018/2/layout/IconLabelList"/>
    <dgm:cxn modelId="{A24A581E-ACA2-40D0-8047-F5136B401A76}" type="presParOf" srcId="{19F6E22A-D59B-4F1A-B753-DAF044F91E63}" destId="{7AEA7CEF-61D9-49B7-B380-EED21F438C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3D9B3B-6412-4409-A989-03FD01EDDB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7560DE-36A0-4EFD-8DBF-350B4065D46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Branch of artificial intelligence (AI)</a:t>
          </a:r>
        </a:p>
      </dgm:t>
    </dgm:pt>
    <dgm:pt modelId="{986924E0-8A02-459F-B962-AF3FDABA2235}" type="parTrans" cxnId="{4ED96718-FEC6-4B61-B4B1-130D50397A98}">
      <dgm:prSet/>
      <dgm:spPr/>
      <dgm:t>
        <a:bodyPr/>
        <a:lstStyle/>
        <a:p>
          <a:endParaRPr lang="en-US"/>
        </a:p>
      </dgm:t>
    </dgm:pt>
    <dgm:pt modelId="{12B33201-8FAA-4ED4-A89E-2A7D3668B100}" type="sibTrans" cxnId="{4ED96718-FEC6-4B61-B4B1-130D50397A98}">
      <dgm:prSet/>
      <dgm:spPr/>
      <dgm:t>
        <a:bodyPr/>
        <a:lstStyle/>
        <a:p>
          <a:endParaRPr lang="en-US"/>
        </a:p>
      </dgm:t>
    </dgm:pt>
    <dgm:pt modelId="{3043FD2E-393F-47B2-A82A-E2DD1A962003}">
      <dgm:prSet/>
      <dgm:spPr/>
      <dgm:t>
        <a:bodyPr/>
        <a:lstStyle/>
        <a:p>
          <a:r>
            <a:rPr lang="en-US" dirty="0"/>
            <a:t>Branch of computer science (CS)</a:t>
          </a:r>
        </a:p>
      </dgm:t>
    </dgm:pt>
    <dgm:pt modelId="{E749535E-E0AF-49B5-ACF4-926AE1411DD0}" type="parTrans" cxnId="{0120C453-A159-452F-9208-646FD881CAAB}">
      <dgm:prSet/>
      <dgm:spPr/>
      <dgm:t>
        <a:bodyPr/>
        <a:lstStyle/>
        <a:p>
          <a:endParaRPr lang="en-US"/>
        </a:p>
      </dgm:t>
    </dgm:pt>
    <dgm:pt modelId="{1AAFCBB9-24E2-4B60-AFF1-F5F6EF734771}" type="sibTrans" cxnId="{0120C453-A159-452F-9208-646FD881CAAB}">
      <dgm:prSet/>
      <dgm:spPr/>
      <dgm:t>
        <a:bodyPr/>
        <a:lstStyle/>
        <a:p>
          <a:endParaRPr lang="en-US"/>
        </a:p>
      </dgm:t>
    </dgm:pt>
    <dgm:pt modelId="{EA15A63E-1027-4A72-A1CB-B3CDA17C6C63}">
      <dgm:prSet/>
      <dgm:spPr/>
      <dgm:t>
        <a:bodyPr/>
        <a:lstStyle/>
        <a:p>
          <a:r>
            <a:rPr lang="en-US"/>
            <a:t>Uses algorithms to extract data and learn from it via experience</a:t>
          </a:r>
        </a:p>
      </dgm:t>
    </dgm:pt>
    <dgm:pt modelId="{CF473281-A403-4F20-806F-CC331FF1E9FB}" type="parTrans" cxnId="{0FF498E5-E3B7-4917-91AB-2A7D5C15134A}">
      <dgm:prSet/>
      <dgm:spPr/>
      <dgm:t>
        <a:bodyPr/>
        <a:lstStyle/>
        <a:p>
          <a:endParaRPr lang="en-US"/>
        </a:p>
      </dgm:t>
    </dgm:pt>
    <dgm:pt modelId="{B35FF493-1CAB-4E3C-8147-21EFE61CBE29}" type="sibTrans" cxnId="{0FF498E5-E3B7-4917-91AB-2A7D5C15134A}">
      <dgm:prSet/>
      <dgm:spPr/>
      <dgm:t>
        <a:bodyPr/>
        <a:lstStyle/>
        <a:p>
          <a:endParaRPr lang="en-US"/>
        </a:p>
      </dgm:t>
    </dgm:pt>
    <dgm:pt modelId="{37DC42D2-80F6-4C42-BB5E-E94D19DA59D1}">
      <dgm:prSet/>
      <dgm:spPr/>
      <dgm:t>
        <a:bodyPr/>
        <a:lstStyle/>
        <a:p>
          <a:r>
            <a:rPr lang="en-US"/>
            <a:t>The goal is to imitate how humans learn</a:t>
          </a:r>
        </a:p>
      </dgm:t>
    </dgm:pt>
    <dgm:pt modelId="{6B9E9272-9173-4B3E-8277-0139D1C24A13}" type="parTrans" cxnId="{DFA7DFEE-6F43-448B-A05C-3CBB92AC031B}">
      <dgm:prSet/>
      <dgm:spPr/>
      <dgm:t>
        <a:bodyPr/>
        <a:lstStyle/>
        <a:p>
          <a:endParaRPr lang="en-US"/>
        </a:p>
      </dgm:t>
    </dgm:pt>
    <dgm:pt modelId="{01B58121-A2C5-4478-AF69-06834B3E07F7}" type="sibTrans" cxnId="{DFA7DFEE-6F43-448B-A05C-3CBB92AC031B}">
      <dgm:prSet/>
      <dgm:spPr/>
      <dgm:t>
        <a:bodyPr/>
        <a:lstStyle/>
        <a:p>
          <a:endParaRPr lang="en-US"/>
        </a:p>
      </dgm:t>
    </dgm:pt>
    <dgm:pt modelId="{3FFE6CCD-D891-43DC-8E5A-EFD3C15BAE86}" type="pres">
      <dgm:prSet presAssocID="{223D9B3B-6412-4409-A989-03FD01EDDB80}" presName="root" presStyleCnt="0">
        <dgm:presLayoutVars>
          <dgm:dir/>
          <dgm:resizeHandles val="exact"/>
        </dgm:presLayoutVars>
      </dgm:prSet>
      <dgm:spPr/>
    </dgm:pt>
    <dgm:pt modelId="{3FE88458-044A-41AF-8ACA-D67315283F35}" type="pres">
      <dgm:prSet presAssocID="{ED7560DE-36A0-4EFD-8DBF-350B4065D46A}" presName="compNode" presStyleCnt="0"/>
      <dgm:spPr/>
    </dgm:pt>
    <dgm:pt modelId="{420BB531-642B-490F-9331-BA07BCC1F828}" type="pres">
      <dgm:prSet presAssocID="{ED7560DE-36A0-4EFD-8DBF-350B4065D4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1B460D-0438-42B9-B407-0E4F268E5CB3}" type="pres">
      <dgm:prSet presAssocID="{ED7560DE-36A0-4EFD-8DBF-350B4065D46A}" presName="spaceRect" presStyleCnt="0"/>
      <dgm:spPr/>
    </dgm:pt>
    <dgm:pt modelId="{27415E0E-63ED-4B6A-8DDB-C28788809EED}" type="pres">
      <dgm:prSet presAssocID="{ED7560DE-36A0-4EFD-8DBF-350B4065D46A}" presName="textRect" presStyleLbl="revTx" presStyleIdx="0" presStyleCnt="4">
        <dgm:presLayoutVars>
          <dgm:chMax val="1"/>
          <dgm:chPref val="1"/>
        </dgm:presLayoutVars>
      </dgm:prSet>
      <dgm:spPr/>
    </dgm:pt>
    <dgm:pt modelId="{D88480E0-71D0-452E-BDD1-3EB1661D8473}" type="pres">
      <dgm:prSet presAssocID="{12B33201-8FAA-4ED4-A89E-2A7D3668B100}" presName="sibTrans" presStyleCnt="0"/>
      <dgm:spPr/>
    </dgm:pt>
    <dgm:pt modelId="{C0EF723C-40AA-4112-A061-755DBD5AA537}" type="pres">
      <dgm:prSet presAssocID="{3043FD2E-393F-47B2-A82A-E2DD1A962003}" presName="compNode" presStyleCnt="0"/>
      <dgm:spPr/>
    </dgm:pt>
    <dgm:pt modelId="{43F213C3-D8BD-4B2A-88C7-663B75F06AD5}" type="pres">
      <dgm:prSet presAssocID="{3043FD2E-393F-47B2-A82A-E2DD1A9620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605E8E-720A-4DEC-A50B-9EE19DB79FE6}" type="pres">
      <dgm:prSet presAssocID="{3043FD2E-393F-47B2-A82A-E2DD1A962003}" presName="spaceRect" presStyleCnt="0"/>
      <dgm:spPr/>
    </dgm:pt>
    <dgm:pt modelId="{079DA530-C7FE-423E-B0CE-2B4197713DE0}" type="pres">
      <dgm:prSet presAssocID="{3043FD2E-393F-47B2-A82A-E2DD1A962003}" presName="textRect" presStyleLbl="revTx" presStyleIdx="1" presStyleCnt="4">
        <dgm:presLayoutVars>
          <dgm:chMax val="1"/>
          <dgm:chPref val="1"/>
        </dgm:presLayoutVars>
      </dgm:prSet>
      <dgm:spPr/>
    </dgm:pt>
    <dgm:pt modelId="{3AA905C7-E09A-4BC1-968D-A8619D41C744}" type="pres">
      <dgm:prSet presAssocID="{1AAFCBB9-24E2-4B60-AFF1-F5F6EF734771}" presName="sibTrans" presStyleCnt="0"/>
      <dgm:spPr/>
    </dgm:pt>
    <dgm:pt modelId="{99D87E59-DB81-46AD-964B-391FBD7AA09A}" type="pres">
      <dgm:prSet presAssocID="{EA15A63E-1027-4A72-A1CB-B3CDA17C6C63}" presName="compNode" presStyleCnt="0"/>
      <dgm:spPr/>
    </dgm:pt>
    <dgm:pt modelId="{B14A8F4B-6ACC-4143-99AC-9DAED605DA37}" type="pres">
      <dgm:prSet presAssocID="{EA15A63E-1027-4A72-A1CB-B3CDA17C6C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E41EA1-32BE-4590-8239-B438391EB6F0}" type="pres">
      <dgm:prSet presAssocID="{EA15A63E-1027-4A72-A1CB-B3CDA17C6C63}" presName="spaceRect" presStyleCnt="0"/>
      <dgm:spPr/>
    </dgm:pt>
    <dgm:pt modelId="{7A8296D6-B8AF-45E2-81E6-7703227B4944}" type="pres">
      <dgm:prSet presAssocID="{EA15A63E-1027-4A72-A1CB-B3CDA17C6C63}" presName="textRect" presStyleLbl="revTx" presStyleIdx="2" presStyleCnt="4">
        <dgm:presLayoutVars>
          <dgm:chMax val="1"/>
          <dgm:chPref val="1"/>
        </dgm:presLayoutVars>
      </dgm:prSet>
      <dgm:spPr/>
    </dgm:pt>
    <dgm:pt modelId="{E6D799BA-8C66-4D06-B978-1B57FF11BD29}" type="pres">
      <dgm:prSet presAssocID="{B35FF493-1CAB-4E3C-8147-21EFE61CBE29}" presName="sibTrans" presStyleCnt="0"/>
      <dgm:spPr/>
    </dgm:pt>
    <dgm:pt modelId="{5A9AE910-11D0-4D1F-AC9C-400218430E74}" type="pres">
      <dgm:prSet presAssocID="{37DC42D2-80F6-4C42-BB5E-E94D19DA59D1}" presName="compNode" presStyleCnt="0"/>
      <dgm:spPr/>
    </dgm:pt>
    <dgm:pt modelId="{41BEFC4C-89E5-44A2-8434-4358F5C1D6F9}" type="pres">
      <dgm:prSet presAssocID="{37DC42D2-80F6-4C42-BB5E-E94D19DA59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8348CB5-B693-4B34-95AD-3274A190587D}" type="pres">
      <dgm:prSet presAssocID="{37DC42D2-80F6-4C42-BB5E-E94D19DA59D1}" presName="spaceRect" presStyleCnt="0"/>
      <dgm:spPr/>
    </dgm:pt>
    <dgm:pt modelId="{A1DD29E0-ACEC-4F1F-A7FF-1AE5436550EB}" type="pres">
      <dgm:prSet presAssocID="{37DC42D2-80F6-4C42-BB5E-E94D19DA59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F82405-C0CD-4EE3-8F0E-DEBFC7ADEA33}" type="presOf" srcId="{37DC42D2-80F6-4C42-BB5E-E94D19DA59D1}" destId="{A1DD29E0-ACEC-4F1F-A7FF-1AE5436550EB}" srcOrd="0" destOrd="0" presId="urn:microsoft.com/office/officeart/2018/2/layout/IconLabelList"/>
    <dgm:cxn modelId="{4ED96718-FEC6-4B61-B4B1-130D50397A98}" srcId="{223D9B3B-6412-4409-A989-03FD01EDDB80}" destId="{ED7560DE-36A0-4EFD-8DBF-350B4065D46A}" srcOrd="0" destOrd="0" parTransId="{986924E0-8A02-459F-B962-AF3FDABA2235}" sibTransId="{12B33201-8FAA-4ED4-A89E-2A7D3668B100}"/>
    <dgm:cxn modelId="{538BF12E-EED6-45A0-92DB-BDD84B0B9441}" type="presOf" srcId="{EA15A63E-1027-4A72-A1CB-B3CDA17C6C63}" destId="{7A8296D6-B8AF-45E2-81E6-7703227B4944}" srcOrd="0" destOrd="0" presId="urn:microsoft.com/office/officeart/2018/2/layout/IconLabelList"/>
    <dgm:cxn modelId="{9E063034-31A0-409B-9D6F-B01A46F63888}" type="presOf" srcId="{ED7560DE-36A0-4EFD-8DBF-350B4065D46A}" destId="{27415E0E-63ED-4B6A-8DDB-C28788809EED}" srcOrd="0" destOrd="0" presId="urn:microsoft.com/office/officeart/2018/2/layout/IconLabelList"/>
    <dgm:cxn modelId="{0120C453-A159-452F-9208-646FD881CAAB}" srcId="{223D9B3B-6412-4409-A989-03FD01EDDB80}" destId="{3043FD2E-393F-47B2-A82A-E2DD1A962003}" srcOrd="1" destOrd="0" parTransId="{E749535E-E0AF-49B5-ACF4-926AE1411DD0}" sibTransId="{1AAFCBB9-24E2-4B60-AFF1-F5F6EF734771}"/>
    <dgm:cxn modelId="{C8F48CA3-2E2A-489C-9845-20458C47CF15}" type="presOf" srcId="{3043FD2E-393F-47B2-A82A-E2DD1A962003}" destId="{079DA530-C7FE-423E-B0CE-2B4197713DE0}" srcOrd="0" destOrd="0" presId="urn:microsoft.com/office/officeart/2018/2/layout/IconLabelList"/>
    <dgm:cxn modelId="{70D983D6-A39A-4C3D-9FE3-6D9FD3AD570E}" type="presOf" srcId="{223D9B3B-6412-4409-A989-03FD01EDDB80}" destId="{3FFE6CCD-D891-43DC-8E5A-EFD3C15BAE86}" srcOrd="0" destOrd="0" presId="urn:microsoft.com/office/officeart/2018/2/layout/IconLabelList"/>
    <dgm:cxn modelId="{0FF498E5-E3B7-4917-91AB-2A7D5C15134A}" srcId="{223D9B3B-6412-4409-A989-03FD01EDDB80}" destId="{EA15A63E-1027-4A72-A1CB-B3CDA17C6C63}" srcOrd="2" destOrd="0" parTransId="{CF473281-A403-4F20-806F-CC331FF1E9FB}" sibTransId="{B35FF493-1CAB-4E3C-8147-21EFE61CBE29}"/>
    <dgm:cxn modelId="{DFA7DFEE-6F43-448B-A05C-3CBB92AC031B}" srcId="{223D9B3B-6412-4409-A989-03FD01EDDB80}" destId="{37DC42D2-80F6-4C42-BB5E-E94D19DA59D1}" srcOrd="3" destOrd="0" parTransId="{6B9E9272-9173-4B3E-8277-0139D1C24A13}" sibTransId="{01B58121-A2C5-4478-AF69-06834B3E07F7}"/>
    <dgm:cxn modelId="{83F96F6E-A4CB-4015-9274-3ED6214A5086}" type="presParOf" srcId="{3FFE6CCD-D891-43DC-8E5A-EFD3C15BAE86}" destId="{3FE88458-044A-41AF-8ACA-D67315283F35}" srcOrd="0" destOrd="0" presId="urn:microsoft.com/office/officeart/2018/2/layout/IconLabelList"/>
    <dgm:cxn modelId="{250AB987-F0B2-44D6-977D-0CC0AA08552C}" type="presParOf" srcId="{3FE88458-044A-41AF-8ACA-D67315283F35}" destId="{420BB531-642B-490F-9331-BA07BCC1F828}" srcOrd="0" destOrd="0" presId="urn:microsoft.com/office/officeart/2018/2/layout/IconLabelList"/>
    <dgm:cxn modelId="{FC37818E-2285-48FE-8F67-663DFAC4762C}" type="presParOf" srcId="{3FE88458-044A-41AF-8ACA-D67315283F35}" destId="{F31B460D-0438-42B9-B407-0E4F268E5CB3}" srcOrd="1" destOrd="0" presId="urn:microsoft.com/office/officeart/2018/2/layout/IconLabelList"/>
    <dgm:cxn modelId="{90DC7CD2-9406-4509-B527-CD7469C3B13A}" type="presParOf" srcId="{3FE88458-044A-41AF-8ACA-D67315283F35}" destId="{27415E0E-63ED-4B6A-8DDB-C28788809EED}" srcOrd="2" destOrd="0" presId="urn:microsoft.com/office/officeart/2018/2/layout/IconLabelList"/>
    <dgm:cxn modelId="{15BA285C-90A0-454B-BC79-A1F220B33092}" type="presParOf" srcId="{3FFE6CCD-D891-43DC-8E5A-EFD3C15BAE86}" destId="{D88480E0-71D0-452E-BDD1-3EB1661D8473}" srcOrd="1" destOrd="0" presId="urn:microsoft.com/office/officeart/2018/2/layout/IconLabelList"/>
    <dgm:cxn modelId="{C538F3BB-FCF5-4BDC-940D-3FCC68E5A988}" type="presParOf" srcId="{3FFE6CCD-D891-43DC-8E5A-EFD3C15BAE86}" destId="{C0EF723C-40AA-4112-A061-755DBD5AA537}" srcOrd="2" destOrd="0" presId="urn:microsoft.com/office/officeart/2018/2/layout/IconLabelList"/>
    <dgm:cxn modelId="{61035DAA-38F4-4E97-B4DB-6F2E335FC0DB}" type="presParOf" srcId="{C0EF723C-40AA-4112-A061-755DBD5AA537}" destId="{43F213C3-D8BD-4B2A-88C7-663B75F06AD5}" srcOrd="0" destOrd="0" presId="urn:microsoft.com/office/officeart/2018/2/layout/IconLabelList"/>
    <dgm:cxn modelId="{3A84E975-17E7-4A94-87AE-1E8F3398675E}" type="presParOf" srcId="{C0EF723C-40AA-4112-A061-755DBD5AA537}" destId="{41605E8E-720A-4DEC-A50B-9EE19DB79FE6}" srcOrd="1" destOrd="0" presId="urn:microsoft.com/office/officeart/2018/2/layout/IconLabelList"/>
    <dgm:cxn modelId="{02E5B274-FD17-437E-BBE6-24E795398FF2}" type="presParOf" srcId="{C0EF723C-40AA-4112-A061-755DBD5AA537}" destId="{079DA530-C7FE-423E-B0CE-2B4197713DE0}" srcOrd="2" destOrd="0" presId="urn:microsoft.com/office/officeart/2018/2/layout/IconLabelList"/>
    <dgm:cxn modelId="{CB79B234-7368-4986-B41C-4202EBAA29A5}" type="presParOf" srcId="{3FFE6CCD-D891-43DC-8E5A-EFD3C15BAE86}" destId="{3AA905C7-E09A-4BC1-968D-A8619D41C744}" srcOrd="3" destOrd="0" presId="urn:microsoft.com/office/officeart/2018/2/layout/IconLabelList"/>
    <dgm:cxn modelId="{63FD550A-FD50-4ED4-8FFF-CAEDBD2151D9}" type="presParOf" srcId="{3FFE6CCD-D891-43DC-8E5A-EFD3C15BAE86}" destId="{99D87E59-DB81-46AD-964B-391FBD7AA09A}" srcOrd="4" destOrd="0" presId="urn:microsoft.com/office/officeart/2018/2/layout/IconLabelList"/>
    <dgm:cxn modelId="{76CC83D2-0289-4807-84F9-462A9FF4FBC5}" type="presParOf" srcId="{99D87E59-DB81-46AD-964B-391FBD7AA09A}" destId="{B14A8F4B-6ACC-4143-99AC-9DAED605DA37}" srcOrd="0" destOrd="0" presId="urn:microsoft.com/office/officeart/2018/2/layout/IconLabelList"/>
    <dgm:cxn modelId="{5821BDE8-558F-4B20-8E42-DC4EF8FE3645}" type="presParOf" srcId="{99D87E59-DB81-46AD-964B-391FBD7AA09A}" destId="{46E41EA1-32BE-4590-8239-B438391EB6F0}" srcOrd="1" destOrd="0" presId="urn:microsoft.com/office/officeart/2018/2/layout/IconLabelList"/>
    <dgm:cxn modelId="{1F9EDE8D-5B61-4A46-A7D7-9D202BB16B84}" type="presParOf" srcId="{99D87E59-DB81-46AD-964B-391FBD7AA09A}" destId="{7A8296D6-B8AF-45E2-81E6-7703227B4944}" srcOrd="2" destOrd="0" presId="urn:microsoft.com/office/officeart/2018/2/layout/IconLabelList"/>
    <dgm:cxn modelId="{39DAA757-5191-4BA9-9CCF-BC8648CFF823}" type="presParOf" srcId="{3FFE6CCD-D891-43DC-8E5A-EFD3C15BAE86}" destId="{E6D799BA-8C66-4D06-B978-1B57FF11BD29}" srcOrd="5" destOrd="0" presId="urn:microsoft.com/office/officeart/2018/2/layout/IconLabelList"/>
    <dgm:cxn modelId="{46EE9E32-CFC8-46E4-8F25-FBA456691DF2}" type="presParOf" srcId="{3FFE6CCD-D891-43DC-8E5A-EFD3C15BAE86}" destId="{5A9AE910-11D0-4D1F-AC9C-400218430E74}" srcOrd="6" destOrd="0" presId="urn:microsoft.com/office/officeart/2018/2/layout/IconLabelList"/>
    <dgm:cxn modelId="{15716E89-A979-49AD-B615-97DFB336CE9A}" type="presParOf" srcId="{5A9AE910-11D0-4D1F-AC9C-400218430E74}" destId="{41BEFC4C-89E5-44A2-8434-4358F5C1D6F9}" srcOrd="0" destOrd="0" presId="urn:microsoft.com/office/officeart/2018/2/layout/IconLabelList"/>
    <dgm:cxn modelId="{60B5C250-F7CB-4ECF-9E6C-9E18A78CA99E}" type="presParOf" srcId="{5A9AE910-11D0-4D1F-AC9C-400218430E74}" destId="{B8348CB5-B693-4B34-95AD-3274A190587D}" srcOrd="1" destOrd="0" presId="urn:microsoft.com/office/officeart/2018/2/layout/IconLabelList"/>
    <dgm:cxn modelId="{38ED5057-4C58-451A-BF25-9815BCD80BB4}" type="presParOf" srcId="{5A9AE910-11D0-4D1F-AC9C-400218430E74}" destId="{A1DD29E0-ACEC-4F1F-A7FF-1AE5436550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46ADE9-C8AC-4C40-8F09-166F076A16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5289B-4E79-4B29-9393-8EF3F8451612}">
      <dgm:prSet custT="1"/>
      <dgm:spPr/>
      <dgm:t>
        <a:bodyPr/>
        <a:lstStyle/>
        <a:p>
          <a:r>
            <a:rPr lang="en-US" sz="2800" b="1" dirty="0"/>
            <a:t>FACEBOOK: </a:t>
          </a:r>
          <a:r>
            <a:rPr lang="en-US" sz="2400" dirty="0"/>
            <a:t>ML algorithms collects behavioral data for every user. This algorithm predicts interests for each user based on their past behavior, then recommends notifications on the news feed.</a:t>
          </a:r>
        </a:p>
      </dgm:t>
    </dgm:pt>
    <dgm:pt modelId="{4B9239D2-783D-45DF-8C9D-A599608F842F}" type="parTrans" cxnId="{15485926-B52E-47A2-A11D-7C3775A94CC5}">
      <dgm:prSet/>
      <dgm:spPr/>
      <dgm:t>
        <a:bodyPr/>
        <a:lstStyle/>
        <a:p>
          <a:endParaRPr lang="en-US"/>
        </a:p>
      </dgm:t>
    </dgm:pt>
    <dgm:pt modelId="{E5065DBA-3915-4A0E-AF1C-90DB8A98C6A7}" type="sibTrans" cxnId="{15485926-B52E-47A2-A11D-7C3775A94CC5}">
      <dgm:prSet/>
      <dgm:spPr/>
      <dgm:t>
        <a:bodyPr/>
        <a:lstStyle/>
        <a:p>
          <a:endParaRPr lang="en-US"/>
        </a:p>
      </dgm:t>
    </dgm:pt>
    <dgm:pt modelId="{6A39A227-DBCD-9348-BA8D-E15842E07FB1}" type="pres">
      <dgm:prSet presAssocID="{0E46ADE9-C8AC-4C40-8F09-166F076A1636}" presName="linear" presStyleCnt="0">
        <dgm:presLayoutVars>
          <dgm:animLvl val="lvl"/>
          <dgm:resizeHandles val="exact"/>
        </dgm:presLayoutVars>
      </dgm:prSet>
      <dgm:spPr/>
    </dgm:pt>
    <dgm:pt modelId="{43B8628D-4679-CF40-9BF9-202E7225ED0D}" type="pres">
      <dgm:prSet presAssocID="{F8E5289B-4E79-4B29-9393-8EF3F84516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6CC4405-E984-9145-9818-235D80B6955F}" type="presOf" srcId="{F8E5289B-4E79-4B29-9393-8EF3F8451612}" destId="{43B8628D-4679-CF40-9BF9-202E7225ED0D}" srcOrd="0" destOrd="0" presId="urn:microsoft.com/office/officeart/2005/8/layout/vList2"/>
    <dgm:cxn modelId="{15485926-B52E-47A2-A11D-7C3775A94CC5}" srcId="{0E46ADE9-C8AC-4C40-8F09-166F076A1636}" destId="{F8E5289B-4E79-4B29-9393-8EF3F8451612}" srcOrd="0" destOrd="0" parTransId="{4B9239D2-783D-45DF-8C9D-A599608F842F}" sibTransId="{E5065DBA-3915-4A0E-AF1C-90DB8A98C6A7}"/>
    <dgm:cxn modelId="{1A9F5998-019F-034E-9CE5-A5D9451755EE}" type="presOf" srcId="{0E46ADE9-C8AC-4C40-8F09-166F076A1636}" destId="{6A39A227-DBCD-9348-BA8D-E15842E07FB1}" srcOrd="0" destOrd="0" presId="urn:microsoft.com/office/officeart/2005/8/layout/vList2"/>
    <dgm:cxn modelId="{90ACEF53-FED1-9544-92BC-A970B82ABB28}" type="presParOf" srcId="{6A39A227-DBCD-9348-BA8D-E15842E07FB1}" destId="{43B8628D-4679-CF40-9BF9-202E7225ED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46ADE9-C8AC-4C40-8F09-166F076A16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5289B-4E79-4B29-9393-8EF3F8451612}">
      <dgm:prSet custT="1"/>
      <dgm:spPr/>
      <dgm:t>
        <a:bodyPr/>
        <a:lstStyle/>
        <a:p>
          <a:r>
            <a:rPr lang="en-US" sz="2800" b="1" dirty="0"/>
            <a:t>FACEBOOK: </a:t>
          </a:r>
          <a:r>
            <a:rPr lang="en-US" sz="2400" dirty="0"/>
            <a:t>ML algorithms collects behavioral data for every user. This algorithm predicts interests for each user based on their past behavior, then recommends notifications on the news feed.</a:t>
          </a:r>
        </a:p>
      </dgm:t>
    </dgm:pt>
    <dgm:pt modelId="{4B9239D2-783D-45DF-8C9D-A599608F842F}" type="parTrans" cxnId="{15485926-B52E-47A2-A11D-7C3775A94CC5}">
      <dgm:prSet/>
      <dgm:spPr/>
      <dgm:t>
        <a:bodyPr/>
        <a:lstStyle/>
        <a:p>
          <a:endParaRPr lang="en-US"/>
        </a:p>
      </dgm:t>
    </dgm:pt>
    <dgm:pt modelId="{E5065DBA-3915-4A0E-AF1C-90DB8A98C6A7}" type="sibTrans" cxnId="{15485926-B52E-47A2-A11D-7C3775A94CC5}">
      <dgm:prSet/>
      <dgm:spPr/>
      <dgm:t>
        <a:bodyPr/>
        <a:lstStyle/>
        <a:p>
          <a:endParaRPr lang="en-US"/>
        </a:p>
      </dgm:t>
    </dgm:pt>
    <dgm:pt modelId="{976F72A6-7FA6-41F5-9701-E5957BD2D40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AMAZON:  </a:t>
          </a:r>
          <a:r>
            <a:rPr lang="en-US" sz="2400" dirty="0">
              <a:solidFill>
                <a:schemeClr val="tx1"/>
              </a:solidFill>
            </a:rPr>
            <a:t>Same idea here. Their ML algorithm recommends some products based on their past behavior when navigating on their website.</a:t>
          </a:r>
        </a:p>
      </dgm:t>
    </dgm:pt>
    <dgm:pt modelId="{9C455C0E-2F92-43AA-8AFA-4EA72F005DB1}" type="parTrans" cxnId="{B56792AD-5D86-48E0-B86D-51AA851811E8}">
      <dgm:prSet/>
      <dgm:spPr/>
      <dgm:t>
        <a:bodyPr/>
        <a:lstStyle/>
        <a:p>
          <a:endParaRPr lang="en-US"/>
        </a:p>
      </dgm:t>
    </dgm:pt>
    <dgm:pt modelId="{165966AF-CC65-4AD2-9C83-B90BC2492701}" type="sibTrans" cxnId="{B56792AD-5D86-48E0-B86D-51AA851811E8}">
      <dgm:prSet/>
      <dgm:spPr/>
      <dgm:t>
        <a:bodyPr/>
        <a:lstStyle/>
        <a:p>
          <a:endParaRPr lang="en-US"/>
        </a:p>
      </dgm:t>
    </dgm:pt>
    <dgm:pt modelId="{6A39A227-DBCD-9348-BA8D-E15842E07FB1}" type="pres">
      <dgm:prSet presAssocID="{0E46ADE9-C8AC-4C40-8F09-166F076A1636}" presName="linear" presStyleCnt="0">
        <dgm:presLayoutVars>
          <dgm:animLvl val="lvl"/>
          <dgm:resizeHandles val="exact"/>
        </dgm:presLayoutVars>
      </dgm:prSet>
      <dgm:spPr/>
    </dgm:pt>
    <dgm:pt modelId="{43B8628D-4679-CF40-9BF9-202E7225ED0D}" type="pres">
      <dgm:prSet presAssocID="{F8E5289B-4E79-4B29-9393-8EF3F84516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19BBA9-3098-C145-8D16-4FB2CD844051}" type="pres">
      <dgm:prSet presAssocID="{E5065DBA-3915-4A0E-AF1C-90DB8A98C6A7}" presName="spacer" presStyleCnt="0"/>
      <dgm:spPr/>
    </dgm:pt>
    <dgm:pt modelId="{767A34C3-BE99-504B-9C20-99643932788F}" type="pres">
      <dgm:prSet presAssocID="{976F72A6-7FA6-41F5-9701-E5957BD2D4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CC4405-E984-9145-9818-235D80B6955F}" type="presOf" srcId="{F8E5289B-4E79-4B29-9393-8EF3F8451612}" destId="{43B8628D-4679-CF40-9BF9-202E7225ED0D}" srcOrd="0" destOrd="0" presId="urn:microsoft.com/office/officeart/2005/8/layout/vList2"/>
    <dgm:cxn modelId="{15485926-B52E-47A2-A11D-7C3775A94CC5}" srcId="{0E46ADE9-C8AC-4C40-8F09-166F076A1636}" destId="{F8E5289B-4E79-4B29-9393-8EF3F8451612}" srcOrd="0" destOrd="0" parTransId="{4B9239D2-783D-45DF-8C9D-A599608F842F}" sibTransId="{E5065DBA-3915-4A0E-AF1C-90DB8A98C6A7}"/>
    <dgm:cxn modelId="{76579F72-4E9E-1644-9008-5B830ECE2673}" type="presOf" srcId="{976F72A6-7FA6-41F5-9701-E5957BD2D40F}" destId="{767A34C3-BE99-504B-9C20-99643932788F}" srcOrd="0" destOrd="0" presId="urn:microsoft.com/office/officeart/2005/8/layout/vList2"/>
    <dgm:cxn modelId="{1A9F5998-019F-034E-9CE5-A5D9451755EE}" type="presOf" srcId="{0E46ADE9-C8AC-4C40-8F09-166F076A1636}" destId="{6A39A227-DBCD-9348-BA8D-E15842E07FB1}" srcOrd="0" destOrd="0" presId="urn:microsoft.com/office/officeart/2005/8/layout/vList2"/>
    <dgm:cxn modelId="{B56792AD-5D86-48E0-B86D-51AA851811E8}" srcId="{0E46ADE9-C8AC-4C40-8F09-166F076A1636}" destId="{976F72A6-7FA6-41F5-9701-E5957BD2D40F}" srcOrd="1" destOrd="0" parTransId="{9C455C0E-2F92-43AA-8AFA-4EA72F005DB1}" sibTransId="{165966AF-CC65-4AD2-9C83-B90BC2492701}"/>
    <dgm:cxn modelId="{90ACEF53-FED1-9544-92BC-A970B82ABB28}" type="presParOf" srcId="{6A39A227-DBCD-9348-BA8D-E15842E07FB1}" destId="{43B8628D-4679-CF40-9BF9-202E7225ED0D}" srcOrd="0" destOrd="0" presId="urn:microsoft.com/office/officeart/2005/8/layout/vList2"/>
    <dgm:cxn modelId="{C4F076DE-439E-4249-92AE-930C70A31C27}" type="presParOf" srcId="{6A39A227-DBCD-9348-BA8D-E15842E07FB1}" destId="{D619BBA9-3098-C145-8D16-4FB2CD844051}" srcOrd="1" destOrd="0" presId="urn:microsoft.com/office/officeart/2005/8/layout/vList2"/>
    <dgm:cxn modelId="{107D7FDA-7646-324E-8775-E3F85A28EDE3}" type="presParOf" srcId="{6A39A227-DBCD-9348-BA8D-E15842E07FB1}" destId="{767A34C3-BE99-504B-9C20-9964393278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46ADE9-C8AC-4C40-8F09-166F076A16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5289B-4E79-4B29-9393-8EF3F8451612}">
      <dgm:prSet custT="1"/>
      <dgm:spPr/>
      <dgm:t>
        <a:bodyPr/>
        <a:lstStyle/>
        <a:p>
          <a:r>
            <a:rPr lang="en-US" sz="2800" b="1" dirty="0"/>
            <a:t>FACEBOOK: </a:t>
          </a:r>
          <a:r>
            <a:rPr lang="en-US" sz="2400" dirty="0"/>
            <a:t>ML algorithms collects behavioral data for every user. This algorithm predicts interests for each user based on their past behavior, then recommends notifications on the news feed.</a:t>
          </a:r>
        </a:p>
      </dgm:t>
    </dgm:pt>
    <dgm:pt modelId="{4B9239D2-783D-45DF-8C9D-A599608F842F}" type="parTrans" cxnId="{15485926-B52E-47A2-A11D-7C3775A94CC5}">
      <dgm:prSet/>
      <dgm:spPr/>
      <dgm:t>
        <a:bodyPr/>
        <a:lstStyle/>
        <a:p>
          <a:endParaRPr lang="en-US"/>
        </a:p>
      </dgm:t>
    </dgm:pt>
    <dgm:pt modelId="{E5065DBA-3915-4A0E-AF1C-90DB8A98C6A7}" type="sibTrans" cxnId="{15485926-B52E-47A2-A11D-7C3775A94CC5}">
      <dgm:prSet/>
      <dgm:spPr/>
      <dgm:t>
        <a:bodyPr/>
        <a:lstStyle/>
        <a:p>
          <a:endParaRPr lang="en-US"/>
        </a:p>
      </dgm:t>
    </dgm:pt>
    <dgm:pt modelId="{976F72A6-7FA6-41F5-9701-E5957BD2D40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AMAZON:  </a:t>
          </a:r>
          <a:r>
            <a:rPr lang="en-US" sz="2400" dirty="0">
              <a:solidFill>
                <a:schemeClr val="tx1"/>
              </a:solidFill>
            </a:rPr>
            <a:t>Same idea here. Their ML algorithm recommends some products based on their past behavior when navigating on their website.</a:t>
          </a:r>
        </a:p>
      </dgm:t>
    </dgm:pt>
    <dgm:pt modelId="{9C455C0E-2F92-43AA-8AFA-4EA72F005DB1}" type="parTrans" cxnId="{B56792AD-5D86-48E0-B86D-51AA851811E8}">
      <dgm:prSet/>
      <dgm:spPr/>
      <dgm:t>
        <a:bodyPr/>
        <a:lstStyle/>
        <a:p>
          <a:endParaRPr lang="en-US"/>
        </a:p>
      </dgm:t>
    </dgm:pt>
    <dgm:pt modelId="{165966AF-CC65-4AD2-9C83-B90BC2492701}" type="sibTrans" cxnId="{B56792AD-5D86-48E0-B86D-51AA851811E8}">
      <dgm:prSet/>
      <dgm:spPr/>
      <dgm:t>
        <a:bodyPr/>
        <a:lstStyle/>
        <a:p>
          <a:endParaRPr lang="en-US"/>
        </a:p>
      </dgm:t>
    </dgm:pt>
    <dgm:pt modelId="{5D912166-BA53-489E-8706-DC0DD7597AEF}">
      <dgm:prSet custT="1"/>
      <dgm:spPr>
        <a:solidFill>
          <a:schemeClr val="tx1"/>
        </a:solidFill>
      </dgm:spPr>
      <dgm:t>
        <a:bodyPr/>
        <a:lstStyle/>
        <a:p>
          <a:r>
            <a:rPr lang="en-US" sz="2800" b="1" dirty="0">
              <a:solidFill>
                <a:srgbClr val="FF0000"/>
              </a:solidFill>
            </a:rPr>
            <a:t>NETFLIX:  </a:t>
          </a:r>
          <a:r>
            <a:rPr lang="en-US" sz="2400" dirty="0">
              <a:solidFill>
                <a:schemeClr val="bg1"/>
              </a:solidFill>
            </a:rPr>
            <a:t>Here the ML algorithm recommends movies based based, as well, in past behaviors.</a:t>
          </a:r>
        </a:p>
      </dgm:t>
    </dgm:pt>
    <dgm:pt modelId="{F64E851A-6F32-488A-A39C-320480EED5FD}" type="parTrans" cxnId="{53BA5935-DDD7-45C8-89C5-25D1B868D085}">
      <dgm:prSet/>
      <dgm:spPr/>
      <dgm:t>
        <a:bodyPr/>
        <a:lstStyle/>
        <a:p>
          <a:endParaRPr lang="en-US"/>
        </a:p>
      </dgm:t>
    </dgm:pt>
    <dgm:pt modelId="{696D5E8B-53D4-430C-A22B-D8E8F62A5EAB}" type="sibTrans" cxnId="{53BA5935-DDD7-45C8-89C5-25D1B868D085}">
      <dgm:prSet/>
      <dgm:spPr/>
      <dgm:t>
        <a:bodyPr/>
        <a:lstStyle/>
        <a:p>
          <a:endParaRPr lang="en-US"/>
        </a:p>
      </dgm:t>
    </dgm:pt>
    <dgm:pt modelId="{6A39A227-DBCD-9348-BA8D-E15842E07FB1}" type="pres">
      <dgm:prSet presAssocID="{0E46ADE9-C8AC-4C40-8F09-166F076A1636}" presName="linear" presStyleCnt="0">
        <dgm:presLayoutVars>
          <dgm:animLvl val="lvl"/>
          <dgm:resizeHandles val="exact"/>
        </dgm:presLayoutVars>
      </dgm:prSet>
      <dgm:spPr/>
    </dgm:pt>
    <dgm:pt modelId="{43B8628D-4679-CF40-9BF9-202E7225ED0D}" type="pres">
      <dgm:prSet presAssocID="{F8E5289B-4E79-4B29-9393-8EF3F84516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9BBA9-3098-C145-8D16-4FB2CD844051}" type="pres">
      <dgm:prSet presAssocID="{E5065DBA-3915-4A0E-AF1C-90DB8A98C6A7}" presName="spacer" presStyleCnt="0"/>
      <dgm:spPr/>
    </dgm:pt>
    <dgm:pt modelId="{767A34C3-BE99-504B-9C20-99643932788F}" type="pres">
      <dgm:prSet presAssocID="{976F72A6-7FA6-41F5-9701-E5957BD2D4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879AE7-350A-024C-B304-719921FF52F4}" type="pres">
      <dgm:prSet presAssocID="{165966AF-CC65-4AD2-9C83-B90BC2492701}" presName="spacer" presStyleCnt="0"/>
      <dgm:spPr/>
    </dgm:pt>
    <dgm:pt modelId="{D672CB6B-C57E-AC41-85DA-D4C993DED923}" type="pres">
      <dgm:prSet presAssocID="{5D912166-BA53-489E-8706-DC0DD7597A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CC4405-E984-9145-9818-235D80B6955F}" type="presOf" srcId="{F8E5289B-4E79-4B29-9393-8EF3F8451612}" destId="{43B8628D-4679-CF40-9BF9-202E7225ED0D}" srcOrd="0" destOrd="0" presId="urn:microsoft.com/office/officeart/2005/8/layout/vList2"/>
    <dgm:cxn modelId="{15485926-B52E-47A2-A11D-7C3775A94CC5}" srcId="{0E46ADE9-C8AC-4C40-8F09-166F076A1636}" destId="{F8E5289B-4E79-4B29-9393-8EF3F8451612}" srcOrd="0" destOrd="0" parTransId="{4B9239D2-783D-45DF-8C9D-A599608F842F}" sibTransId="{E5065DBA-3915-4A0E-AF1C-90DB8A98C6A7}"/>
    <dgm:cxn modelId="{53BA5935-DDD7-45C8-89C5-25D1B868D085}" srcId="{0E46ADE9-C8AC-4C40-8F09-166F076A1636}" destId="{5D912166-BA53-489E-8706-DC0DD7597AEF}" srcOrd="2" destOrd="0" parTransId="{F64E851A-6F32-488A-A39C-320480EED5FD}" sibTransId="{696D5E8B-53D4-430C-A22B-D8E8F62A5EAB}"/>
    <dgm:cxn modelId="{76579F72-4E9E-1644-9008-5B830ECE2673}" type="presOf" srcId="{976F72A6-7FA6-41F5-9701-E5957BD2D40F}" destId="{767A34C3-BE99-504B-9C20-99643932788F}" srcOrd="0" destOrd="0" presId="urn:microsoft.com/office/officeart/2005/8/layout/vList2"/>
    <dgm:cxn modelId="{1A9F5998-019F-034E-9CE5-A5D9451755EE}" type="presOf" srcId="{0E46ADE9-C8AC-4C40-8F09-166F076A1636}" destId="{6A39A227-DBCD-9348-BA8D-E15842E07FB1}" srcOrd="0" destOrd="0" presId="urn:microsoft.com/office/officeart/2005/8/layout/vList2"/>
    <dgm:cxn modelId="{86C11D9F-41AF-6647-ADD1-8350900DAEA6}" type="presOf" srcId="{5D912166-BA53-489E-8706-DC0DD7597AEF}" destId="{D672CB6B-C57E-AC41-85DA-D4C993DED923}" srcOrd="0" destOrd="0" presId="urn:microsoft.com/office/officeart/2005/8/layout/vList2"/>
    <dgm:cxn modelId="{B56792AD-5D86-48E0-B86D-51AA851811E8}" srcId="{0E46ADE9-C8AC-4C40-8F09-166F076A1636}" destId="{976F72A6-7FA6-41F5-9701-E5957BD2D40F}" srcOrd="1" destOrd="0" parTransId="{9C455C0E-2F92-43AA-8AFA-4EA72F005DB1}" sibTransId="{165966AF-CC65-4AD2-9C83-B90BC2492701}"/>
    <dgm:cxn modelId="{90ACEF53-FED1-9544-92BC-A970B82ABB28}" type="presParOf" srcId="{6A39A227-DBCD-9348-BA8D-E15842E07FB1}" destId="{43B8628D-4679-CF40-9BF9-202E7225ED0D}" srcOrd="0" destOrd="0" presId="urn:microsoft.com/office/officeart/2005/8/layout/vList2"/>
    <dgm:cxn modelId="{C4F076DE-439E-4249-92AE-930C70A31C27}" type="presParOf" srcId="{6A39A227-DBCD-9348-BA8D-E15842E07FB1}" destId="{D619BBA9-3098-C145-8D16-4FB2CD844051}" srcOrd="1" destOrd="0" presId="urn:microsoft.com/office/officeart/2005/8/layout/vList2"/>
    <dgm:cxn modelId="{107D7FDA-7646-324E-8775-E3F85A28EDE3}" type="presParOf" srcId="{6A39A227-DBCD-9348-BA8D-E15842E07FB1}" destId="{767A34C3-BE99-504B-9C20-99643932788F}" srcOrd="2" destOrd="0" presId="urn:microsoft.com/office/officeart/2005/8/layout/vList2"/>
    <dgm:cxn modelId="{64C1FF42-BA44-BE4E-9140-44AC884E4D7E}" type="presParOf" srcId="{6A39A227-DBCD-9348-BA8D-E15842E07FB1}" destId="{82879AE7-350A-024C-B304-719921FF52F4}" srcOrd="3" destOrd="0" presId="urn:microsoft.com/office/officeart/2005/8/layout/vList2"/>
    <dgm:cxn modelId="{735E17D5-5827-FC4C-8BC9-CBB883EB7B76}" type="presParOf" srcId="{6A39A227-DBCD-9348-BA8D-E15842E07FB1}" destId="{D672CB6B-C57E-AC41-85DA-D4C993DED9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288515-BA6C-4018-9649-1E5D1A97F24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D5EAF8-4376-429C-835F-25A277E4CD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Statistics</a:t>
          </a:r>
        </a:p>
      </dgm:t>
    </dgm:pt>
    <dgm:pt modelId="{252053AD-8048-4527-A055-E18101767476}" type="parTrans" cxnId="{10D18C16-5932-43C6-93D7-67BA2F36270A}">
      <dgm:prSet/>
      <dgm:spPr/>
      <dgm:t>
        <a:bodyPr/>
        <a:lstStyle/>
        <a:p>
          <a:endParaRPr lang="en-US"/>
        </a:p>
      </dgm:t>
    </dgm:pt>
    <dgm:pt modelId="{C8C0496D-F859-4589-A342-F6CA6D6F9145}" type="sibTrans" cxnId="{10D18C16-5932-43C6-93D7-67BA2F3627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AFC37C-19B9-441A-B793-CB7F618141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Multivariable Calculus</a:t>
          </a:r>
        </a:p>
      </dgm:t>
    </dgm:pt>
    <dgm:pt modelId="{624EBB8F-4D48-48AA-A547-C063DDDA93E8}" type="parTrans" cxnId="{590F50FC-329F-4F8D-8F31-0AB79AE31C7A}">
      <dgm:prSet/>
      <dgm:spPr/>
      <dgm:t>
        <a:bodyPr/>
        <a:lstStyle/>
        <a:p>
          <a:endParaRPr lang="en-US"/>
        </a:p>
      </dgm:t>
    </dgm:pt>
    <dgm:pt modelId="{81DA12E2-28D8-43B1-8F43-3C1B0726D850}" type="sibTrans" cxnId="{590F50FC-329F-4F8D-8F31-0AB79AE31C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C35D51-B25F-4ACE-9FF3-572EE033A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Probability</a:t>
          </a:r>
        </a:p>
      </dgm:t>
    </dgm:pt>
    <dgm:pt modelId="{DF1B294D-BD70-4912-A80B-E77A46446D82}" type="parTrans" cxnId="{A8653638-17FE-4B13-B183-25D51313875A}">
      <dgm:prSet/>
      <dgm:spPr/>
      <dgm:t>
        <a:bodyPr/>
        <a:lstStyle/>
        <a:p>
          <a:endParaRPr lang="en-US"/>
        </a:p>
      </dgm:t>
    </dgm:pt>
    <dgm:pt modelId="{A5BBE23E-7DC2-4197-9B5A-00B7C89F1DB8}" type="sibTrans" cxnId="{A8653638-17FE-4B13-B183-25D5131387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D13BBB-57FA-423E-9AB1-56169EACD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Algebra</a:t>
          </a:r>
        </a:p>
      </dgm:t>
    </dgm:pt>
    <dgm:pt modelId="{ABFDE6A4-2050-4A8E-ACDC-0C92CC55F1AA}" type="parTrans" cxnId="{533355B4-7C20-461D-B863-1F17FDF19E11}">
      <dgm:prSet/>
      <dgm:spPr/>
      <dgm:t>
        <a:bodyPr/>
        <a:lstStyle/>
        <a:p>
          <a:endParaRPr lang="en-US"/>
        </a:p>
      </dgm:t>
    </dgm:pt>
    <dgm:pt modelId="{F5B3403C-90DB-4CC7-9191-0B884B214882}" type="sibTrans" cxnId="{533355B4-7C20-461D-B863-1F17FDF19E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DAF925-0007-4DEF-A266-ECE2A1160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Modeling and evaluating skills</a:t>
          </a:r>
        </a:p>
      </dgm:t>
    </dgm:pt>
    <dgm:pt modelId="{459EB98C-E430-40BA-8695-9F7EE09BF570}" type="parTrans" cxnId="{93AC6621-502E-40BA-92C7-13E7E4045677}">
      <dgm:prSet/>
      <dgm:spPr/>
      <dgm:t>
        <a:bodyPr/>
        <a:lstStyle/>
        <a:p>
          <a:endParaRPr lang="en-US"/>
        </a:p>
      </dgm:t>
    </dgm:pt>
    <dgm:pt modelId="{BDE0D6D7-31B8-4DB5-B629-71400E5C1847}" type="sibTrans" cxnId="{93AC6621-502E-40BA-92C7-13E7E40456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30D4A6-EF17-41B8-A0E9-5EF493DBD8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skills</a:t>
          </a:r>
        </a:p>
      </dgm:t>
    </dgm:pt>
    <dgm:pt modelId="{B34BD384-C0B0-4BEE-B49C-30C6CA937A7A}" type="parTrans" cxnId="{1F35F2B3-F467-41AB-9267-2EC8965E0B59}">
      <dgm:prSet/>
      <dgm:spPr/>
      <dgm:t>
        <a:bodyPr/>
        <a:lstStyle/>
        <a:p>
          <a:endParaRPr lang="en-US"/>
        </a:p>
      </dgm:t>
    </dgm:pt>
    <dgm:pt modelId="{19CC91E7-07F1-4FED-9D59-58F950FED327}" type="sibTrans" cxnId="{1F35F2B3-F467-41AB-9267-2EC8965E0B59}">
      <dgm:prSet/>
      <dgm:spPr/>
      <dgm:t>
        <a:bodyPr/>
        <a:lstStyle/>
        <a:p>
          <a:endParaRPr lang="en-US"/>
        </a:p>
      </dgm:t>
    </dgm:pt>
    <dgm:pt modelId="{D8674C17-9778-4E56-92A7-97FA23DAA627}" type="pres">
      <dgm:prSet presAssocID="{E6288515-BA6C-4018-9649-1E5D1A97F24A}" presName="root" presStyleCnt="0">
        <dgm:presLayoutVars>
          <dgm:dir/>
          <dgm:resizeHandles val="exact"/>
        </dgm:presLayoutVars>
      </dgm:prSet>
      <dgm:spPr/>
    </dgm:pt>
    <dgm:pt modelId="{D42A9CAD-2925-40AD-915C-343EE1E20E83}" type="pres">
      <dgm:prSet presAssocID="{E6288515-BA6C-4018-9649-1E5D1A97F24A}" presName="container" presStyleCnt="0">
        <dgm:presLayoutVars>
          <dgm:dir/>
          <dgm:resizeHandles val="exact"/>
        </dgm:presLayoutVars>
      </dgm:prSet>
      <dgm:spPr/>
    </dgm:pt>
    <dgm:pt modelId="{F15884EA-0AEB-413C-ABF3-490BC5263507}" type="pres">
      <dgm:prSet presAssocID="{54D5EAF8-4376-429C-835F-25A277E4CD1E}" presName="compNode" presStyleCnt="0"/>
      <dgm:spPr/>
    </dgm:pt>
    <dgm:pt modelId="{623F3D0E-00C4-4FD0-BFDE-83E5CE7DDA13}" type="pres">
      <dgm:prSet presAssocID="{54D5EAF8-4376-429C-835F-25A277E4CD1E}" presName="iconBgRect" presStyleLbl="bgShp" presStyleIdx="0" presStyleCnt="6"/>
      <dgm:spPr/>
    </dgm:pt>
    <dgm:pt modelId="{BBA33681-8AB7-467E-803F-91BEFC5AEB25}" type="pres">
      <dgm:prSet presAssocID="{54D5EAF8-4376-429C-835F-25A277E4CD1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AB8DD38-CEDF-44A4-BA59-CEE338C81D44}" type="pres">
      <dgm:prSet presAssocID="{54D5EAF8-4376-429C-835F-25A277E4CD1E}" presName="spaceRect" presStyleCnt="0"/>
      <dgm:spPr/>
    </dgm:pt>
    <dgm:pt modelId="{987CFBE9-DBF4-4C5E-85B0-34D05D3AFEEF}" type="pres">
      <dgm:prSet presAssocID="{54D5EAF8-4376-429C-835F-25A277E4CD1E}" presName="textRect" presStyleLbl="revTx" presStyleIdx="0" presStyleCnt="6">
        <dgm:presLayoutVars>
          <dgm:chMax val="1"/>
          <dgm:chPref val="1"/>
        </dgm:presLayoutVars>
      </dgm:prSet>
      <dgm:spPr/>
    </dgm:pt>
    <dgm:pt modelId="{429B29D8-8770-4CE0-8CF7-76DB51D77972}" type="pres">
      <dgm:prSet presAssocID="{C8C0496D-F859-4589-A342-F6CA6D6F9145}" presName="sibTrans" presStyleLbl="sibTrans2D1" presStyleIdx="0" presStyleCnt="0"/>
      <dgm:spPr/>
    </dgm:pt>
    <dgm:pt modelId="{80F55614-6EAB-4DAD-83BC-2A2E935C2293}" type="pres">
      <dgm:prSet presAssocID="{BAAFC37C-19B9-441A-B793-CB7F6181417D}" presName="compNode" presStyleCnt="0"/>
      <dgm:spPr/>
    </dgm:pt>
    <dgm:pt modelId="{548262FD-842F-492A-AAB9-29515FD258F2}" type="pres">
      <dgm:prSet presAssocID="{BAAFC37C-19B9-441A-B793-CB7F6181417D}" presName="iconBgRect" presStyleLbl="bgShp" presStyleIdx="1" presStyleCnt="6"/>
      <dgm:spPr/>
    </dgm:pt>
    <dgm:pt modelId="{EF711A18-F7A5-4FAF-BD05-B62F54B05D5A}" type="pres">
      <dgm:prSet presAssocID="{BAAFC37C-19B9-441A-B793-CB7F6181417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DAC39CA-61A5-4781-9CD6-84F7455F3AC5}" type="pres">
      <dgm:prSet presAssocID="{BAAFC37C-19B9-441A-B793-CB7F6181417D}" presName="spaceRect" presStyleCnt="0"/>
      <dgm:spPr/>
    </dgm:pt>
    <dgm:pt modelId="{77E68538-781F-4EC1-A9C1-D47B0AEA98D2}" type="pres">
      <dgm:prSet presAssocID="{BAAFC37C-19B9-441A-B793-CB7F6181417D}" presName="textRect" presStyleLbl="revTx" presStyleIdx="1" presStyleCnt="6">
        <dgm:presLayoutVars>
          <dgm:chMax val="1"/>
          <dgm:chPref val="1"/>
        </dgm:presLayoutVars>
      </dgm:prSet>
      <dgm:spPr/>
    </dgm:pt>
    <dgm:pt modelId="{F7E4C94F-1BA2-4156-941D-6373E201EC55}" type="pres">
      <dgm:prSet presAssocID="{81DA12E2-28D8-43B1-8F43-3C1B0726D850}" presName="sibTrans" presStyleLbl="sibTrans2D1" presStyleIdx="0" presStyleCnt="0"/>
      <dgm:spPr/>
    </dgm:pt>
    <dgm:pt modelId="{C3B65B35-FBB5-4E3B-8371-8BFA744C4622}" type="pres">
      <dgm:prSet presAssocID="{32C35D51-B25F-4ACE-9FF3-572EE033A587}" presName="compNode" presStyleCnt="0"/>
      <dgm:spPr/>
    </dgm:pt>
    <dgm:pt modelId="{9EC813C0-D473-4D90-AD73-91692EF129E9}" type="pres">
      <dgm:prSet presAssocID="{32C35D51-B25F-4ACE-9FF3-572EE033A587}" presName="iconBgRect" presStyleLbl="bgShp" presStyleIdx="2" presStyleCnt="6"/>
      <dgm:spPr/>
    </dgm:pt>
    <dgm:pt modelId="{670C7817-B68F-4981-89A7-994265301FBE}" type="pres">
      <dgm:prSet presAssocID="{32C35D51-B25F-4ACE-9FF3-572EE033A5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A58DF22C-8F61-44FB-9234-F5853A6AE333}" type="pres">
      <dgm:prSet presAssocID="{32C35D51-B25F-4ACE-9FF3-572EE033A587}" presName="spaceRect" presStyleCnt="0"/>
      <dgm:spPr/>
    </dgm:pt>
    <dgm:pt modelId="{007433EF-5B53-45EA-B104-ED66680E52EC}" type="pres">
      <dgm:prSet presAssocID="{32C35D51-B25F-4ACE-9FF3-572EE033A587}" presName="textRect" presStyleLbl="revTx" presStyleIdx="2" presStyleCnt="6">
        <dgm:presLayoutVars>
          <dgm:chMax val="1"/>
          <dgm:chPref val="1"/>
        </dgm:presLayoutVars>
      </dgm:prSet>
      <dgm:spPr/>
    </dgm:pt>
    <dgm:pt modelId="{40CD3C30-DE88-449C-B2AB-7A1EA8C97C1F}" type="pres">
      <dgm:prSet presAssocID="{A5BBE23E-7DC2-4197-9B5A-00B7C89F1DB8}" presName="sibTrans" presStyleLbl="sibTrans2D1" presStyleIdx="0" presStyleCnt="0"/>
      <dgm:spPr/>
    </dgm:pt>
    <dgm:pt modelId="{991A4B78-06B6-405D-94BA-21BDC562CA6A}" type="pres">
      <dgm:prSet presAssocID="{1ED13BBB-57FA-423E-9AB1-56169EACD51B}" presName="compNode" presStyleCnt="0"/>
      <dgm:spPr/>
    </dgm:pt>
    <dgm:pt modelId="{6FED7FCF-03BA-4B11-86CA-E3141B5D853E}" type="pres">
      <dgm:prSet presAssocID="{1ED13BBB-57FA-423E-9AB1-56169EACD51B}" presName="iconBgRect" presStyleLbl="bgShp" presStyleIdx="3" presStyleCnt="6"/>
      <dgm:spPr/>
    </dgm:pt>
    <dgm:pt modelId="{2E04143D-C81B-4869-8653-CF6795876CD1}" type="pres">
      <dgm:prSet presAssocID="{1ED13BBB-57FA-423E-9AB1-56169EACD51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7DF08B4-D9C4-4254-86EE-B941F9815435}" type="pres">
      <dgm:prSet presAssocID="{1ED13BBB-57FA-423E-9AB1-56169EACD51B}" presName="spaceRect" presStyleCnt="0"/>
      <dgm:spPr/>
    </dgm:pt>
    <dgm:pt modelId="{FDC9C586-D200-4585-BED5-D1898F2CBF3D}" type="pres">
      <dgm:prSet presAssocID="{1ED13BBB-57FA-423E-9AB1-56169EACD51B}" presName="textRect" presStyleLbl="revTx" presStyleIdx="3" presStyleCnt="6">
        <dgm:presLayoutVars>
          <dgm:chMax val="1"/>
          <dgm:chPref val="1"/>
        </dgm:presLayoutVars>
      </dgm:prSet>
      <dgm:spPr/>
    </dgm:pt>
    <dgm:pt modelId="{4DB6D2D5-3D95-4E43-AC5F-A0625A44ECBF}" type="pres">
      <dgm:prSet presAssocID="{F5B3403C-90DB-4CC7-9191-0B884B214882}" presName="sibTrans" presStyleLbl="sibTrans2D1" presStyleIdx="0" presStyleCnt="0"/>
      <dgm:spPr/>
    </dgm:pt>
    <dgm:pt modelId="{5209D784-58B0-47E8-973A-6925CA04BA31}" type="pres">
      <dgm:prSet presAssocID="{8EDAF925-0007-4DEF-A266-ECE2A1160975}" presName="compNode" presStyleCnt="0"/>
      <dgm:spPr/>
    </dgm:pt>
    <dgm:pt modelId="{736E26DD-7A84-4626-972A-CFC242D22664}" type="pres">
      <dgm:prSet presAssocID="{8EDAF925-0007-4DEF-A266-ECE2A1160975}" presName="iconBgRect" presStyleLbl="bgShp" presStyleIdx="4" presStyleCnt="6"/>
      <dgm:spPr/>
    </dgm:pt>
    <dgm:pt modelId="{F5B86522-5C85-4AD8-8E78-B176BEB0CC14}" type="pres">
      <dgm:prSet presAssocID="{8EDAF925-0007-4DEF-A266-ECE2A11609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5ACF86-A516-4D6C-8AE7-45F886309342}" type="pres">
      <dgm:prSet presAssocID="{8EDAF925-0007-4DEF-A266-ECE2A1160975}" presName="spaceRect" presStyleCnt="0"/>
      <dgm:spPr/>
    </dgm:pt>
    <dgm:pt modelId="{64AF83A6-8C28-43A4-98F6-5150CC14A921}" type="pres">
      <dgm:prSet presAssocID="{8EDAF925-0007-4DEF-A266-ECE2A1160975}" presName="textRect" presStyleLbl="revTx" presStyleIdx="4" presStyleCnt="6">
        <dgm:presLayoutVars>
          <dgm:chMax val="1"/>
          <dgm:chPref val="1"/>
        </dgm:presLayoutVars>
      </dgm:prSet>
      <dgm:spPr/>
    </dgm:pt>
    <dgm:pt modelId="{C2AC4C4D-B30A-4F67-8D2B-59A0F7B3C678}" type="pres">
      <dgm:prSet presAssocID="{BDE0D6D7-31B8-4DB5-B629-71400E5C1847}" presName="sibTrans" presStyleLbl="sibTrans2D1" presStyleIdx="0" presStyleCnt="0"/>
      <dgm:spPr/>
    </dgm:pt>
    <dgm:pt modelId="{A82A3944-B3E2-4671-B3C9-842911AEA296}" type="pres">
      <dgm:prSet presAssocID="{5F30D4A6-EF17-41B8-A0E9-5EF493DBD857}" presName="compNode" presStyleCnt="0"/>
      <dgm:spPr/>
    </dgm:pt>
    <dgm:pt modelId="{9568B5D9-3787-4214-ABE9-8BD50FD7EC7D}" type="pres">
      <dgm:prSet presAssocID="{5F30D4A6-EF17-41B8-A0E9-5EF493DBD857}" presName="iconBgRect" presStyleLbl="bgShp" presStyleIdx="5" presStyleCnt="6"/>
      <dgm:spPr/>
    </dgm:pt>
    <dgm:pt modelId="{FA9151E1-9F50-4B14-AAF7-E8CCAFBBD880}" type="pres">
      <dgm:prSet presAssocID="{5F30D4A6-EF17-41B8-A0E9-5EF493DBD85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CD76CA-B230-43C3-B108-9A19D3A79E91}" type="pres">
      <dgm:prSet presAssocID="{5F30D4A6-EF17-41B8-A0E9-5EF493DBD857}" presName="spaceRect" presStyleCnt="0"/>
      <dgm:spPr/>
    </dgm:pt>
    <dgm:pt modelId="{22182696-3EA1-4AD7-9B88-BB09393AA2DF}" type="pres">
      <dgm:prSet presAssocID="{5F30D4A6-EF17-41B8-A0E9-5EF493DBD85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95AB12-E523-D042-B70F-E68ACB169A30}" type="presOf" srcId="{54D5EAF8-4376-429C-835F-25A277E4CD1E}" destId="{987CFBE9-DBF4-4C5E-85B0-34D05D3AFEEF}" srcOrd="0" destOrd="0" presId="urn:microsoft.com/office/officeart/2018/2/layout/IconCircleList"/>
    <dgm:cxn modelId="{74D6D012-078D-BA4C-81F3-A1D6DA46D85B}" type="presOf" srcId="{81DA12E2-28D8-43B1-8F43-3C1B0726D850}" destId="{F7E4C94F-1BA2-4156-941D-6373E201EC55}" srcOrd="0" destOrd="0" presId="urn:microsoft.com/office/officeart/2018/2/layout/IconCircleList"/>
    <dgm:cxn modelId="{10D18C16-5932-43C6-93D7-67BA2F36270A}" srcId="{E6288515-BA6C-4018-9649-1E5D1A97F24A}" destId="{54D5EAF8-4376-429C-835F-25A277E4CD1E}" srcOrd="0" destOrd="0" parTransId="{252053AD-8048-4527-A055-E18101767476}" sibTransId="{C8C0496D-F859-4589-A342-F6CA6D6F9145}"/>
    <dgm:cxn modelId="{93AC6621-502E-40BA-92C7-13E7E4045677}" srcId="{E6288515-BA6C-4018-9649-1E5D1A97F24A}" destId="{8EDAF925-0007-4DEF-A266-ECE2A1160975}" srcOrd="4" destOrd="0" parTransId="{459EB98C-E430-40BA-8695-9F7EE09BF570}" sibTransId="{BDE0D6D7-31B8-4DB5-B629-71400E5C1847}"/>
    <dgm:cxn modelId="{A8653638-17FE-4B13-B183-25D51313875A}" srcId="{E6288515-BA6C-4018-9649-1E5D1A97F24A}" destId="{32C35D51-B25F-4ACE-9FF3-572EE033A587}" srcOrd="2" destOrd="0" parTransId="{DF1B294D-BD70-4912-A80B-E77A46446D82}" sibTransId="{A5BBE23E-7DC2-4197-9B5A-00B7C89F1DB8}"/>
    <dgm:cxn modelId="{8B734C67-1116-3E4C-A237-BFA6AA12882D}" type="presOf" srcId="{8EDAF925-0007-4DEF-A266-ECE2A1160975}" destId="{64AF83A6-8C28-43A4-98F6-5150CC14A921}" srcOrd="0" destOrd="0" presId="urn:microsoft.com/office/officeart/2018/2/layout/IconCircleList"/>
    <dgm:cxn modelId="{4F79E493-0904-5743-A4F2-0E1C14264E66}" type="presOf" srcId="{1ED13BBB-57FA-423E-9AB1-56169EACD51B}" destId="{FDC9C586-D200-4585-BED5-D1898F2CBF3D}" srcOrd="0" destOrd="0" presId="urn:microsoft.com/office/officeart/2018/2/layout/IconCircleList"/>
    <dgm:cxn modelId="{E4FFA1AB-7249-3049-839D-8AA162383E5E}" type="presOf" srcId="{BAAFC37C-19B9-441A-B793-CB7F6181417D}" destId="{77E68538-781F-4EC1-A9C1-D47B0AEA98D2}" srcOrd="0" destOrd="0" presId="urn:microsoft.com/office/officeart/2018/2/layout/IconCircleList"/>
    <dgm:cxn modelId="{1F35F2B3-F467-41AB-9267-2EC8965E0B59}" srcId="{E6288515-BA6C-4018-9649-1E5D1A97F24A}" destId="{5F30D4A6-EF17-41B8-A0E9-5EF493DBD857}" srcOrd="5" destOrd="0" parTransId="{B34BD384-C0B0-4BEE-B49C-30C6CA937A7A}" sibTransId="{19CC91E7-07F1-4FED-9D59-58F950FED327}"/>
    <dgm:cxn modelId="{533355B4-7C20-461D-B863-1F17FDF19E11}" srcId="{E6288515-BA6C-4018-9649-1E5D1A97F24A}" destId="{1ED13BBB-57FA-423E-9AB1-56169EACD51B}" srcOrd="3" destOrd="0" parTransId="{ABFDE6A4-2050-4A8E-ACDC-0C92CC55F1AA}" sibTransId="{F5B3403C-90DB-4CC7-9191-0B884B214882}"/>
    <dgm:cxn modelId="{7E8F49BB-0E48-E14D-A338-45B6E5D21FA6}" type="presOf" srcId="{BDE0D6D7-31B8-4DB5-B629-71400E5C1847}" destId="{C2AC4C4D-B30A-4F67-8D2B-59A0F7B3C678}" srcOrd="0" destOrd="0" presId="urn:microsoft.com/office/officeart/2018/2/layout/IconCircleList"/>
    <dgm:cxn modelId="{D8C49CC5-185C-9448-A191-3E42CCA72EDD}" type="presOf" srcId="{E6288515-BA6C-4018-9649-1E5D1A97F24A}" destId="{D8674C17-9778-4E56-92A7-97FA23DAA627}" srcOrd="0" destOrd="0" presId="urn:microsoft.com/office/officeart/2018/2/layout/IconCircleList"/>
    <dgm:cxn modelId="{B668E0E0-399A-5F4A-B28D-BAEFAD52095D}" type="presOf" srcId="{A5BBE23E-7DC2-4197-9B5A-00B7C89F1DB8}" destId="{40CD3C30-DE88-449C-B2AB-7A1EA8C97C1F}" srcOrd="0" destOrd="0" presId="urn:microsoft.com/office/officeart/2018/2/layout/IconCircleList"/>
    <dgm:cxn modelId="{4AE57CE3-03B6-A145-9CAB-C33C285CCB6A}" type="presOf" srcId="{F5B3403C-90DB-4CC7-9191-0B884B214882}" destId="{4DB6D2D5-3D95-4E43-AC5F-A0625A44ECBF}" srcOrd="0" destOrd="0" presId="urn:microsoft.com/office/officeart/2018/2/layout/IconCircleList"/>
    <dgm:cxn modelId="{B7EEBDE3-3EEE-CE4D-A762-7FC249730266}" type="presOf" srcId="{32C35D51-B25F-4ACE-9FF3-572EE033A587}" destId="{007433EF-5B53-45EA-B104-ED66680E52EC}" srcOrd="0" destOrd="0" presId="urn:microsoft.com/office/officeart/2018/2/layout/IconCircleList"/>
    <dgm:cxn modelId="{2A2F21EE-7F22-D94A-A092-3C027AE9638F}" type="presOf" srcId="{5F30D4A6-EF17-41B8-A0E9-5EF493DBD857}" destId="{22182696-3EA1-4AD7-9B88-BB09393AA2DF}" srcOrd="0" destOrd="0" presId="urn:microsoft.com/office/officeart/2018/2/layout/IconCircleList"/>
    <dgm:cxn modelId="{846AA4F9-B6F4-5645-89CC-EE8D15381E51}" type="presOf" srcId="{C8C0496D-F859-4589-A342-F6CA6D6F9145}" destId="{429B29D8-8770-4CE0-8CF7-76DB51D77972}" srcOrd="0" destOrd="0" presId="urn:microsoft.com/office/officeart/2018/2/layout/IconCircleList"/>
    <dgm:cxn modelId="{590F50FC-329F-4F8D-8F31-0AB79AE31C7A}" srcId="{E6288515-BA6C-4018-9649-1E5D1A97F24A}" destId="{BAAFC37C-19B9-441A-B793-CB7F6181417D}" srcOrd="1" destOrd="0" parTransId="{624EBB8F-4D48-48AA-A547-C063DDDA93E8}" sibTransId="{81DA12E2-28D8-43B1-8F43-3C1B0726D850}"/>
    <dgm:cxn modelId="{7D34B6D4-5A79-0248-AB2F-11AB7C8914E5}" type="presParOf" srcId="{D8674C17-9778-4E56-92A7-97FA23DAA627}" destId="{D42A9CAD-2925-40AD-915C-343EE1E20E83}" srcOrd="0" destOrd="0" presId="urn:microsoft.com/office/officeart/2018/2/layout/IconCircleList"/>
    <dgm:cxn modelId="{6F36E2DD-40E8-8B4E-BDBF-897705789EAC}" type="presParOf" srcId="{D42A9CAD-2925-40AD-915C-343EE1E20E83}" destId="{F15884EA-0AEB-413C-ABF3-490BC5263507}" srcOrd="0" destOrd="0" presId="urn:microsoft.com/office/officeart/2018/2/layout/IconCircleList"/>
    <dgm:cxn modelId="{06735F61-9FF9-8247-A04F-49ED72073C20}" type="presParOf" srcId="{F15884EA-0AEB-413C-ABF3-490BC5263507}" destId="{623F3D0E-00C4-4FD0-BFDE-83E5CE7DDA13}" srcOrd="0" destOrd="0" presId="urn:microsoft.com/office/officeart/2018/2/layout/IconCircleList"/>
    <dgm:cxn modelId="{2C218B21-D164-6347-89D8-08A9808D2096}" type="presParOf" srcId="{F15884EA-0AEB-413C-ABF3-490BC5263507}" destId="{BBA33681-8AB7-467E-803F-91BEFC5AEB25}" srcOrd="1" destOrd="0" presId="urn:microsoft.com/office/officeart/2018/2/layout/IconCircleList"/>
    <dgm:cxn modelId="{BD922CC5-AF33-BF47-ABAE-87E75F30FF52}" type="presParOf" srcId="{F15884EA-0AEB-413C-ABF3-490BC5263507}" destId="{3AB8DD38-CEDF-44A4-BA59-CEE338C81D44}" srcOrd="2" destOrd="0" presId="urn:microsoft.com/office/officeart/2018/2/layout/IconCircleList"/>
    <dgm:cxn modelId="{D560794A-B407-EF4A-BCFF-38789A2331CF}" type="presParOf" srcId="{F15884EA-0AEB-413C-ABF3-490BC5263507}" destId="{987CFBE9-DBF4-4C5E-85B0-34D05D3AFEEF}" srcOrd="3" destOrd="0" presId="urn:microsoft.com/office/officeart/2018/2/layout/IconCircleList"/>
    <dgm:cxn modelId="{7B0AB3F9-9749-9F4E-A15B-3F2C95851CA7}" type="presParOf" srcId="{D42A9CAD-2925-40AD-915C-343EE1E20E83}" destId="{429B29D8-8770-4CE0-8CF7-76DB51D77972}" srcOrd="1" destOrd="0" presId="urn:microsoft.com/office/officeart/2018/2/layout/IconCircleList"/>
    <dgm:cxn modelId="{9074455F-2BD6-934F-89D6-1ECE1E4D4105}" type="presParOf" srcId="{D42A9CAD-2925-40AD-915C-343EE1E20E83}" destId="{80F55614-6EAB-4DAD-83BC-2A2E935C2293}" srcOrd="2" destOrd="0" presId="urn:microsoft.com/office/officeart/2018/2/layout/IconCircleList"/>
    <dgm:cxn modelId="{7BCCDE7D-6FE9-7347-A57A-FCA95E204DE5}" type="presParOf" srcId="{80F55614-6EAB-4DAD-83BC-2A2E935C2293}" destId="{548262FD-842F-492A-AAB9-29515FD258F2}" srcOrd="0" destOrd="0" presId="urn:microsoft.com/office/officeart/2018/2/layout/IconCircleList"/>
    <dgm:cxn modelId="{D6C6120D-DC2E-4942-9E26-6567593CC7F5}" type="presParOf" srcId="{80F55614-6EAB-4DAD-83BC-2A2E935C2293}" destId="{EF711A18-F7A5-4FAF-BD05-B62F54B05D5A}" srcOrd="1" destOrd="0" presId="urn:microsoft.com/office/officeart/2018/2/layout/IconCircleList"/>
    <dgm:cxn modelId="{C3D4A8B2-E0C3-2E45-9884-6F46DD2ADB37}" type="presParOf" srcId="{80F55614-6EAB-4DAD-83BC-2A2E935C2293}" destId="{0DAC39CA-61A5-4781-9CD6-84F7455F3AC5}" srcOrd="2" destOrd="0" presId="urn:microsoft.com/office/officeart/2018/2/layout/IconCircleList"/>
    <dgm:cxn modelId="{83A849BB-C0D3-0A41-98D0-093002D0CF76}" type="presParOf" srcId="{80F55614-6EAB-4DAD-83BC-2A2E935C2293}" destId="{77E68538-781F-4EC1-A9C1-D47B0AEA98D2}" srcOrd="3" destOrd="0" presId="urn:microsoft.com/office/officeart/2018/2/layout/IconCircleList"/>
    <dgm:cxn modelId="{D19A62B9-F4AE-714A-8B3D-0BE5CDE567B6}" type="presParOf" srcId="{D42A9CAD-2925-40AD-915C-343EE1E20E83}" destId="{F7E4C94F-1BA2-4156-941D-6373E201EC55}" srcOrd="3" destOrd="0" presId="urn:microsoft.com/office/officeart/2018/2/layout/IconCircleList"/>
    <dgm:cxn modelId="{2A161D3D-6D23-154F-AF10-6907DC6E89ED}" type="presParOf" srcId="{D42A9CAD-2925-40AD-915C-343EE1E20E83}" destId="{C3B65B35-FBB5-4E3B-8371-8BFA744C4622}" srcOrd="4" destOrd="0" presId="urn:microsoft.com/office/officeart/2018/2/layout/IconCircleList"/>
    <dgm:cxn modelId="{8E49B5BD-A10B-B944-BD63-691E7A788A85}" type="presParOf" srcId="{C3B65B35-FBB5-4E3B-8371-8BFA744C4622}" destId="{9EC813C0-D473-4D90-AD73-91692EF129E9}" srcOrd="0" destOrd="0" presId="urn:microsoft.com/office/officeart/2018/2/layout/IconCircleList"/>
    <dgm:cxn modelId="{0EC6C779-C433-9B47-B11C-7C0ADAE511F4}" type="presParOf" srcId="{C3B65B35-FBB5-4E3B-8371-8BFA744C4622}" destId="{670C7817-B68F-4981-89A7-994265301FBE}" srcOrd="1" destOrd="0" presId="urn:microsoft.com/office/officeart/2018/2/layout/IconCircleList"/>
    <dgm:cxn modelId="{07744CBF-61D4-5249-A985-839516DC26E1}" type="presParOf" srcId="{C3B65B35-FBB5-4E3B-8371-8BFA744C4622}" destId="{A58DF22C-8F61-44FB-9234-F5853A6AE333}" srcOrd="2" destOrd="0" presId="urn:microsoft.com/office/officeart/2018/2/layout/IconCircleList"/>
    <dgm:cxn modelId="{BC0711A7-BD63-BB4F-85EC-165ACBD17311}" type="presParOf" srcId="{C3B65B35-FBB5-4E3B-8371-8BFA744C4622}" destId="{007433EF-5B53-45EA-B104-ED66680E52EC}" srcOrd="3" destOrd="0" presId="urn:microsoft.com/office/officeart/2018/2/layout/IconCircleList"/>
    <dgm:cxn modelId="{EF22454B-8F30-014C-96EA-8D4F60F5FE10}" type="presParOf" srcId="{D42A9CAD-2925-40AD-915C-343EE1E20E83}" destId="{40CD3C30-DE88-449C-B2AB-7A1EA8C97C1F}" srcOrd="5" destOrd="0" presId="urn:microsoft.com/office/officeart/2018/2/layout/IconCircleList"/>
    <dgm:cxn modelId="{E0F210C9-DB2E-F442-B9ED-36B665815ED7}" type="presParOf" srcId="{D42A9CAD-2925-40AD-915C-343EE1E20E83}" destId="{991A4B78-06B6-405D-94BA-21BDC562CA6A}" srcOrd="6" destOrd="0" presId="urn:microsoft.com/office/officeart/2018/2/layout/IconCircleList"/>
    <dgm:cxn modelId="{8E8A8640-79D7-094B-BE53-BFDF9800D3D4}" type="presParOf" srcId="{991A4B78-06B6-405D-94BA-21BDC562CA6A}" destId="{6FED7FCF-03BA-4B11-86CA-E3141B5D853E}" srcOrd="0" destOrd="0" presId="urn:microsoft.com/office/officeart/2018/2/layout/IconCircleList"/>
    <dgm:cxn modelId="{9FA0FC39-9BDC-8043-A1F9-AB7C42A9FEA4}" type="presParOf" srcId="{991A4B78-06B6-405D-94BA-21BDC562CA6A}" destId="{2E04143D-C81B-4869-8653-CF6795876CD1}" srcOrd="1" destOrd="0" presId="urn:microsoft.com/office/officeart/2018/2/layout/IconCircleList"/>
    <dgm:cxn modelId="{8F600B66-B434-554B-8AF6-4B6370915758}" type="presParOf" srcId="{991A4B78-06B6-405D-94BA-21BDC562CA6A}" destId="{B7DF08B4-D9C4-4254-86EE-B941F9815435}" srcOrd="2" destOrd="0" presId="urn:microsoft.com/office/officeart/2018/2/layout/IconCircleList"/>
    <dgm:cxn modelId="{D71EBB1C-FD4C-C848-BC83-629B54FD490C}" type="presParOf" srcId="{991A4B78-06B6-405D-94BA-21BDC562CA6A}" destId="{FDC9C586-D200-4585-BED5-D1898F2CBF3D}" srcOrd="3" destOrd="0" presId="urn:microsoft.com/office/officeart/2018/2/layout/IconCircleList"/>
    <dgm:cxn modelId="{E4B73FCA-BDC5-EE46-B54A-C72FC50006AE}" type="presParOf" srcId="{D42A9CAD-2925-40AD-915C-343EE1E20E83}" destId="{4DB6D2D5-3D95-4E43-AC5F-A0625A44ECBF}" srcOrd="7" destOrd="0" presId="urn:microsoft.com/office/officeart/2018/2/layout/IconCircleList"/>
    <dgm:cxn modelId="{4693ABE1-BD11-7749-9EFC-E3370D0124DD}" type="presParOf" srcId="{D42A9CAD-2925-40AD-915C-343EE1E20E83}" destId="{5209D784-58B0-47E8-973A-6925CA04BA31}" srcOrd="8" destOrd="0" presId="urn:microsoft.com/office/officeart/2018/2/layout/IconCircleList"/>
    <dgm:cxn modelId="{2E2A7F0B-2E9C-1742-B9A4-AD9B31100D1D}" type="presParOf" srcId="{5209D784-58B0-47E8-973A-6925CA04BA31}" destId="{736E26DD-7A84-4626-972A-CFC242D22664}" srcOrd="0" destOrd="0" presId="urn:microsoft.com/office/officeart/2018/2/layout/IconCircleList"/>
    <dgm:cxn modelId="{8051F604-329D-064C-98D6-8A9694EB692C}" type="presParOf" srcId="{5209D784-58B0-47E8-973A-6925CA04BA31}" destId="{F5B86522-5C85-4AD8-8E78-B176BEB0CC14}" srcOrd="1" destOrd="0" presId="urn:microsoft.com/office/officeart/2018/2/layout/IconCircleList"/>
    <dgm:cxn modelId="{F875CC66-156D-2943-9E85-2BCFFB027D48}" type="presParOf" srcId="{5209D784-58B0-47E8-973A-6925CA04BA31}" destId="{025ACF86-A516-4D6C-8AE7-45F886309342}" srcOrd="2" destOrd="0" presId="urn:microsoft.com/office/officeart/2018/2/layout/IconCircleList"/>
    <dgm:cxn modelId="{A6A5CE11-7920-794B-870A-732BFE313112}" type="presParOf" srcId="{5209D784-58B0-47E8-973A-6925CA04BA31}" destId="{64AF83A6-8C28-43A4-98F6-5150CC14A921}" srcOrd="3" destOrd="0" presId="urn:microsoft.com/office/officeart/2018/2/layout/IconCircleList"/>
    <dgm:cxn modelId="{761051D1-9FB8-2C4E-80D5-C34DDFB11495}" type="presParOf" srcId="{D42A9CAD-2925-40AD-915C-343EE1E20E83}" destId="{C2AC4C4D-B30A-4F67-8D2B-59A0F7B3C678}" srcOrd="9" destOrd="0" presId="urn:microsoft.com/office/officeart/2018/2/layout/IconCircleList"/>
    <dgm:cxn modelId="{E565D8D5-BE62-A34C-8460-D7BD8488A52E}" type="presParOf" srcId="{D42A9CAD-2925-40AD-915C-343EE1E20E83}" destId="{A82A3944-B3E2-4671-B3C9-842911AEA296}" srcOrd="10" destOrd="0" presId="urn:microsoft.com/office/officeart/2018/2/layout/IconCircleList"/>
    <dgm:cxn modelId="{38BA16E8-AF8B-3E45-B939-6A3B97DDABBA}" type="presParOf" srcId="{A82A3944-B3E2-4671-B3C9-842911AEA296}" destId="{9568B5D9-3787-4214-ABE9-8BD50FD7EC7D}" srcOrd="0" destOrd="0" presId="urn:microsoft.com/office/officeart/2018/2/layout/IconCircleList"/>
    <dgm:cxn modelId="{22741B7B-44F8-5A40-AD60-F1A14CBB3BF6}" type="presParOf" srcId="{A82A3944-B3E2-4671-B3C9-842911AEA296}" destId="{FA9151E1-9F50-4B14-AAF7-E8CCAFBBD880}" srcOrd="1" destOrd="0" presId="urn:microsoft.com/office/officeart/2018/2/layout/IconCircleList"/>
    <dgm:cxn modelId="{03DAAB34-4BF6-884B-902E-3621F3575138}" type="presParOf" srcId="{A82A3944-B3E2-4671-B3C9-842911AEA296}" destId="{78CD76CA-B230-43C3-B108-9A19D3A79E91}" srcOrd="2" destOrd="0" presId="urn:microsoft.com/office/officeart/2018/2/layout/IconCircleList"/>
    <dgm:cxn modelId="{52D0DEDD-630D-2447-8B39-CC9CF83FA054}" type="presParOf" srcId="{A82A3944-B3E2-4671-B3C9-842911AEA296}" destId="{22182696-3EA1-4AD7-9B88-BB09393AA2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B455D3E-0C17-4281-BF9C-A173FDD073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3F10FD-64D1-47B3-9FA2-070C1FDA9A7C}">
      <dgm:prSet/>
      <dgm:spPr/>
      <dgm:t>
        <a:bodyPr/>
        <a:lstStyle/>
        <a:p>
          <a:pPr>
            <a:defRPr cap="all"/>
          </a:pPr>
          <a:r>
            <a:rPr lang="en-US" dirty="0"/>
            <a:t>Supervised Learning</a:t>
          </a:r>
        </a:p>
      </dgm:t>
    </dgm:pt>
    <dgm:pt modelId="{B3247A96-B72D-4AF1-8D30-F632896A085F}" type="parTrans" cxnId="{8FE76D55-AD73-432C-B89E-65CA138FB3CA}">
      <dgm:prSet/>
      <dgm:spPr/>
      <dgm:t>
        <a:bodyPr/>
        <a:lstStyle/>
        <a:p>
          <a:endParaRPr lang="en-US"/>
        </a:p>
      </dgm:t>
    </dgm:pt>
    <dgm:pt modelId="{53DC182E-1E55-4934-A580-D24F9B1638B3}" type="sibTrans" cxnId="{8FE76D55-AD73-432C-B89E-65CA138FB3CA}">
      <dgm:prSet/>
      <dgm:spPr/>
      <dgm:t>
        <a:bodyPr/>
        <a:lstStyle/>
        <a:p>
          <a:endParaRPr lang="en-US"/>
        </a:p>
      </dgm:t>
    </dgm:pt>
    <dgm:pt modelId="{10F1B414-ABB1-46BA-A378-AA0C4CA4C1D3}">
      <dgm:prSet/>
      <dgm:spPr/>
      <dgm:t>
        <a:bodyPr/>
        <a:lstStyle/>
        <a:p>
          <a:pPr>
            <a:defRPr cap="all"/>
          </a:pPr>
          <a:r>
            <a:rPr lang="en-US"/>
            <a:t>Unsupervised Learning</a:t>
          </a:r>
        </a:p>
      </dgm:t>
    </dgm:pt>
    <dgm:pt modelId="{30C672AC-62A3-4F43-90F3-FA82C9835B04}" type="parTrans" cxnId="{5F736377-C473-4A65-A37F-652BE5F36489}">
      <dgm:prSet/>
      <dgm:spPr/>
      <dgm:t>
        <a:bodyPr/>
        <a:lstStyle/>
        <a:p>
          <a:endParaRPr lang="en-US"/>
        </a:p>
      </dgm:t>
    </dgm:pt>
    <dgm:pt modelId="{1129E666-A3F3-4051-BC9F-5A4BAEA0FA4C}" type="sibTrans" cxnId="{5F736377-C473-4A65-A37F-652BE5F36489}">
      <dgm:prSet/>
      <dgm:spPr/>
      <dgm:t>
        <a:bodyPr/>
        <a:lstStyle/>
        <a:p>
          <a:endParaRPr lang="en-US"/>
        </a:p>
      </dgm:t>
    </dgm:pt>
    <dgm:pt modelId="{5C0E6293-BA2F-4714-9C2E-E2562513E312}">
      <dgm:prSet/>
      <dgm:spPr/>
      <dgm:t>
        <a:bodyPr/>
        <a:lstStyle/>
        <a:p>
          <a:pPr>
            <a:defRPr cap="all"/>
          </a:pPr>
          <a:r>
            <a:rPr lang="en-US"/>
            <a:t>Reinforcement Learning</a:t>
          </a:r>
        </a:p>
      </dgm:t>
    </dgm:pt>
    <dgm:pt modelId="{C89525A9-7DAD-4CE9-AC7A-B2C694F0B76E}" type="parTrans" cxnId="{953B85F9-C61E-4421-8251-AB53011994A8}">
      <dgm:prSet/>
      <dgm:spPr/>
      <dgm:t>
        <a:bodyPr/>
        <a:lstStyle/>
        <a:p>
          <a:endParaRPr lang="en-US"/>
        </a:p>
      </dgm:t>
    </dgm:pt>
    <dgm:pt modelId="{759C5895-66E0-4DA9-9524-E6F9D94F3364}" type="sibTrans" cxnId="{953B85F9-C61E-4421-8251-AB53011994A8}">
      <dgm:prSet/>
      <dgm:spPr/>
      <dgm:t>
        <a:bodyPr/>
        <a:lstStyle/>
        <a:p>
          <a:endParaRPr lang="en-US"/>
        </a:p>
      </dgm:t>
    </dgm:pt>
    <dgm:pt modelId="{A324EE58-080A-9B4B-93D4-7BED9B3A4F1E}" type="pres">
      <dgm:prSet presAssocID="{EB455D3E-0C17-4281-BF9C-A173FDD073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F19215-39F3-EA41-96B3-8061D1B5AE3C}" type="pres">
      <dgm:prSet presAssocID="{D53F10FD-64D1-47B3-9FA2-070C1FDA9A7C}" presName="hierRoot1" presStyleCnt="0"/>
      <dgm:spPr/>
    </dgm:pt>
    <dgm:pt modelId="{D17FEE60-A9C8-4D49-AC81-4C02636515C0}" type="pres">
      <dgm:prSet presAssocID="{D53F10FD-64D1-47B3-9FA2-070C1FDA9A7C}" presName="composite" presStyleCnt="0"/>
      <dgm:spPr/>
    </dgm:pt>
    <dgm:pt modelId="{B002B7C2-41B0-1648-9C6B-960676819AD8}" type="pres">
      <dgm:prSet presAssocID="{D53F10FD-64D1-47B3-9FA2-070C1FDA9A7C}" presName="background" presStyleLbl="node0" presStyleIdx="0" presStyleCnt="3"/>
      <dgm:spPr/>
    </dgm:pt>
    <dgm:pt modelId="{9459BA58-77AB-7A47-AA0A-B844ABE767EE}" type="pres">
      <dgm:prSet presAssocID="{D53F10FD-64D1-47B3-9FA2-070C1FDA9A7C}" presName="text" presStyleLbl="fgAcc0" presStyleIdx="0" presStyleCnt="3">
        <dgm:presLayoutVars>
          <dgm:chPref val="3"/>
        </dgm:presLayoutVars>
      </dgm:prSet>
      <dgm:spPr/>
    </dgm:pt>
    <dgm:pt modelId="{91DE24EF-9D33-FF47-B6A4-634982BA32CE}" type="pres">
      <dgm:prSet presAssocID="{D53F10FD-64D1-47B3-9FA2-070C1FDA9A7C}" presName="hierChild2" presStyleCnt="0"/>
      <dgm:spPr/>
    </dgm:pt>
    <dgm:pt modelId="{1425525B-F0F2-B146-AE14-AF3809BC2F88}" type="pres">
      <dgm:prSet presAssocID="{10F1B414-ABB1-46BA-A378-AA0C4CA4C1D3}" presName="hierRoot1" presStyleCnt="0"/>
      <dgm:spPr/>
    </dgm:pt>
    <dgm:pt modelId="{3D7E1B7D-C109-8A48-B148-A040806A1C45}" type="pres">
      <dgm:prSet presAssocID="{10F1B414-ABB1-46BA-A378-AA0C4CA4C1D3}" presName="composite" presStyleCnt="0"/>
      <dgm:spPr/>
    </dgm:pt>
    <dgm:pt modelId="{84ED50A5-B17C-F545-A873-6106C27D9C88}" type="pres">
      <dgm:prSet presAssocID="{10F1B414-ABB1-46BA-A378-AA0C4CA4C1D3}" presName="background" presStyleLbl="node0" presStyleIdx="1" presStyleCnt="3"/>
      <dgm:spPr/>
    </dgm:pt>
    <dgm:pt modelId="{234E9B06-A940-A641-B736-05118716525C}" type="pres">
      <dgm:prSet presAssocID="{10F1B414-ABB1-46BA-A378-AA0C4CA4C1D3}" presName="text" presStyleLbl="fgAcc0" presStyleIdx="1" presStyleCnt="3">
        <dgm:presLayoutVars>
          <dgm:chPref val="3"/>
        </dgm:presLayoutVars>
      </dgm:prSet>
      <dgm:spPr/>
    </dgm:pt>
    <dgm:pt modelId="{A06AD1AE-DCDA-2043-BCC1-D99C9320D56B}" type="pres">
      <dgm:prSet presAssocID="{10F1B414-ABB1-46BA-A378-AA0C4CA4C1D3}" presName="hierChild2" presStyleCnt="0"/>
      <dgm:spPr/>
    </dgm:pt>
    <dgm:pt modelId="{6DFD061A-6535-1543-87D1-1B8E4EEB0E18}" type="pres">
      <dgm:prSet presAssocID="{5C0E6293-BA2F-4714-9C2E-E2562513E312}" presName="hierRoot1" presStyleCnt="0"/>
      <dgm:spPr/>
    </dgm:pt>
    <dgm:pt modelId="{A22DFE03-D613-9F49-AD69-C535A8442717}" type="pres">
      <dgm:prSet presAssocID="{5C0E6293-BA2F-4714-9C2E-E2562513E312}" presName="composite" presStyleCnt="0"/>
      <dgm:spPr/>
    </dgm:pt>
    <dgm:pt modelId="{319F13DA-FC1C-C04A-A3D3-E529025A59A8}" type="pres">
      <dgm:prSet presAssocID="{5C0E6293-BA2F-4714-9C2E-E2562513E312}" presName="background" presStyleLbl="node0" presStyleIdx="2" presStyleCnt="3"/>
      <dgm:spPr/>
    </dgm:pt>
    <dgm:pt modelId="{35E641CB-BE8D-C14A-A10F-AFAB88AC0C97}" type="pres">
      <dgm:prSet presAssocID="{5C0E6293-BA2F-4714-9C2E-E2562513E312}" presName="text" presStyleLbl="fgAcc0" presStyleIdx="2" presStyleCnt="3">
        <dgm:presLayoutVars>
          <dgm:chPref val="3"/>
        </dgm:presLayoutVars>
      </dgm:prSet>
      <dgm:spPr/>
    </dgm:pt>
    <dgm:pt modelId="{6DA3C3E5-D0A2-054F-8C42-96053B3502A2}" type="pres">
      <dgm:prSet presAssocID="{5C0E6293-BA2F-4714-9C2E-E2562513E312}" presName="hierChild2" presStyleCnt="0"/>
      <dgm:spPr/>
    </dgm:pt>
  </dgm:ptLst>
  <dgm:cxnLst>
    <dgm:cxn modelId="{3B274C35-4E54-FC4F-8F8E-92E2882A5836}" type="presOf" srcId="{5C0E6293-BA2F-4714-9C2E-E2562513E312}" destId="{35E641CB-BE8D-C14A-A10F-AFAB88AC0C97}" srcOrd="0" destOrd="0" presId="urn:microsoft.com/office/officeart/2005/8/layout/hierarchy1"/>
    <dgm:cxn modelId="{8FE76D55-AD73-432C-B89E-65CA138FB3CA}" srcId="{EB455D3E-0C17-4281-BF9C-A173FDD073B4}" destId="{D53F10FD-64D1-47B3-9FA2-070C1FDA9A7C}" srcOrd="0" destOrd="0" parTransId="{B3247A96-B72D-4AF1-8D30-F632896A085F}" sibTransId="{53DC182E-1E55-4934-A580-D24F9B1638B3}"/>
    <dgm:cxn modelId="{5F736377-C473-4A65-A37F-652BE5F36489}" srcId="{EB455D3E-0C17-4281-BF9C-A173FDD073B4}" destId="{10F1B414-ABB1-46BA-A378-AA0C4CA4C1D3}" srcOrd="1" destOrd="0" parTransId="{30C672AC-62A3-4F43-90F3-FA82C9835B04}" sibTransId="{1129E666-A3F3-4051-BC9F-5A4BAEA0FA4C}"/>
    <dgm:cxn modelId="{7B37DF98-DA55-D547-9914-E78A54925C7E}" type="presOf" srcId="{EB455D3E-0C17-4281-BF9C-A173FDD073B4}" destId="{A324EE58-080A-9B4B-93D4-7BED9B3A4F1E}" srcOrd="0" destOrd="0" presId="urn:microsoft.com/office/officeart/2005/8/layout/hierarchy1"/>
    <dgm:cxn modelId="{75231BC6-7D0C-9547-AE06-FD8CB69493D0}" type="presOf" srcId="{D53F10FD-64D1-47B3-9FA2-070C1FDA9A7C}" destId="{9459BA58-77AB-7A47-AA0A-B844ABE767EE}" srcOrd="0" destOrd="0" presId="urn:microsoft.com/office/officeart/2005/8/layout/hierarchy1"/>
    <dgm:cxn modelId="{FB205EED-E485-0448-A235-EA0EA7E6284E}" type="presOf" srcId="{10F1B414-ABB1-46BA-A378-AA0C4CA4C1D3}" destId="{234E9B06-A940-A641-B736-05118716525C}" srcOrd="0" destOrd="0" presId="urn:microsoft.com/office/officeart/2005/8/layout/hierarchy1"/>
    <dgm:cxn modelId="{953B85F9-C61E-4421-8251-AB53011994A8}" srcId="{EB455D3E-0C17-4281-BF9C-A173FDD073B4}" destId="{5C0E6293-BA2F-4714-9C2E-E2562513E312}" srcOrd="2" destOrd="0" parTransId="{C89525A9-7DAD-4CE9-AC7A-B2C694F0B76E}" sibTransId="{759C5895-66E0-4DA9-9524-E6F9D94F3364}"/>
    <dgm:cxn modelId="{1A185CBC-5B9E-3E4C-B0AB-A12800171E5E}" type="presParOf" srcId="{A324EE58-080A-9B4B-93D4-7BED9B3A4F1E}" destId="{8DF19215-39F3-EA41-96B3-8061D1B5AE3C}" srcOrd="0" destOrd="0" presId="urn:microsoft.com/office/officeart/2005/8/layout/hierarchy1"/>
    <dgm:cxn modelId="{3AD13C7F-894D-1444-BEF2-27B9EB55027F}" type="presParOf" srcId="{8DF19215-39F3-EA41-96B3-8061D1B5AE3C}" destId="{D17FEE60-A9C8-4D49-AC81-4C02636515C0}" srcOrd="0" destOrd="0" presId="urn:microsoft.com/office/officeart/2005/8/layout/hierarchy1"/>
    <dgm:cxn modelId="{4BB206DF-7A6A-084B-9A59-6671DF5B79B9}" type="presParOf" srcId="{D17FEE60-A9C8-4D49-AC81-4C02636515C0}" destId="{B002B7C2-41B0-1648-9C6B-960676819AD8}" srcOrd="0" destOrd="0" presId="urn:microsoft.com/office/officeart/2005/8/layout/hierarchy1"/>
    <dgm:cxn modelId="{30702FF6-962C-5545-A4D6-091E8C015403}" type="presParOf" srcId="{D17FEE60-A9C8-4D49-AC81-4C02636515C0}" destId="{9459BA58-77AB-7A47-AA0A-B844ABE767EE}" srcOrd="1" destOrd="0" presId="urn:microsoft.com/office/officeart/2005/8/layout/hierarchy1"/>
    <dgm:cxn modelId="{B42B7115-0F90-9A4B-9DBC-5B1B90C925BE}" type="presParOf" srcId="{8DF19215-39F3-EA41-96B3-8061D1B5AE3C}" destId="{91DE24EF-9D33-FF47-B6A4-634982BA32CE}" srcOrd="1" destOrd="0" presId="urn:microsoft.com/office/officeart/2005/8/layout/hierarchy1"/>
    <dgm:cxn modelId="{BA799CF7-EB06-854E-B49E-76D668069555}" type="presParOf" srcId="{A324EE58-080A-9B4B-93D4-7BED9B3A4F1E}" destId="{1425525B-F0F2-B146-AE14-AF3809BC2F88}" srcOrd="1" destOrd="0" presId="urn:microsoft.com/office/officeart/2005/8/layout/hierarchy1"/>
    <dgm:cxn modelId="{A18E35AA-181D-D442-836E-AFEF5E3487AC}" type="presParOf" srcId="{1425525B-F0F2-B146-AE14-AF3809BC2F88}" destId="{3D7E1B7D-C109-8A48-B148-A040806A1C45}" srcOrd="0" destOrd="0" presId="urn:microsoft.com/office/officeart/2005/8/layout/hierarchy1"/>
    <dgm:cxn modelId="{D0A6DBF0-16AA-5448-8884-5996771738EC}" type="presParOf" srcId="{3D7E1B7D-C109-8A48-B148-A040806A1C45}" destId="{84ED50A5-B17C-F545-A873-6106C27D9C88}" srcOrd="0" destOrd="0" presId="urn:microsoft.com/office/officeart/2005/8/layout/hierarchy1"/>
    <dgm:cxn modelId="{8EF97668-43DB-5F46-A32D-3EE4B6435201}" type="presParOf" srcId="{3D7E1B7D-C109-8A48-B148-A040806A1C45}" destId="{234E9B06-A940-A641-B736-05118716525C}" srcOrd="1" destOrd="0" presId="urn:microsoft.com/office/officeart/2005/8/layout/hierarchy1"/>
    <dgm:cxn modelId="{12B814E4-0432-B547-83D6-E43236102B9A}" type="presParOf" srcId="{1425525B-F0F2-B146-AE14-AF3809BC2F88}" destId="{A06AD1AE-DCDA-2043-BCC1-D99C9320D56B}" srcOrd="1" destOrd="0" presId="urn:microsoft.com/office/officeart/2005/8/layout/hierarchy1"/>
    <dgm:cxn modelId="{0A5811EB-C9FF-EF43-ABE0-B2DE5B146A1C}" type="presParOf" srcId="{A324EE58-080A-9B4B-93D4-7BED9B3A4F1E}" destId="{6DFD061A-6535-1543-87D1-1B8E4EEB0E18}" srcOrd="2" destOrd="0" presId="urn:microsoft.com/office/officeart/2005/8/layout/hierarchy1"/>
    <dgm:cxn modelId="{EE9084F2-5449-5F4B-B266-CA4BE317E930}" type="presParOf" srcId="{6DFD061A-6535-1543-87D1-1B8E4EEB0E18}" destId="{A22DFE03-D613-9F49-AD69-C535A8442717}" srcOrd="0" destOrd="0" presId="urn:microsoft.com/office/officeart/2005/8/layout/hierarchy1"/>
    <dgm:cxn modelId="{CB60C1FA-2DFD-F649-99E6-FB25F307DFBD}" type="presParOf" srcId="{A22DFE03-D613-9F49-AD69-C535A8442717}" destId="{319F13DA-FC1C-C04A-A3D3-E529025A59A8}" srcOrd="0" destOrd="0" presId="urn:microsoft.com/office/officeart/2005/8/layout/hierarchy1"/>
    <dgm:cxn modelId="{7ED887DC-9139-3E48-A8BA-B4BFF4405147}" type="presParOf" srcId="{A22DFE03-D613-9F49-AD69-C535A8442717}" destId="{35E641CB-BE8D-C14A-A10F-AFAB88AC0C97}" srcOrd="1" destOrd="0" presId="urn:microsoft.com/office/officeart/2005/8/layout/hierarchy1"/>
    <dgm:cxn modelId="{F1F1039C-7EF9-CE4D-9A6B-D0BEEFDC2436}" type="presParOf" srcId="{6DFD061A-6535-1543-87D1-1B8E4EEB0E18}" destId="{6DA3C3E5-D0A2-054F-8C42-96053B3502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B455D3E-0C17-4281-BF9C-A173FDD073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3F10FD-64D1-47B3-9FA2-070C1FDA9A7C}">
      <dgm:prSet/>
      <dgm:spPr/>
      <dgm:t>
        <a:bodyPr/>
        <a:lstStyle/>
        <a:p>
          <a:pPr>
            <a:defRPr cap="all"/>
          </a:pPr>
          <a:r>
            <a:rPr lang="en-US"/>
            <a:t>Supervised Learning</a:t>
          </a:r>
        </a:p>
      </dgm:t>
    </dgm:pt>
    <dgm:pt modelId="{B3247A96-B72D-4AF1-8D30-F632896A085F}" type="parTrans" cxnId="{8FE76D55-AD73-432C-B89E-65CA138FB3CA}">
      <dgm:prSet/>
      <dgm:spPr/>
      <dgm:t>
        <a:bodyPr/>
        <a:lstStyle/>
        <a:p>
          <a:endParaRPr lang="en-US"/>
        </a:p>
      </dgm:t>
    </dgm:pt>
    <dgm:pt modelId="{53DC182E-1E55-4934-A580-D24F9B1638B3}" type="sibTrans" cxnId="{8FE76D55-AD73-432C-B89E-65CA138FB3CA}">
      <dgm:prSet/>
      <dgm:spPr/>
      <dgm:t>
        <a:bodyPr/>
        <a:lstStyle/>
        <a:p>
          <a:endParaRPr lang="en-US"/>
        </a:p>
      </dgm:t>
    </dgm:pt>
    <dgm:pt modelId="{10F1B414-ABB1-46BA-A378-AA0C4CA4C1D3}">
      <dgm:prSet/>
      <dgm:spPr/>
      <dgm:t>
        <a:bodyPr/>
        <a:lstStyle/>
        <a:p>
          <a:pPr>
            <a:defRPr cap="all"/>
          </a:pPr>
          <a:r>
            <a:rPr lang="en-US"/>
            <a:t>Unsupervised Learning</a:t>
          </a:r>
        </a:p>
      </dgm:t>
    </dgm:pt>
    <dgm:pt modelId="{30C672AC-62A3-4F43-90F3-FA82C9835B04}" type="parTrans" cxnId="{5F736377-C473-4A65-A37F-652BE5F36489}">
      <dgm:prSet/>
      <dgm:spPr/>
      <dgm:t>
        <a:bodyPr/>
        <a:lstStyle/>
        <a:p>
          <a:endParaRPr lang="en-US"/>
        </a:p>
      </dgm:t>
    </dgm:pt>
    <dgm:pt modelId="{1129E666-A3F3-4051-BC9F-5A4BAEA0FA4C}" type="sibTrans" cxnId="{5F736377-C473-4A65-A37F-652BE5F36489}">
      <dgm:prSet/>
      <dgm:spPr/>
      <dgm:t>
        <a:bodyPr/>
        <a:lstStyle/>
        <a:p>
          <a:endParaRPr lang="en-US"/>
        </a:p>
      </dgm:t>
    </dgm:pt>
    <dgm:pt modelId="{5C0E6293-BA2F-4714-9C2E-E2562513E312}">
      <dgm:prSet/>
      <dgm:spPr/>
      <dgm:t>
        <a:bodyPr/>
        <a:lstStyle/>
        <a:p>
          <a:pPr>
            <a:defRPr cap="all"/>
          </a:pPr>
          <a:r>
            <a:rPr lang="en-US"/>
            <a:t>Reinforcement Learning</a:t>
          </a:r>
        </a:p>
      </dgm:t>
    </dgm:pt>
    <dgm:pt modelId="{C89525A9-7DAD-4CE9-AC7A-B2C694F0B76E}" type="parTrans" cxnId="{953B85F9-C61E-4421-8251-AB53011994A8}">
      <dgm:prSet/>
      <dgm:spPr/>
      <dgm:t>
        <a:bodyPr/>
        <a:lstStyle/>
        <a:p>
          <a:endParaRPr lang="en-US"/>
        </a:p>
      </dgm:t>
    </dgm:pt>
    <dgm:pt modelId="{759C5895-66E0-4DA9-9524-E6F9D94F3364}" type="sibTrans" cxnId="{953B85F9-C61E-4421-8251-AB53011994A8}">
      <dgm:prSet/>
      <dgm:spPr/>
      <dgm:t>
        <a:bodyPr/>
        <a:lstStyle/>
        <a:p>
          <a:endParaRPr lang="en-US"/>
        </a:p>
      </dgm:t>
    </dgm:pt>
    <dgm:pt modelId="{A324EE58-080A-9B4B-93D4-7BED9B3A4F1E}" type="pres">
      <dgm:prSet presAssocID="{EB455D3E-0C17-4281-BF9C-A173FDD073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F19215-39F3-EA41-96B3-8061D1B5AE3C}" type="pres">
      <dgm:prSet presAssocID="{D53F10FD-64D1-47B3-9FA2-070C1FDA9A7C}" presName="hierRoot1" presStyleCnt="0"/>
      <dgm:spPr/>
    </dgm:pt>
    <dgm:pt modelId="{D17FEE60-A9C8-4D49-AC81-4C02636515C0}" type="pres">
      <dgm:prSet presAssocID="{D53F10FD-64D1-47B3-9FA2-070C1FDA9A7C}" presName="composite" presStyleCnt="0"/>
      <dgm:spPr/>
    </dgm:pt>
    <dgm:pt modelId="{B002B7C2-41B0-1648-9C6B-960676819AD8}" type="pres">
      <dgm:prSet presAssocID="{D53F10FD-64D1-47B3-9FA2-070C1FDA9A7C}" presName="background" presStyleLbl="node0" presStyleIdx="0" presStyleCnt="3"/>
      <dgm:spPr/>
    </dgm:pt>
    <dgm:pt modelId="{9459BA58-77AB-7A47-AA0A-B844ABE767EE}" type="pres">
      <dgm:prSet presAssocID="{D53F10FD-64D1-47B3-9FA2-070C1FDA9A7C}" presName="text" presStyleLbl="fgAcc0" presStyleIdx="0" presStyleCnt="3" custLinFactNeighborX="-12139" custLinFactNeighborY="-55277">
        <dgm:presLayoutVars>
          <dgm:chPref val="3"/>
        </dgm:presLayoutVars>
      </dgm:prSet>
      <dgm:spPr/>
    </dgm:pt>
    <dgm:pt modelId="{91DE24EF-9D33-FF47-B6A4-634982BA32CE}" type="pres">
      <dgm:prSet presAssocID="{D53F10FD-64D1-47B3-9FA2-070C1FDA9A7C}" presName="hierChild2" presStyleCnt="0"/>
      <dgm:spPr/>
    </dgm:pt>
    <dgm:pt modelId="{1425525B-F0F2-B146-AE14-AF3809BC2F88}" type="pres">
      <dgm:prSet presAssocID="{10F1B414-ABB1-46BA-A378-AA0C4CA4C1D3}" presName="hierRoot1" presStyleCnt="0"/>
      <dgm:spPr/>
    </dgm:pt>
    <dgm:pt modelId="{3D7E1B7D-C109-8A48-B148-A040806A1C45}" type="pres">
      <dgm:prSet presAssocID="{10F1B414-ABB1-46BA-A378-AA0C4CA4C1D3}" presName="composite" presStyleCnt="0"/>
      <dgm:spPr/>
    </dgm:pt>
    <dgm:pt modelId="{84ED50A5-B17C-F545-A873-6106C27D9C88}" type="pres">
      <dgm:prSet presAssocID="{10F1B414-ABB1-46BA-A378-AA0C4CA4C1D3}" presName="background" presStyleLbl="node0" presStyleIdx="1" presStyleCnt="3"/>
      <dgm:spPr/>
    </dgm:pt>
    <dgm:pt modelId="{234E9B06-A940-A641-B736-05118716525C}" type="pres">
      <dgm:prSet presAssocID="{10F1B414-ABB1-46BA-A378-AA0C4CA4C1D3}" presName="text" presStyleLbl="fgAcc0" presStyleIdx="1" presStyleCnt="3" custLinFactNeighborX="-6236" custLinFactNeighborY="-52609">
        <dgm:presLayoutVars>
          <dgm:chPref val="3"/>
        </dgm:presLayoutVars>
      </dgm:prSet>
      <dgm:spPr/>
    </dgm:pt>
    <dgm:pt modelId="{A06AD1AE-DCDA-2043-BCC1-D99C9320D56B}" type="pres">
      <dgm:prSet presAssocID="{10F1B414-ABB1-46BA-A378-AA0C4CA4C1D3}" presName="hierChild2" presStyleCnt="0"/>
      <dgm:spPr/>
    </dgm:pt>
    <dgm:pt modelId="{6DFD061A-6535-1543-87D1-1B8E4EEB0E18}" type="pres">
      <dgm:prSet presAssocID="{5C0E6293-BA2F-4714-9C2E-E2562513E312}" presName="hierRoot1" presStyleCnt="0"/>
      <dgm:spPr/>
    </dgm:pt>
    <dgm:pt modelId="{A22DFE03-D613-9F49-AD69-C535A8442717}" type="pres">
      <dgm:prSet presAssocID="{5C0E6293-BA2F-4714-9C2E-E2562513E312}" presName="composite" presStyleCnt="0"/>
      <dgm:spPr/>
    </dgm:pt>
    <dgm:pt modelId="{319F13DA-FC1C-C04A-A3D3-E529025A59A8}" type="pres">
      <dgm:prSet presAssocID="{5C0E6293-BA2F-4714-9C2E-E2562513E312}" presName="background" presStyleLbl="node0" presStyleIdx="2" presStyleCnt="3"/>
      <dgm:spPr/>
    </dgm:pt>
    <dgm:pt modelId="{35E641CB-BE8D-C14A-A10F-AFAB88AC0C97}" type="pres">
      <dgm:prSet presAssocID="{5C0E6293-BA2F-4714-9C2E-E2562513E312}" presName="text" presStyleLbl="fgAcc0" presStyleIdx="2" presStyleCnt="3" custLinFactNeighborX="9862" custLinFactNeighborY="-54300">
        <dgm:presLayoutVars>
          <dgm:chPref val="3"/>
        </dgm:presLayoutVars>
      </dgm:prSet>
      <dgm:spPr/>
    </dgm:pt>
    <dgm:pt modelId="{6DA3C3E5-D0A2-054F-8C42-96053B3502A2}" type="pres">
      <dgm:prSet presAssocID="{5C0E6293-BA2F-4714-9C2E-E2562513E312}" presName="hierChild2" presStyleCnt="0"/>
      <dgm:spPr/>
    </dgm:pt>
  </dgm:ptLst>
  <dgm:cxnLst>
    <dgm:cxn modelId="{3B274C35-4E54-FC4F-8F8E-92E2882A5836}" type="presOf" srcId="{5C0E6293-BA2F-4714-9C2E-E2562513E312}" destId="{35E641CB-BE8D-C14A-A10F-AFAB88AC0C97}" srcOrd="0" destOrd="0" presId="urn:microsoft.com/office/officeart/2005/8/layout/hierarchy1"/>
    <dgm:cxn modelId="{8FE76D55-AD73-432C-B89E-65CA138FB3CA}" srcId="{EB455D3E-0C17-4281-BF9C-A173FDD073B4}" destId="{D53F10FD-64D1-47B3-9FA2-070C1FDA9A7C}" srcOrd="0" destOrd="0" parTransId="{B3247A96-B72D-4AF1-8D30-F632896A085F}" sibTransId="{53DC182E-1E55-4934-A580-D24F9B1638B3}"/>
    <dgm:cxn modelId="{5F736377-C473-4A65-A37F-652BE5F36489}" srcId="{EB455D3E-0C17-4281-BF9C-A173FDD073B4}" destId="{10F1B414-ABB1-46BA-A378-AA0C4CA4C1D3}" srcOrd="1" destOrd="0" parTransId="{30C672AC-62A3-4F43-90F3-FA82C9835B04}" sibTransId="{1129E666-A3F3-4051-BC9F-5A4BAEA0FA4C}"/>
    <dgm:cxn modelId="{7B37DF98-DA55-D547-9914-E78A54925C7E}" type="presOf" srcId="{EB455D3E-0C17-4281-BF9C-A173FDD073B4}" destId="{A324EE58-080A-9B4B-93D4-7BED9B3A4F1E}" srcOrd="0" destOrd="0" presId="urn:microsoft.com/office/officeart/2005/8/layout/hierarchy1"/>
    <dgm:cxn modelId="{75231BC6-7D0C-9547-AE06-FD8CB69493D0}" type="presOf" srcId="{D53F10FD-64D1-47B3-9FA2-070C1FDA9A7C}" destId="{9459BA58-77AB-7A47-AA0A-B844ABE767EE}" srcOrd="0" destOrd="0" presId="urn:microsoft.com/office/officeart/2005/8/layout/hierarchy1"/>
    <dgm:cxn modelId="{FB205EED-E485-0448-A235-EA0EA7E6284E}" type="presOf" srcId="{10F1B414-ABB1-46BA-A378-AA0C4CA4C1D3}" destId="{234E9B06-A940-A641-B736-05118716525C}" srcOrd="0" destOrd="0" presId="urn:microsoft.com/office/officeart/2005/8/layout/hierarchy1"/>
    <dgm:cxn modelId="{953B85F9-C61E-4421-8251-AB53011994A8}" srcId="{EB455D3E-0C17-4281-BF9C-A173FDD073B4}" destId="{5C0E6293-BA2F-4714-9C2E-E2562513E312}" srcOrd="2" destOrd="0" parTransId="{C89525A9-7DAD-4CE9-AC7A-B2C694F0B76E}" sibTransId="{759C5895-66E0-4DA9-9524-E6F9D94F3364}"/>
    <dgm:cxn modelId="{1A185CBC-5B9E-3E4C-B0AB-A12800171E5E}" type="presParOf" srcId="{A324EE58-080A-9B4B-93D4-7BED9B3A4F1E}" destId="{8DF19215-39F3-EA41-96B3-8061D1B5AE3C}" srcOrd="0" destOrd="0" presId="urn:microsoft.com/office/officeart/2005/8/layout/hierarchy1"/>
    <dgm:cxn modelId="{3AD13C7F-894D-1444-BEF2-27B9EB55027F}" type="presParOf" srcId="{8DF19215-39F3-EA41-96B3-8061D1B5AE3C}" destId="{D17FEE60-A9C8-4D49-AC81-4C02636515C0}" srcOrd="0" destOrd="0" presId="urn:microsoft.com/office/officeart/2005/8/layout/hierarchy1"/>
    <dgm:cxn modelId="{4BB206DF-7A6A-084B-9A59-6671DF5B79B9}" type="presParOf" srcId="{D17FEE60-A9C8-4D49-AC81-4C02636515C0}" destId="{B002B7C2-41B0-1648-9C6B-960676819AD8}" srcOrd="0" destOrd="0" presId="urn:microsoft.com/office/officeart/2005/8/layout/hierarchy1"/>
    <dgm:cxn modelId="{30702FF6-962C-5545-A4D6-091E8C015403}" type="presParOf" srcId="{D17FEE60-A9C8-4D49-AC81-4C02636515C0}" destId="{9459BA58-77AB-7A47-AA0A-B844ABE767EE}" srcOrd="1" destOrd="0" presId="urn:microsoft.com/office/officeart/2005/8/layout/hierarchy1"/>
    <dgm:cxn modelId="{B42B7115-0F90-9A4B-9DBC-5B1B90C925BE}" type="presParOf" srcId="{8DF19215-39F3-EA41-96B3-8061D1B5AE3C}" destId="{91DE24EF-9D33-FF47-B6A4-634982BA32CE}" srcOrd="1" destOrd="0" presId="urn:microsoft.com/office/officeart/2005/8/layout/hierarchy1"/>
    <dgm:cxn modelId="{BA799CF7-EB06-854E-B49E-76D668069555}" type="presParOf" srcId="{A324EE58-080A-9B4B-93D4-7BED9B3A4F1E}" destId="{1425525B-F0F2-B146-AE14-AF3809BC2F88}" srcOrd="1" destOrd="0" presId="urn:microsoft.com/office/officeart/2005/8/layout/hierarchy1"/>
    <dgm:cxn modelId="{A18E35AA-181D-D442-836E-AFEF5E3487AC}" type="presParOf" srcId="{1425525B-F0F2-B146-AE14-AF3809BC2F88}" destId="{3D7E1B7D-C109-8A48-B148-A040806A1C45}" srcOrd="0" destOrd="0" presId="urn:microsoft.com/office/officeart/2005/8/layout/hierarchy1"/>
    <dgm:cxn modelId="{D0A6DBF0-16AA-5448-8884-5996771738EC}" type="presParOf" srcId="{3D7E1B7D-C109-8A48-B148-A040806A1C45}" destId="{84ED50A5-B17C-F545-A873-6106C27D9C88}" srcOrd="0" destOrd="0" presId="urn:microsoft.com/office/officeart/2005/8/layout/hierarchy1"/>
    <dgm:cxn modelId="{8EF97668-43DB-5F46-A32D-3EE4B6435201}" type="presParOf" srcId="{3D7E1B7D-C109-8A48-B148-A040806A1C45}" destId="{234E9B06-A940-A641-B736-05118716525C}" srcOrd="1" destOrd="0" presId="urn:microsoft.com/office/officeart/2005/8/layout/hierarchy1"/>
    <dgm:cxn modelId="{12B814E4-0432-B547-83D6-E43236102B9A}" type="presParOf" srcId="{1425525B-F0F2-B146-AE14-AF3809BC2F88}" destId="{A06AD1AE-DCDA-2043-BCC1-D99C9320D56B}" srcOrd="1" destOrd="0" presId="urn:microsoft.com/office/officeart/2005/8/layout/hierarchy1"/>
    <dgm:cxn modelId="{0A5811EB-C9FF-EF43-ABE0-B2DE5B146A1C}" type="presParOf" srcId="{A324EE58-080A-9B4B-93D4-7BED9B3A4F1E}" destId="{6DFD061A-6535-1543-87D1-1B8E4EEB0E18}" srcOrd="2" destOrd="0" presId="urn:microsoft.com/office/officeart/2005/8/layout/hierarchy1"/>
    <dgm:cxn modelId="{EE9084F2-5449-5F4B-B266-CA4BE317E930}" type="presParOf" srcId="{6DFD061A-6535-1543-87D1-1B8E4EEB0E18}" destId="{A22DFE03-D613-9F49-AD69-C535A8442717}" srcOrd="0" destOrd="0" presId="urn:microsoft.com/office/officeart/2005/8/layout/hierarchy1"/>
    <dgm:cxn modelId="{CB60C1FA-2DFD-F649-99E6-FB25F307DFBD}" type="presParOf" srcId="{A22DFE03-D613-9F49-AD69-C535A8442717}" destId="{319F13DA-FC1C-C04A-A3D3-E529025A59A8}" srcOrd="0" destOrd="0" presId="urn:microsoft.com/office/officeart/2005/8/layout/hierarchy1"/>
    <dgm:cxn modelId="{7ED887DC-9139-3E48-A8BA-B4BFF4405147}" type="presParOf" srcId="{A22DFE03-D613-9F49-AD69-C535A8442717}" destId="{35E641CB-BE8D-C14A-A10F-AFAB88AC0C97}" srcOrd="1" destOrd="0" presId="urn:microsoft.com/office/officeart/2005/8/layout/hierarchy1"/>
    <dgm:cxn modelId="{F1F1039C-7EF9-CE4D-9A6B-D0BEEFDC2436}" type="presParOf" srcId="{6DFD061A-6535-1543-87D1-1B8E4EEB0E18}" destId="{6DA3C3E5-D0A2-054F-8C42-96053B3502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B21823F-245F-4B72-9BE4-10451E336C5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74F2E-9E11-4692-B84E-DC3AE7C0E3C6}">
      <dgm:prSet/>
      <dgm:spPr/>
      <dgm:t>
        <a:bodyPr/>
        <a:lstStyle/>
        <a:p>
          <a:r>
            <a:rPr lang="en-US"/>
            <a:t>What does Machine Learning study?</a:t>
          </a:r>
        </a:p>
      </dgm:t>
    </dgm:pt>
    <dgm:pt modelId="{B0F47A47-26FB-4F5E-8D96-1A11731809C4}" type="parTrans" cxnId="{B1DF5FB4-E105-42F3-9149-79F79AB3E5B7}">
      <dgm:prSet/>
      <dgm:spPr/>
      <dgm:t>
        <a:bodyPr/>
        <a:lstStyle/>
        <a:p>
          <a:endParaRPr lang="en-US"/>
        </a:p>
      </dgm:t>
    </dgm:pt>
    <dgm:pt modelId="{0D157255-846A-4B4B-8508-8A4AE0539554}" type="sibTrans" cxnId="{B1DF5FB4-E105-42F3-9149-79F79AB3E5B7}">
      <dgm:prSet/>
      <dgm:spPr/>
      <dgm:t>
        <a:bodyPr/>
        <a:lstStyle/>
        <a:p>
          <a:endParaRPr lang="en-US"/>
        </a:p>
      </dgm:t>
    </dgm:pt>
    <dgm:pt modelId="{FCF65219-5A1D-40CD-A2C1-752BD10CF8AD}">
      <dgm:prSet/>
      <dgm:spPr/>
      <dgm:t>
        <a:bodyPr/>
        <a:lstStyle/>
        <a:p>
          <a:r>
            <a:rPr lang="en-US" dirty="0"/>
            <a:t>Machine Learning is a sub-category </a:t>
          </a:r>
          <a:r>
            <a:rPr lang="en-US"/>
            <a:t>of ___?</a:t>
          </a:r>
          <a:endParaRPr lang="en-US" dirty="0"/>
        </a:p>
      </dgm:t>
    </dgm:pt>
    <dgm:pt modelId="{0A3B3260-5F47-4189-8E82-9FE6D73D5E58}" type="parTrans" cxnId="{29D0C611-12E2-4D87-88AF-7BDC3DF56BE5}">
      <dgm:prSet/>
      <dgm:spPr/>
      <dgm:t>
        <a:bodyPr/>
        <a:lstStyle/>
        <a:p>
          <a:endParaRPr lang="en-US"/>
        </a:p>
      </dgm:t>
    </dgm:pt>
    <dgm:pt modelId="{1BA44AB8-1A17-4DF8-BF4F-E6CF3D744691}" type="sibTrans" cxnId="{29D0C611-12E2-4D87-88AF-7BDC3DF56BE5}">
      <dgm:prSet/>
      <dgm:spPr/>
      <dgm:t>
        <a:bodyPr/>
        <a:lstStyle/>
        <a:p>
          <a:endParaRPr lang="en-US"/>
        </a:p>
      </dgm:t>
    </dgm:pt>
    <dgm:pt modelId="{2B6AB131-E5E1-44F2-8AE0-7B86B47F5F38}">
      <dgm:prSet/>
      <dgm:spPr/>
      <dgm:t>
        <a:bodyPr/>
        <a:lstStyle/>
        <a:p>
          <a:r>
            <a:rPr lang="en-US"/>
            <a:t>What are the Machine Learning types?</a:t>
          </a:r>
        </a:p>
      </dgm:t>
    </dgm:pt>
    <dgm:pt modelId="{3448E4B0-2E5F-4955-97D0-741E674350C8}" type="parTrans" cxnId="{C29A05CD-8A26-44A4-9D28-A27383F1AC11}">
      <dgm:prSet/>
      <dgm:spPr/>
      <dgm:t>
        <a:bodyPr/>
        <a:lstStyle/>
        <a:p>
          <a:endParaRPr lang="en-US"/>
        </a:p>
      </dgm:t>
    </dgm:pt>
    <dgm:pt modelId="{614A748F-2862-4A72-A0AD-3BBEF9640671}" type="sibTrans" cxnId="{C29A05CD-8A26-44A4-9D28-A27383F1AC11}">
      <dgm:prSet/>
      <dgm:spPr/>
      <dgm:t>
        <a:bodyPr/>
        <a:lstStyle/>
        <a:p>
          <a:endParaRPr lang="en-US"/>
        </a:p>
      </dgm:t>
    </dgm:pt>
    <dgm:pt modelId="{220C4AC1-40B6-0A45-9020-94F3B6EAC4C7}" type="pres">
      <dgm:prSet presAssocID="{8B21823F-245F-4B72-9BE4-10451E336C54}" presName="Name0" presStyleCnt="0">
        <dgm:presLayoutVars>
          <dgm:dir/>
          <dgm:animLvl val="lvl"/>
          <dgm:resizeHandles val="exact"/>
        </dgm:presLayoutVars>
      </dgm:prSet>
      <dgm:spPr/>
    </dgm:pt>
    <dgm:pt modelId="{F2F1568F-C6B8-F742-B349-078208F8B420}" type="pres">
      <dgm:prSet presAssocID="{A6574F2E-9E11-4692-B84E-DC3AE7C0E3C6}" presName="linNode" presStyleCnt="0"/>
      <dgm:spPr/>
    </dgm:pt>
    <dgm:pt modelId="{685D0AE9-E84B-E544-813B-25AC16C300AD}" type="pres">
      <dgm:prSet presAssocID="{A6574F2E-9E11-4692-B84E-DC3AE7C0E3C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C81AFA-4436-BA40-A845-7724938554A9}" type="pres">
      <dgm:prSet presAssocID="{0D157255-846A-4B4B-8508-8A4AE0539554}" presName="sp" presStyleCnt="0"/>
      <dgm:spPr/>
    </dgm:pt>
    <dgm:pt modelId="{349B1879-9014-8744-A4FC-2118BEFAB99E}" type="pres">
      <dgm:prSet presAssocID="{FCF65219-5A1D-40CD-A2C1-752BD10CF8AD}" presName="linNode" presStyleCnt="0"/>
      <dgm:spPr/>
    </dgm:pt>
    <dgm:pt modelId="{0CB8C15B-87AC-5D44-8D28-7A7D9ABD1D6F}" type="pres">
      <dgm:prSet presAssocID="{FCF65219-5A1D-40CD-A2C1-752BD10CF8A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C4EFB8F-C126-0D46-9EA5-F58872F11A9E}" type="pres">
      <dgm:prSet presAssocID="{1BA44AB8-1A17-4DF8-BF4F-E6CF3D744691}" presName="sp" presStyleCnt="0"/>
      <dgm:spPr/>
    </dgm:pt>
    <dgm:pt modelId="{B2CB4C73-B8EC-AC46-840A-658D70FB435A}" type="pres">
      <dgm:prSet presAssocID="{2B6AB131-E5E1-44F2-8AE0-7B86B47F5F38}" presName="linNode" presStyleCnt="0"/>
      <dgm:spPr/>
    </dgm:pt>
    <dgm:pt modelId="{9269E408-F4E3-E845-A6AE-1DD803C20F18}" type="pres">
      <dgm:prSet presAssocID="{2B6AB131-E5E1-44F2-8AE0-7B86B47F5F3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9D0C611-12E2-4D87-88AF-7BDC3DF56BE5}" srcId="{8B21823F-245F-4B72-9BE4-10451E336C54}" destId="{FCF65219-5A1D-40CD-A2C1-752BD10CF8AD}" srcOrd="1" destOrd="0" parTransId="{0A3B3260-5F47-4189-8E82-9FE6D73D5E58}" sibTransId="{1BA44AB8-1A17-4DF8-BF4F-E6CF3D744691}"/>
    <dgm:cxn modelId="{175FCF28-1813-BE4F-89C3-2D179ED8AECE}" type="presOf" srcId="{A6574F2E-9E11-4692-B84E-DC3AE7C0E3C6}" destId="{685D0AE9-E84B-E544-813B-25AC16C300AD}" srcOrd="0" destOrd="0" presId="urn:microsoft.com/office/officeart/2005/8/layout/vList5"/>
    <dgm:cxn modelId="{28704A83-5539-5F4C-AC1E-51CC7D3A61AF}" type="presOf" srcId="{FCF65219-5A1D-40CD-A2C1-752BD10CF8AD}" destId="{0CB8C15B-87AC-5D44-8D28-7A7D9ABD1D6F}" srcOrd="0" destOrd="0" presId="urn:microsoft.com/office/officeart/2005/8/layout/vList5"/>
    <dgm:cxn modelId="{B1DF5FB4-E105-42F3-9149-79F79AB3E5B7}" srcId="{8B21823F-245F-4B72-9BE4-10451E336C54}" destId="{A6574F2E-9E11-4692-B84E-DC3AE7C0E3C6}" srcOrd="0" destOrd="0" parTransId="{B0F47A47-26FB-4F5E-8D96-1A11731809C4}" sibTransId="{0D157255-846A-4B4B-8508-8A4AE0539554}"/>
    <dgm:cxn modelId="{456A96B9-162A-7242-8089-0FE3339DBA30}" type="presOf" srcId="{8B21823F-245F-4B72-9BE4-10451E336C54}" destId="{220C4AC1-40B6-0A45-9020-94F3B6EAC4C7}" srcOrd="0" destOrd="0" presId="urn:microsoft.com/office/officeart/2005/8/layout/vList5"/>
    <dgm:cxn modelId="{89BE88C9-DAC7-3B48-AF02-21CF587514E2}" type="presOf" srcId="{2B6AB131-E5E1-44F2-8AE0-7B86B47F5F38}" destId="{9269E408-F4E3-E845-A6AE-1DD803C20F18}" srcOrd="0" destOrd="0" presId="urn:microsoft.com/office/officeart/2005/8/layout/vList5"/>
    <dgm:cxn modelId="{C29A05CD-8A26-44A4-9D28-A27383F1AC11}" srcId="{8B21823F-245F-4B72-9BE4-10451E336C54}" destId="{2B6AB131-E5E1-44F2-8AE0-7B86B47F5F38}" srcOrd="2" destOrd="0" parTransId="{3448E4B0-2E5F-4955-97D0-741E674350C8}" sibTransId="{614A748F-2862-4A72-A0AD-3BBEF9640671}"/>
    <dgm:cxn modelId="{C7254E93-6602-0D44-B574-AB2B211958C9}" type="presParOf" srcId="{220C4AC1-40B6-0A45-9020-94F3B6EAC4C7}" destId="{F2F1568F-C6B8-F742-B349-078208F8B420}" srcOrd="0" destOrd="0" presId="urn:microsoft.com/office/officeart/2005/8/layout/vList5"/>
    <dgm:cxn modelId="{B8483D79-93C8-AE4A-BBBD-8BB9809055F2}" type="presParOf" srcId="{F2F1568F-C6B8-F742-B349-078208F8B420}" destId="{685D0AE9-E84B-E544-813B-25AC16C300AD}" srcOrd="0" destOrd="0" presId="urn:microsoft.com/office/officeart/2005/8/layout/vList5"/>
    <dgm:cxn modelId="{CCB2A238-B026-E749-982E-D6260015DE7A}" type="presParOf" srcId="{220C4AC1-40B6-0A45-9020-94F3B6EAC4C7}" destId="{88C81AFA-4436-BA40-A845-7724938554A9}" srcOrd="1" destOrd="0" presId="urn:microsoft.com/office/officeart/2005/8/layout/vList5"/>
    <dgm:cxn modelId="{31161259-F5EF-2A42-896E-6FCEBFEB0C60}" type="presParOf" srcId="{220C4AC1-40B6-0A45-9020-94F3B6EAC4C7}" destId="{349B1879-9014-8744-A4FC-2118BEFAB99E}" srcOrd="2" destOrd="0" presId="urn:microsoft.com/office/officeart/2005/8/layout/vList5"/>
    <dgm:cxn modelId="{8312A8B5-6A8C-B440-9CEA-2C568B04D551}" type="presParOf" srcId="{349B1879-9014-8744-A4FC-2118BEFAB99E}" destId="{0CB8C15B-87AC-5D44-8D28-7A7D9ABD1D6F}" srcOrd="0" destOrd="0" presId="urn:microsoft.com/office/officeart/2005/8/layout/vList5"/>
    <dgm:cxn modelId="{4E922BAA-7693-5B4B-8F6E-2A790A034FE4}" type="presParOf" srcId="{220C4AC1-40B6-0A45-9020-94F3B6EAC4C7}" destId="{0C4EFB8F-C126-0D46-9EA5-F58872F11A9E}" srcOrd="3" destOrd="0" presId="urn:microsoft.com/office/officeart/2005/8/layout/vList5"/>
    <dgm:cxn modelId="{AEF6BF93-E2A9-EC4D-9A83-05AD01BBB336}" type="presParOf" srcId="{220C4AC1-40B6-0A45-9020-94F3B6EAC4C7}" destId="{B2CB4C73-B8EC-AC46-840A-658D70FB435A}" srcOrd="4" destOrd="0" presId="urn:microsoft.com/office/officeart/2005/8/layout/vList5"/>
    <dgm:cxn modelId="{F8A63DB4-161E-354F-9844-7C0D0237972E}" type="presParOf" srcId="{B2CB4C73-B8EC-AC46-840A-658D70FB435A}" destId="{9269E408-F4E3-E845-A6AE-1DD803C20F1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F5794-7240-4657-BC25-FA9F8E6A0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EA4C6-7C4D-4E06-A667-3090F9EC0811}">
      <dgm:prSet/>
      <dgm:spPr/>
      <dgm:t>
        <a:bodyPr/>
        <a:lstStyle/>
        <a:p>
          <a:r>
            <a:rPr lang="en-US"/>
            <a:t>Data Analytics</a:t>
          </a:r>
        </a:p>
      </dgm:t>
    </dgm:pt>
    <dgm:pt modelId="{78437E3C-4430-4538-BE86-63ADDD7EBF0B}" type="parTrans" cxnId="{7FA12520-2F57-40A9-9459-80A110962B74}">
      <dgm:prSet/>
      <dgm:spPr/>
      <dgm:t>
        <a:bodyPr/>
        <a:lstStyle/>
        <a:p>
          <a:endParaRPr lang="en-US"/>
        </a:p>
      </dgm:t>
    </dgm:pt>
    <dgm:pt modelId="{405D6C9F-62C9-4731-9DCD-AFCF6649CE33}" type="sibTrans" cxnId="{7FA12520-2F57-40A9-9459-80A110962B74}">
      <dgm:prSet/>
      <dgm:spPr/>
      <dgm:t>
        <a:bodyPr/>
        <a:lstStyle/>
        <a:p>
          <a:endParaRPr lang="en-US"/>
        </a:p>
      </dgm:t>
    </dgm:pt>
    <dgm:pt modelId="{138D3727-FAC5-47B0-88DC-4DA2B2F6592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9CC5AB54-4B16-4420-BD92-CCAC2B6350CA}" type="parTrans" cxnId="{0B997DB7-ACCE-4367-A62B-C3487BFA2951}">
      <dgm:prSet/>
      <dgm:spPr/>
      <dgm:t>
        <a:bodyPr/>
        <a:lstStyle/>
        <a:p>
          <a:endParaRPr lang="en-US"/>
        </a:p>
      </dgm:t>
    </dgm:pt>
    <dgm:pt modelId="{2AC5294C-67D9-4439-AFAF-E62B3B5FBC15}" type="sibTrans" cxnId="{0B997DB7-ACCE-4367-A62B-C3487BFA2951}">
      <dgm:prSet/>
      <dgm:spPr/>
      <dgm:t>
        <a:bodyPr/>
        <a:lstStyle/>
        <a:p>
          <a:endParaRPr lang="en-US"/>
        </a:p>
      </dgm:t>
    </dgm:pt>
    <dgm:pt modelId="{1A9A61F8-A873-493A-9F8A-AD16848C72E1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BFAE292F-09BC-41BA-9106-4E3DAAA63732}" type="parTrans" cxnId="{21AA235B-7CE2-4A23-BD0E-3AAC85A0A921}">
      <dgm:prSet/>
      <dgm:spPr/>
      <dgm:t>
        <a:bodyPr/>
        <a:lstStyle/>
        <a:p>
          <a:endParaRPr lang="en-US"/>
        </a:p>
      </dgm:t>
    </dgm:pt>
    <dgm:pt modelId="{0E333000-E81D-4A10-861E-4379E2951C3D}" type="sibTrans" cxnId="{21AA235B-7CE2-4A23-BD0E-3AAC85A0A921}">
      <dgm:prSet/>
      <dgm:spPr/>
      <dgm:t>
        <a:bodyPr/>
        <a:lstStyle/>
        <a:p>
          <a:endParaRPr lang="en-US"/>
        </a:p>
      </dgm:t>
    </dgm:pt>
    <dgm:pt modelId="{448D8579-B421-4B93-B407-D5777B088012}" type="pres">
      <dgm:prSet presAssocID="{959F5794-7240-4657-BC25-FA9F8E6A0316}" presName="root" presStyleCnt="0">
        <dgm:presLayoutVars>
          <dgm:dir/>
          <dgm:resizeHandles val="exact"/>
        </dgm:presLayoutVars>
      </dgm:prSet>
      <dgm:spPr/>
    </dgm:pt>
    <dgm:pt modelId="{B0D5F115-8DB3-497E-95DD-535DF9F9D466}" type="pres">
      <dgm:prSet presAssocID="{3DCEA4C6-7C4D-4E06-A667-3090F9EC0811}" presName="compNode" presStyleCnt="0"/>
      <dgm:spPr/>
    </dgm:pt>
    <dgm:pt modelId="{22CD0A2E-47CB-4BC1-9F54-BE7C360038E7}" type="pres">
      <dgm:prSet presAssocID="{3DCEA4C6-7C4D-4E06-A667-3090F9EC0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B8F5A3-C530-4131-8C92-4A7517E805F9}" type="pres">
      <dgm:prSet presAssocID="{3DCEA4C6-7C4D-4E06-A667-3090F9EC0811}" presName="spaceRect" presStyleCnt="0"/>
      <dgm:spPr/>
    </dgm:pt>
    <dgm:pt modelId="{A4476780-1B28-4D29-9F08-F25FBAC3221A}" type="pres">
      <dgm:prSet presAssocID="{3DCEA4C6-7C4D-4E06-A667-3090F9EC0811}" presName="textRect" presStyleLbl="revTx" presStyleIdx="0" presStyleCnt="3">
        <dgm:presLayoutVars>
          <dgm:chMax val="1"/>
          <dgm:chPref val="1"/>
        </dgm:presLayoutVars>
      </dgm:prSet>
      <dgm:spPr/>
    </dgm:pt>
    <dgm:pt modelId="{9B4FCC37-18A6-443C-9F0F-60F2132383EA}" type="pres">
      <dgm:prSet presAssocID="{405D6C9F-62C9-4731-9DCD-AFCF6649CE33}" presName="sibTrans" presStyleCnt="0"/>
      <dgm:spPr/>
    </dgm:pt>
    <dgm:pt modelId="{10D11B01-B9B3-45B8-ACD0-861ADF48AC5B}" type="pres">
      <dgm:prSet presAssocID="{138D3727-FAC5-47B0-88DC-4DA2B2F6592F}" presName="compNode" presStyleCnt="0"/>
      <dgm:spPr/>
    </dgm:pt>
    <dgm:pt modelId="{548EF41D-2F50-47B6-BB9A-DBCD3AD08F06}" type="pres">
      <dgm:prSet presAssocID="{138D3727-FAC5-47B0-88DC-4DA2B2F659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A21F19-32D8-46EC-B9EC-4E2744377BC9}" type="pres">
      <dgm:prSet presAssocID="{138D3727-FAC5-47B0-88DC-4DA2B2F6592F}" presName="spaceRect" presStyleCnt="0"/>
      <dgm:spPr/>
    </dgm:pt>
    <dgm:pt modelId="{A19CB8EE-EEB9-4836-B645-AA6317B50F40}" type="pres">
      <dgm:prSet presAssocID="{138D3727-FAC5-47B0-88DC-4DA2B2F6592F}" presName="textRect" presStyleLbl="revTx" presStyleIdx="1" presStyleCnt="3">
        <dgm:presLayoutVars>
          <dgm:chMax val="1"/>
          <dgm:chPref val="1"/>
        </dgm:presLayoutVars>
      </dgm:prSet>
      <dgm:spPr/>
    </dgm:pt>
    <dgm:pt modelId="{462CAD84-0124-4292-A750-B4E8AEEEEAE4}" type="pres">
      <dgm:prSet presAssocID="{2AC5294C-67D9-4439-AFAF-E62B3B5FBC15}" presName="sibTrans" presStyleCnt="0"/>
      <dgm:spPr/>
    </dgm:pt>
    <dgm:pt modelId="{19F6E22A-D59B-4F1A-B753-DAF044F91E63}" type="pres">
      <dgm:prSet presAssocID="{1A9A61F8-A873-493A-9F8A-AD16848C72E1}" presName="compNode" presStyleCnt="0"/>
      <dgm:spPr/>
    </dgm:pt>
    <dgm:pt modelId="{508707CB-2137-43EF-A9F2-FF56C2EE81C1}" type="pres">
      <dgm:prSet presAssocID="{1A9A61F8-A873-493A-9F8A-AD16848C72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1EE57-A827-4A90-8E9F-7A41551BEB5E}" type="pres">
      <dgm:prSet presAssocID="{1A9A61F8-A873-493A-9F8A-AD16848C72E1}" presName="spaceRect" presStyleCnt="0"/>
      <dgm:spPr/>
    </dgm:pt>
    <dgm:pt modelId="{7AEA7CEF-61D9-49B7-B380-EED21F438C90}" type="pres">
      <dgm:prSet presAssocID="{1A9A61F8-A873-493A-9F8A-AD16848C72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A12520-2F57-40A9-9459-80A110962B74}" srcId="{959F5794-7240-4657-BC25-FA9F8E6A0316}" destId="{3DCEA4C6-7C4D-4E06-A667-3090F9EC0811}" srcOrd="0" destOrd="0" parTransId="{78437E3C-4430-4538-BE86-63ADDD7EBF0B}" sibTransId="{405D6C9F-62C9-4731-9DCD-AFCF6649CE33}"/>
    <dgm:cxn modelId="{21AA235B-7CE2-4A23-BD0E-3AAC85A0A921}" srcId="{959F5794-7240-4657-BC25-FA9F8E6A0316}" destId="{1A9A61F8-A873-493A-9F8A-AD16848C72E1}" srcOrd="2" destOrd="0" parTransId="{BFAE292F-09BC-41BA-9106-4E3DAAA63732}" sibTransId="{0E333000-E81D-4A10-861E-4379E2951C3D}"/>
    <dgm:cxn modelId="{53BAD46B-D16E-4BD5-9581-FB9F818C81C1}" type="presOf" srcId="{138D3727-FAC5-47B0-88DC-4DA2B2F6592F}" destId="{A19CB8EE-EEB9-4836-B645-AA6317B50F40}" srcOrd="0" destOrd="0" presId="urn:microsoft.com/office/officeart/2018/2/layout/IconLabelList"/>
    <dgm:cxn modelId="{492A3B6C-9062-4435-B798-4BA9B2B341B6}" type="presOf" srcId="{959F5794-7240-4657-BC25-FA9F8E6A0316}" destId="{448D8579-B421-4B93-B407-D5777B088012}" srcOrd="0" destOrd="0" presId="urn:microsoft.com/office/officeart/2018/2/layout/IconLabelList"/>
    <dgm:cxn modelId="{D9DE88B3-6F4E-4220-96E7-34FE3D80E741}" type="presOf" srcId="{3DCEA4C6-7C4D-4E06-A667-3090F9EC0811}" destId="{A4476780-1B28-4D29-9F08-F25FBAC3221A}" srcOrd="0" destOrd="0" presId="urn:microsoft.com/office/officeart/2018/2/layout/IconLabelList"/>
    <dgm:cxn modelId="{0B997DB7-ACCE-4367-A62B-C3487BFA2951}" srcId="{959F5794-7240-4657-BC25-FA9F8E6A0316}" destId="{138D3727-FAC5-47B0-88DC-4DA2B2F6592F}" srcOrd="1" destOrd="0" parTransId="{9CC5AB54-4B16-4420-BD92-CCAC2B6350CA}" sibTransId="{2AC5294C-67D9-4439-AFAF-E62B3B5FBC15}"/>
    <dgm:cxn modelId="{B277DCE1-0C21-4C6A-B25C-594701039F69}" type="presOf" srcId="{1A9A61F8-A873-493A-9F8A-AD16848C72E1}" destId="{7AEA7CEF-61D9-49B7-B380-EED21F438C90}" srcOrd="0" destOrd="0" presId="urn:microsoft.com/office/officeart/2018/2/layout/IconLabelList"/>
    <dgm:cxn modelId="{2C1C13BD-89E7-417E-94B2-0C088E5BC743}" type="presParOf" srcId="{448D8579-B421-4B93-B407-D5777B088012}" destId="{B0D5F115-8DB3-497E-95DD-535DF9F9D466}" srcOrd="0" destOrd="0" presId="urn:microsoft.com/office/officeart/2018/2/layout/IconLabelList"/>
    <dgm:cxn modelId="{39665C3F-FD0E-4E31-A524-EBF99F0B2844}" type="presParOf" srcId="{B0D5F115-8DB3-497E-95DD-535DF9F9D466}" destId="{22CD0A2E-47CB-4BC1-9F54-BE7C360038E7}" srcOrd="0" destOrd="0" presId="urn:microsoft.com/office/officeart/2018/2/layout/IconLabelList"/>
    <dgm:cxn modelId="{E4784354-6AEE-478A-8EAD-6A0CE89F67E3}" type="presParOf" srcId="{B0D5F115-8DB3-497E-95DD-535DF9F9D466}" destId="{E0B8F5A3-C530-4131-8C92-4A7517E805F9}" srcOrd="1" destOrd="0" presId="urn:microsoft.com/office/officeart/2018/2/layout/IconLabelList"/>
    <dgm:cxn modelId="{7FA147A0-9A93-4756-B0C5-02B47C918897}" type="presParOf" srcId="{B0D5F115-8DB3-497E-95DD-535DF9F9D466}" destId="{A4476780-1B28-4D29-9F08-F25FBAC3221A}" srcOrd="2" destOrd="0" presId="urn:microsoft.com/office/officeart/2018/2/layout/IconLabelList"/>
    <dgm:cxn modelId="{4A399751-421E-43D1-A9D2-6FB28CE36974}" type="presParOf" srcId="{448D8579-B421-4B93-B407-D5777B088012}" destId="{9B4FCC37-18A6-443C-9F0F-60F2132383EA}" srcOrd="1" destOrd="0" presId="urn:microsoft.com/office/officeart/2018/2/layout/IconLabelList"/>
    <dgm:cxn modelId="{F7CE4DCA-2039-4A55-ACCC-F074424BC41A}" type="presParOf" srcId="{448D8579-B421-4B93-B407-D5777B088012}" destId="{10D11B01-B9B3-45B8-ACD0-861ADF48AC5B}" srcOrd="2" destOrd="0" presId="urn:microsoft.com/office/officeart/2018/2/layout/IconLabelList"/>
    <dgm:cxn modelId="{39C4FA20-1E05-425E-B25D-8C8108C14663}" type="presParOf" srcId="{10D11B01-B9B3-45B8-ACD0-861ADF48AC5B}" destId="{548EF41D-2F50-47B6-BB9A-DBCD3AD08F06}" srcOrd="0" destOrd="0" presId="urn:microsoft.com/office/officeart/2018/2/layout/IconLabelList"/>
    <dgm:cxn modelId="{D3F1C433-8451-4961-BCF9-6258BD7B356C}" type="presParOf" srcId="{10D11B01-B9B3-45B8-ACD0-861ADF48AC5B}" destId="{C9A21F19-32D8-46EC-B9EC-4E2744377BC9}" srcOrd="1" destOrd="0" presId="urn:microsoft.com/office/officeart/2018/2/layout/IconLabelList"/>
    <dgm:cxn modelId="{D69F3DE9-EFE1-409A-A2A0-4994157C43E7}" type="presParOf" srcId="{10D11B01-B9B3-45B8-ACD0-861ADF48AC5B}" destId="{A19CB8EE-EEB9-4836-B645-AA6317B50F40}" srcOrd="2" destOrd="0" presId="urn:microsoft.com/office/officeart/2018/2/layout/IconLabelList"/>
    <dgm:cxn modelId="{6BF46B8B-2A51-4E06-86F0-AD9BD2C16871}" type="presParOf" srcId="{448D8579-B421-4B93-B407-D5777B088012}" destId="{462CAD84-0124-4292-A750-B4E8AEEEEAE4}" srcOrd="3" destOrd="0" presId="urn:microsoft.com/office/officeart/2018/2/layout/IconLabelList"/>
    <dgm:cxn modelId="{85C1F653-0B54-4EDF-A18E-E38C5E52F64F}" type="presParOf" srcId="{448D8579-B421-4B93-B407-D5777B088012}" destId="{19F6E22A-D59B-4F1A-B753-DAF044F91E63}" srcOrd="4" destOrd="0" presId="urn:microsoft.com/office/officeart/2018/2/layout/IconLabelList"/>
    <dgm:cxn modelId="{409BA695-9873-4A18-91BA-986A90DB609B}" type="presParOf" srcId="{19F6E22A-D59B-4F1A-B753-DAF044F91E63}" destId="{508707CB-2137-43EF-A9F2-FF56C2EE81C1}" srcOrd="0" destOrd="0" presId="urn:microsoft.com/office/officeart/2018/2/layout/IconLabelList"/>
    <dgm:cxn modelId="{F2AB4AA2-ED20-4AE8-9922-3429BB5397A1}" type="presParOf" srcId="{19F6E22A-D59B-4F1A-B753-DAF044F91E63}" destId="{2171EE57-A827-4A90-8E9F-7A41551BEB5E}" srcOrd="1" destOrd="0" presId="urn:microsoft.com/office/officeart/2018/2/layout/IconLabelList"/>
    <dgm:cxn modelId="{A24A581E-ACA2-40D0-8047-F5136B401A76}" type="presParOf" srcId="{19F6E22A-D59B-4F1A-B753-DAF044F91E63}" destId="{7AEA7CEF-61D9-49B7-B380-EED21F438C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F5794-7240-4657-BC25-FA9F8E6A0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EA4C6-7C4D-4E06-A667-3090F9EC0811}">
      <dgm:prSet/>
      <dgm:spPr/>
      <dgm:t>
        <a:bodyPr/>
        <a:lstStyle/>
        <a:p>
          <a:r>
            <a:rPr lang="en-US"/>
            <a:t>Data Analytics</a:t>
          </a:r>
        </a:p>
      </dgm:t>
    </dgm:pt>
    <dgm:pt modelId="{78437E3C-4430-4538-BE86-63ADDD7EBF0B}" type="parTrans" cxnId="{7FA12520-2F57-40A9-9459-80A110962B74}">
      <dgm:prSet/>
      <dgm:spPr/>
      <dgm:t>
        <a:bodyPr/>
        <a:lstStyle/>
        <a:p>
          <a:endParaRPr lang="en-US"/>
        </a:p>
      </dgm:t>
    </dgm:pt>
    <dgm:pt modelId="{405D6C9F-62C9-4731-9DCD-AFCF6649CE33}" type="sibTrans" cxnId="{7FA12520-2F57-40A9-9459-80A110962B74}">
      <dgm:prSet/>
      <dgm:spPr/>
      <dgm:t>
        <a:bodyPr/>
        <a:lstStyle/>
        <a:p>
          <a:endParaRPr lang="en-US"/>
        </a:p>
      </dgm:t>
    </dgm:pt>
    <dgm:pt modelId="{138D3727-FAC5-47B0-88DC-4DA2B2F6592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9CC5AB54-4B16-4420-BD92-CCAC2B6350CA}" type="parTrans" cxnId="{0B997DB7-ACCE-4367-A62B-C3487BFA2951}">
      <dgm:prSet/>
      <dgm:spPr/>
      <dgm:t>
        <a:bodyPr/>
        <a:lstStyle/>
        <a:p>
          <a:endParaRPr lang="en-US"/>
        </a:p>
      </dgm:t>
    </dgm:pt>
    <dgm:pt modelId="{2AC5294C-67D9-4439-AFAF-E62B3B5FBC15}" type="sibTrans" cxnId="{0B997DB7-ACCE-4367-A62B-C3487BFA2951}">
      <dgm:prSet/>
      <dgm:spPr/>
      <dgm:t>
        <a:bodyPr/>
        <a:lstStyle/>
        <a:p>
          <a:endParaRPr lang="en-US"/>
        </a:p>
      </dgm:t>
    </dgm:pt>
    <dgm:pt modelId="{1A9A61F8-A873-493A-9F8A-AD16848C72E1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BFAE292F-09BC-41BA-9106-4E3DAAA63732}" type="parTrans" cxnId="{21AA235B-7CE2-4A23-BD0E-3AAC85A0A921}">
      <dgm:prSet/>
      <dgm:spPr/>
      <dgm:t>
        <a:bodyPr/>
        <a:lstStyle/>
        <a:p>
          <a:endParaRPr lang="en-US"/>
        </a:p>
      </dgm:t>
    </dgm:pt>
    <dgm:pt modelId="{0E333000-E81D-4A10-861E-4379E2951C3D}" type="sibTrans" cxnId="{21AA235B-7CE2-4A23-BD0E-3AAC85A0A921}">
      <dgm:prSet/>
      <dgm:spPr/>
      <dgm:t>
        <a:bodyPr/>
        <a:lstStyle/>
        <a:p>
          <a:endParaRPr lang="en-US"/>
        </a:p>
      </dgm:t>
    </dgm:pt>
    <dgm:pt modelId="{448D8579-B421-4B93-B407-D5777B088012}" type="pres">
      <dgm:prSet presAssocID="{959F5794-7240-4657-BC25-FA9F8E6A0316}" presName="root" presStyleCnt="0">
        <dgm:presLayoutVars>
          <dgm:dir/>
          <dgm:resizeHandles val="exact"/>
        </dgm:presLayoutVars>
      </dgm:prSet>
      <dgm:spPr/>
    </dgm:pt>
    <dgm:pt modelId="{B0D5F115-8DB3-497E-95DD-535DF9F9D466}" type="pres">
      <dgm:prSet presAssocID="{3DCEA4C6-7C4D-4E06-A667-3090F9EC0811}" presName="compNode" presStyleCnt="0"/>
      <dgm:spPr/>
    </dgm:pt>
    <dgm:pt modelId="{22CD0A2E-47CB-4BC1-9F54-BE7C360038E7}" type="pres">
      <dgm:prSet presAssocID="{3DCEA4C6-7C4D-4E06-A667-3090F9EC0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B8F5A3-C530-4131-8C92-4A7517E805F9}" type="pres">
      <dgm:prSet presAssocID="{3DCEA4C6-7C4D-4E06-A667-3090F9EC0811}" presName="spaceRect" presStyleCnt="0"/>
      <dgm:spPr/>
    </dgm:pt>
    <dgm:pt modelId="{A4476780-1B28-4D29-9F08-F25FBAC3221A}" type="pres">
      <dgm:prSet presAssocID="{3DCEA4C6-7C4D-4E06-A667-3090F9EC0811}" presName="textRect" presStyleLbl="revTx" presStyleIdx="0" presStyleCnt="3">
        <dgm:presLayoutVars>
          <dgm:chMax val="1"/>
          <dgm:chPref val="1"/>
        </dgm:presLayoutVars>
      </dgm:prSet>
      <dgm:spPr/>
    </dgm:pt>
    <dgm:pt modelId="{9B4FCC37-18A6-443C-9F0F-60F2132383EA}" type="pres">
      <dgm:prSet presAssocID="{405D6C9F-62C9-4731-9DCD-AFCF6649CE33}" presName="sibTrans" presStyleCnt="0"/>
      <dgm:spPr/>
    </dgm:pt>
    <dgm:pt modelId="{10D11B01-B9B3-45B8-ACD0-861ADF48AC5B}" type="pres">
      <dgm:prSet presAssocID="{138D3727-FAC5-47B0-88DC-4DA2B2F6592F}" presName="compNode" presStyleCnt="0"/>
      <dgm:spPr/>
    </dgm:pt>
    <dgm:pt modelId="{548EF41D-2F50-47B6-BB9A-DBCD3AD08F06}" type="pres">
      <dgm:prSet presAssocID="{138D3727-FAC5-47B0-88DC-4DA2B2F659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A21F19-32D8-46EC-B9EC-4E2744377BC9}" type="pres">
      <dgm:prSet presAssocID="{138D3727-FAC5-47B0-88DC-4DA2B2F6592F}" presName="spaceRect" presStyleCnt="0"/>
      <dgm:spPr/>
    </dgm:pt>
    <dgm:pt modelId="{A19CB8EE-EEB9-4836-B645-AA6317B50F40}" type="pres">
      <dgm:prSet presAssocID="{138D3727-FAC5-47B0-88DC-4DA2B2F6592F}" presName="textRect" presStyleLbl="revTx" presStyleIdx="1" presStyleCnt="3">
        <dgm:presLayoutVars>
          <dgm:chMax val="1"/>
          <dgm:chPref val="1"/>
        </dgm:presLayoutVars>
      </dgm:prSet>
      <dgm:spPr/>
    </dgm:pt>
    <dgm:pt modelId="{462CAD84-0124-4292-A750-B4E8AEEEEAE4}" type="pres">
      <dgm:prSet presAssocID="{2AC5294C-67D9-4439-AFAF-E62B3B5FBC15}" presName="sibTrans" presStyleCnt="0"/>
      <dgm:spPr/>
    </dgm:pt>
    <dgm:pt modelId="{19F6E22A-D59B-4F1A-B753-DAF044F91E63}" type="pres">
      <dgm:prSet presAssocID="{1A9A61F8-A873-493A-9F8A-AD16848C72E1}" presName="compNode" presStyleCnt="0"/>
      <dgm:spPr/>
    </dgm:pt>
    <dgm:pt modelId="{508707CB-2137-43EF-A9F2-FF56C2EE81C1}" type="pres">
      <dgm:prSet presAssocID="{1A9A61F8-A873-493A-9F8A-AD16848C72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1EE57-A827-4A90-8E9F-7A41551BEB5E}" type="pres">
      <dgm:prSet presAssocID="{1A9A61F8-A873-493A-9F8A-AD16848C72E1}" presName="spaceRect" presStyleCnt="0"/>
      <dgm:spPr/>
    </dgm:pt>
    <dgm:pt modelId="{7AEA7CEF-61D9-49B7-B380-EED21F438C90}" type="pres">
      <dgm:prSet presAssocID="{1A9A61F8-A873-493A-9F8A-AD16848C72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A12520-2F57-40A9-9459-80A110962B74}" srcId="{959F5794-7240-4657-BC25-FA9F8E6A0316}" destId="{3DCEA4C6-7C4D-4E06-A667-3090F9EC0811}" srcOrd="0" destOrd="0" parTransId="{78437E3C-4430-4538-BE86-63ADDD7EBF0B}" sibTransId="{405D6C9F-62C9-4731-9DCD-AFCF6649CE33}"/>
    <dgm:cxn modelId="{21AA235B-7CE2-4A23-BD0E-3AAC85A0A921}" srcId="{959F5794-7240-4657-BC25-FA9F8E6A0316}" destId="{1A9A61F8-A873-493A-9F8A-AD16848C72E1}" srcOrd="2" destOrd="0" parTransId="{BFAE292F-09BC-41BA-9106-4E3DAAA63732}" sibTransId="{0E333000-E81D-4A10-861E-4379E2951C3D}"/>
    <dgm:cxn modelId="{53BAD46B-D16E-4BD5-9581-FB9F818C81C1}" type="presOf" srcId="{138D3727-FAC5-47B0-88DC-4DA2B2F6592F}" destId="{A19CB8EE-EEB9-4836-B645-AA6317B50F40}" srcOrd="0" destOrd="0" presId="urn:microsoft.com/office/officeart/2018/2/layout/IconLabelList"/>
    <dgm:cxn modelId="{492A3B6C-9062-4435-B798-4BA9B2B341B6}" type="presOf" srcId="{959F5794-7240-4657-BC25-FA9F8E6A0316}" destId="{448D8579-B421-4B93-B407-D5777B088012}" srcOrd="0" destOrd="0" presId="urn:microsoft.com/office/officeart/2018/2/layout/IconLabelList"/>
    <dgm:cxn modelId="{D9DE88B3-6F4E-4220-96E7-34FE3D80E741}" type="presOf" srcId="{3DCEA4C6-7C4D-4E06-A667-3090F9EC0811}" destId="{A4476780-1B28-4D29-9F08-F25FBAC3221A}" srcOrd="0" destOrd="0" presId="urn:microsoft.com/office/officeart/2018/2/layout/IconLabelList"/>
    <dgm:cxn modelId="{0B997DB7-ACCE-4367-A62B-C3487BFA2951}" srcId="{959F5794-7240-4657-BC25-FA9F8E6A0316}" destId="{138D3727-FAC5-47B0-88DC-4DA2B2F6592F}" srcOrd="1" destOrd="0" parTransId="{9CC5AB54-4B16-4420-BD92-CCAC2B6350CA}" sibTransId="{2AC5294C-67D9-4439-AFAF-E62B3B5FBC15}"/>
    <dgm:cxn modelId="{B277DCE1-0C21-4C6A-B25C-594701039F69}" type="presOf" srcId="{1A9A61F8-A873-493A-9F8A-AD16848C72E1}" destId="{7AEA7CEF-61D9-49B7-B380-EED21F438C90}" srcOrd="0" destOrd="0" presId="urn:microsoft.com/office/officeart/2018/2/layout/IconLabelList"/>
    <dgm:cxn modelId="{2C1C13BD-89E7-417E-94B2-0C088E5BC743}" type="presParOf" srcId="{448D8579-B421-4B93-B407-D5777B088012}" destId="{B0D5F115-8DB3-497E-95DD-535DF9F9D466}" srcOrd="0" destOrd="0" presId="urn:microsoft.com/office/officeart/2018/2/layout/IconLabelList"/>
    <dgm:cxn modelId="{39665C3F-FD0E-4E31-A524-EBF99F0B2844}" type="presParOf" srcId="{B0D5F115-8DB3-497E-95DD-535DF9F9D466}" destId="{22CD0A2E-47CB-4BC1-9F54-BE7C360038E7}" srcOrd="0" destOrd="0" presId="urn:microsoft.com/office/officeart/2018/2/layout/IconLabelList"/>
    <dgm:cxn modelId="{E4784354-6AEE-478A-8EAD-6A0CE89F67E3}" type="presParOf" srcId="{B0D5F115-8DB3-497E-95DD-535DF9F9D466}" destId="{E0B8F5A3-C530-4131-8C92-4A7517E805F9}" srcOrd="1" destOrd="0" presId="urn:microsoft.com/office/officeart/2018/2/layout/IconLabelList"/>
    <dgm:cxn modelId="{7FA147A0-9A93-4756-B0C5-02B47C918897}" type="presParOf" srcId="{B0D5F115-8DB3-497E-95DD-535DF9F9D466}" destId="{A4476780-1B28-4D29-9F08-F25FBAC3221A}" srcOrd="2" destOrd="0" presId="urn:microsoft.com/office/officeart/2018/2/layout/IconLabelList"/>
    <dgm:cxn modelId="{4A399751-421E-43D1-A9D2-6FB28CE36974}" type="presParOf" srcId="{448D8579-B421-4B93-B407-D5777B088012}" destId="{9B4FCC37-18A6-443C-9F0F-60F2132383EA}" srcOrd="1" destOrd="0" presId="urn:microsoft.com/office/officeart/2018/2/layout/IconLabelList"/>
    <dgm:cxn modelId="{F7CE4DCA-2039-4A55-ACCC-F074424BC41A}" type="presParOf" srcId="{448D8579-B421-4B93-B407-D5777B088012}" destId="{10D11B01-B9B3-45B8-ACD0-861ADF48AC5B}" srcOrd="2" destOrd="0" presId="urn:microsoft.com/office/officeart/2018/2/layout/IconLabelList"/>
    <dgm:cxn modelId="{39C4FA20-1E05-425E-B25D-8C8108C14663}" type="presParOf" srcId="{10D11B01-B9B3-45B8-ACD0-861ADF48AC5B}" destId="{548EF41D-2F50-47B6-BB9A-DBCD3AD08F06}" srcOrd="0" destOrd="0" presId="urn:microsoft.com/office/officeart/2018/2/layout/IconLabelList"/>
    <dgm:cxn modelId="{D3F1C433-8451-4961-BCF9-6258BD7B356C}" type="presParOf" srcId="{10D11B01-B9B3-45B8-ACD0-861ADF48AC5B}" destId="{C9A21F19-32D8-46EC-B9EC-4E2744377BC9}" srcOrd="1" destOrd="0" presId="urn:microsoft.com/office/officeart/2018/2/layout/IconLabelList"/>
    <dgm:cxn modelId="{D69F3DE9-EFE1-409A-A2A0-4994157C43E7}" type="presParOf" srcId="{10D11B01-B9B3-45B8-ACD0-861ADF48AC5B}" destId="{A19CB8EE-EEB9-4836-B645-AA6317B50F40}" srcOrd="2" destOrd="0" presId="urn:microsoft.com/office/officeart/2018/2/layout/IconLabelList"/>
    <dgm:cxn modelId="{6BF46B8B-2A51-4E06-86F0-AD9BD2C16871}" type="presParOf" srcId="{448D8579-B421-4B93-B407-D5777B088012}" destId="{462CAD84-0124-4292-A750-B4E8AEEEEAE4}" srcOrd="3" destOrd="0" presId="urn:microsoft.com/office/officeart/2018/2/layout/IconLabelList"/>
    <dgm:cxn modelId="{85C1F653-0B54-4EDF-A18E-E38C5E52F64F}" type="presParOf" srcId="{448D8579-B421-4B93-B407-D5777B088012}" destId="{19F6E22A-D59B-4F1A-B753-DAF044F91E63}" srcOrd="4" destOrd="0" presId="urn:microsoft.com/office/officeart/2018/2/layout/IconLabelList"/>
    <dgm:cxn modelId="{409BA695-9873-4A18-91BA-986A90DB609B}" type="presParOf" srcId="{19F6E22A-D59B-4F1A-B753-DAF044F91E63}" destId="{508707CB-2137-43EF-A9F2-FF56C2EE81C1}" srcOrd="0" destOrd="0" presId="urn:microsoft.com/office/officeart/2018/2/layout/IconLabelList"/>
    <dgm:cxn modelId="{F2AB4AA2-ED20-4AE8-9922-3429BB5397A1}" type="presParOf" srcId="{19F6E22A-D59B-4F1A-B753-DAF044F91E63}" destId="{2171EE57-A827-4A90-8E9F-7A41551BEB5E}" srcOrd="1" destOrd="0" presId="urn:microsoft.com/office/officeart/2018/2/layout/IconLabelList"/>
    <dgm:cxn modelId="{A24A581E-ACA2-40D0-8047-F5136B401A76}" type="presParOf" srcId="{19F6E22A-D59B-4F1A-B753-DAF044F91E63}" destId="{7AEA7CEF-61D9-49B7-B380-EED21F438C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F5794-7240-4657-BC25-FA9F8E6A0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EA4C6-7C4D-4E06-A667-3090F9EC0811}">
      <dgm:prSet/>
      <dgm:spPr/>
      <dgm:t>
        <a:bodyPr/>
        <a:lstStyle/>
        <a:p>
          <a:r>
            <a:rPr lang="en-US"/>
            <a:t>Data Analytics</a:t>
          </a:r>
        </a:p>
      </dgm:t>
    </dgm:pt>
    <dgm:pt modelId="{78437E3C-4430-4538-BE86-63ADDD7EBF0B}" type="parTrans" cxnId="{7FA12520-2F57-40A9-9459-80A110962B74}">
      <dgm:prSet/>
      <dgm:spPr/>
      <dgm:t>
        <a:bodyPr/>
        <a:lstStyle/>
        <a:p>
          <a:endParaRPr lang="en-US"/>
        </a:p>
      </dgm:t>
    </dgm:pt>
    <dgm:pt modelId="{405D6C9F-62C9-4731-9DCD-AFCF6649CE33}" type="sibTrans" cxnId="{7FA12520-2F57-40A9-9459-80A110962B74}">
      <dgm:prSet/>
      <dgm:spPr/>
      <dgm:t>
        <a:bodyPr/>
        <a:lstStyle/>
        <a:p>
          <a:endParaRPr lang="en-US"/>
        </a:p>
      </dgm:t>
    </dgm:pt>
    <dgm:pt modelId="{138D3727-FAC5-47B0-88DC-4DA2B2F6592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9CC5AB54-4B16-4420-BD92-CCAC2B6350CA}" type="parTrans" cxnId="{0B997DB7-ACCE-4367-A62B-C3487BFA2951}">
      <dgm:prSet/>
      <dgm:spPr/>
      <dgm:t>
        <a:bodyPr/>
        <a:lstStyle/>
        <a:p>
          <a:endParaRPr lang="en-US"/>
        </a:p>
      </dgm:t>
    </dgm:pt>
    <dgm:pt modelId="{2AC5294C-67D9-4439-AFAF-E62B3B5FBC15}" type="sibTrans" cxnId="{0B997DB7-ACCE-4367-A62B-C3487BFA2951}">
      <dgm:prSet/>
      <dgm:spPr/>
      <dgm:t>
        <a:bodyPr/>
        <a:lstStyle/>
        <a:p>
          <a:endParaRPr lang="en-US"/>
        </a:p>
      </dgm:t>
    </dgm:pt>
    <dgm:pt modelId="{1A9A61F8-A873-493A-9F8A-AD16848C72E1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BFAE292F-09BC-41BA-9106-4E3DAAA63732}" type="parTrans" cxnId="{21AA235B-7CE2-4A23-BD0E-3AAC85A0A921}">
      <dgm:prSet/>
      <dgm:spPr/>
      <dgm:t>
        <a:bodyPr/>
        <a:lstStyle/>
        <a:p>
          <a:endParaRPr lang="en-US"/>
        </a:p>
      </dgm:t>
    </dgm:pt>
    <dgm:pt modelId="{0E333000-E81D-4A10-861E-4379E2951C3D}" type="sibTrans" cxnId="{21AA235B-7CE2-4A23-BD0E-3AAC85A0A921}">
      <dgm:prSet/>
      <dgm:spPr/>
      <dgm:t>
        <a:bodyPr/>
        <a:lstStyle/>
        <a:p>
          <a:endParaRPr lang="en-US"/>
        </a:p>
      </dgm:t>
    </dgm:pt>
    <dgm:pt modelId="{448D8579-B421-4B93-B407-D5777B088012}" type="pres">
      <dgm:prSet presAssocID="{959F5794-7240-4657-BC25-FA9F8E6A0316}" presName="root" presStyleCnt="0">
        <dgm:presLayoutVars>
          <dgm:dir/>
          <dgm:resizeHandles val="exact"/>
        </dgm:presLayoutVars>
      </dgm:prSet>
      <dgm:spPr/>
    </dgm:pt>
    <dgm:pt modelId="{B0D5F115-8DB3-497E-95DD-535DF9F9D466}" type="pres">
      <dgm:prSet presAssocID="{3DCEA4C6-7C4D-4E06-A667-3090F9EC0811}" presName="compNode" presStyleCnt="0"/>
      <dgm:spPr/>
    </dgm:pt>
    <dgm:pt modelId="{22CD0A2E-47CB-4BC1-9F54-BE7C360038E7}" type="pres">
      <dgm:prSet presAssocID="{3DCEA4C6-7C4D-4E06-A667-3090F9EC0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B8F5A3-C530-4131-8C92-4A7517E805F9}" type="pres">
      <dgm:prSet presAssocID="{3DCEA4C6-7C4D-4E06-A667-3090F9EC0811}" presName="spaceRect" presStyleCnt="0"/>
      <dgm:spPr/>
    </dgm:pt>
    <dgm:pt modelId="{A4476780-1B28-4D29-9F08-F25FBAC3221A}" type="pres">
      <dgm:prSet presAssocID="{3DCEA4C6-7C4D-4E06-A667-3090F9EC0811}" presName="textRect" presStyleLbl="revTx" presStyleIdx="0" presStyleCnt="3">
        <dgm:presLayoutVars>
          <dgm:chMax val="1"/>
          <dgm:chPref val="1"/>
        </dgm:presLayoutVars>
      </dgm:prSet>
      <dgm:spPr/>
    </dgm:pt>
    <dgm:pt modelId="{9B4FCC37-18A6-443C-9F0F-60F2132383EA}" type="pres">
      <dgm:prSet presAssocID="{405D6C9F-62C9-4731-9DCD-AFCF6649CE33}" presName="sibTrans" presStyleCnt="0"/>
      <dgm:spPr/>
    </dgm:pt>
    <dgm:pt modelId="{10D11B01-B9B3-45B8-ACD0-861ADF48AC5B}" type="pres">
      <dgm:prSet presAssocID="{138D3727-FAC5-47B0-88DC-4DA2B2F6592F}" presName="compNode" presStyleCnt="0"/>
      <dgm:spPr/>
    </dgm:pt>
    <dgm:pt modelId="{548EF41D-2F50-47B6-BB9A-DBCD3AD08F06}" type="pres">
      <dgm:prSet presAssocID="{138D3727-FAC5-47B0-88DC-4DA2B2F659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A21F19-32D8-46EC-B9EC-4E2744377BC9}" type="pres">
      <dgm:prSet presAssocID="{138D3727-FAC5-47B0-88DC-4DA2B2F6592F}" presName="spaceRect" presStyleCnt="0"/>
      <dgm:spPr/>
    </dgm:pt>
    <dgm:pt modelId="{A19CB8EE-EEB9-4836-B645-AA6317B50F40}" type="pres">
      <dgm:prSet presAssocID="{138D3727-FAC5-47B0-88DC-4DA2B2F6592F}" presName="textRect" presStyleLbl="revTx" presStyleIdx="1" presStyleCnt="3">
        <dgm:presLayoutVars>
          <dgm:chMax val="1"/>
          <dgm:chPref val="1"/>
        </dgm:presLayoutVars>
      </dgm:prSet>
      <dgm:spPr/>
    </dgm:pt>
    <dgm:pt modelId="{462CAD84-0124-4292-A750-B4E8AEEEEAE4}" type="pres">
      <dgm:prSet presAssocID="{2AC5294C-67D9-4439-AFAF-E62B3B5FBC15}" presName="sibTrans" presStyleCnt="0"/>
      <dgm:spPr/>
    </dgm:pt>
    <dgm:pt modelId="{19F6E22A-D59B-4F1A-B753-DAF044F91E63}" type="pres">
      <dgm:prSet presAssocID="{1A9A61F8-A873-493A-9F8A-AD16848C72E1}" presName="compNode" presStyleCnt="0"/>
      <dgm:spPr/>
    </dgm:pt>
    <dgm:pt modelId="{508707CB-2137-43EF-A9F2-FF56C2EE81C1}" type="pres">
      <dgm:prSet presAssocID="{1A9A61F8-A873-493A-9F8A-AD16848C72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1EE57-A827-4A90-8E9F-7A41551BEB5E}" type="pres">
      <dgm:prSet presAssocID="{1A9A61F8-A873-493A-9F8A-AD16848C72E1}" presName="spaceRect" presStyleCnt="0"/>
      <dgm:spPr/>
    </dgm:pt>
    <dgm:pt modelId="{7AEA7CEF-61D9-49B7-B380-EED21F438C90}" type="pres">
      <dgm:prSet presAssocID="{1A9A61F8-A873-493A-9F8A-AD16848C72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A12520-2F57-40A9-9459-80A110962B74}" srcId="{959F5794-7240-4657-BC25-FA9F8E6A0316}" destId="{3DCEA4C6-7C4D-4E06-A667-3090F9EC0811}" srcOrd="0" destOrd="0" parTransId="{78437E3C-4430-4538-BE86-63ADDD7EBF0B}" sibTransId="{405D6C9F-62C9-4731-9DCD-AFCF6649CE33}"/>
    <dgm:cxn modelId="{21AA235B-7CE2-4A23-BD0E-3AAC85A0A921}" srcId="{959F5794-7240-4657-BC25-FA9F8E6A0316}" destId="{1A9A61F8-A873-493A-9F8A-AD16848C72E1}" srcOrd="2" destOrd="0" parTransId="{BFAE292F-09BC-41BA-9106-4E3DAAA63732}" sibTransId="{0E333000-E81D-4A10-861E-4379E2951C3D}"/>
    <dgm:cxn modelId="{53BAD46B-D16E-4BD5-9581-FB9F818C81C1}" type="presOf" srcId="{138D3727-FAC5-47B0-88DC-4DA2B2F6592F}" destId="{A19CB8EE-EEB9-4836-B645-AA6317B50F40}" srcOrd="0" destOrd="0" presId="urn:microsoft.com/office/officeart/2018/2/layout/IconLabelList"/>
    <dgm:cxn modelId="{492A3B6C-9062-4435-B798-4BA9B2B341B6}" type="presOf" srcId="{959F5794-7240-4657-BC25-FA9F8E6A0316}" destId="{448D8579-B421-4B93-B407-D5777B088012}" srcOrd="0" destOrd="0" presId="urn:microsoft.com/office/officeart/2018/2/layout/IconLabelList"/>
    <dgm:cxn modelId="{D9DE88B3-6F4E-4220-96E7-34FE3D80E741}" type="presOf" srcId="{3DCEA4C6-7C4D-4E06-A667-3090F9EC0811}" destId="{A4476780-1B28-4D29-9F08-F25FBAC3221A}" srcOrd="0" destOrd="0" presId="urn:microsoft.com/office/officeart/2018/2/layout/IconLabelList"/>
    <dgm:cxn modelId="{0B997DB7-ACCE-4367-A62B-C3487BFA2951}" srcId="{959F5794-7240-4657-BC25-FA9F8E6A0316}" destId="{138D3727-FAC5-47B0-88DC-4DA2B2F6592F}" srcOrd="1" destOrd="0" parTransId="{9CC5AB54-4B16-4420-BD92-CCAC2B6350CA}" sibTransId="{2AC5294C-67D9-4439-AFAF-E62B3B5FBC15}"/>
    <dgm:cxn modelId="{B277DCE1-0C21-4C6A-B25C-594701039F69}" type="presOf" srcId="{1A9A61F8-A873-493A-9F8A-AD16848C72E1}" destId="{7AEA7CEF-61D9-49B7-B380-EED21F438C90}" srcOrd="0" destOrd="0" presId="urn:microsoft.com/office/officeart/2018/2/layout/IconLabelList"/>
    <dgm:cxn modelId="{2C1C13BD-89E7-417E-94B2-0C088E5BC743}" type="presParOf" srcId="{448D8579-B421-4B93-B407-D5777B088012}" destId="{B0D5F115-8DB3-497E-95DD-535DF9F9D466}" srcOrd="0" destOrd="0" presId="urn:microsoft.com/office/officeart/2018/2/layout/IconLabelList"/>
    <dgm:cxn modelId="{39665C3F-FD0E-4E31-A524-EBF99F0B2844}" type="presParOf" srcId="{B0D5F115-8DB3-497E-95DD-535DF9F9D466}" destId="{22CD0A2E-47CB-4BC1-9F54-BE7C360038E7}" srcOrd="0" destOrd="0" presId="urn:microsoft.com/office/officeart/2018/2/layout/IconLabelList"/>
    <dgm:cxn modelId="{E4784354-6AEE-478A-8EAD-6A0CE89F67E3}" type="presParOf" srcId="{B0D5F115-8DB3-497E-95DD-535DF9F9D466}" destId="{E0B8F5A3-C530-4131-8C92-4A7517E805F9}" srcOrd="1" destOrd="0" presId="urn:microsoft.com/office/officeart/2018/2/layout/IconLabelList"/>
    <dgm:cxn modelId="{7FA147A0-9A93-4756-B0C5-02B47C918897}" type="presParOf" srcId="{B0D5F115-8DB3-497E-95DD-535DF9F9D466}" destId="{A4476780-1B28-4D29-9F08-F25FBAC3221A}" srcOrd="2" destOrd="0" presId="urn:microsoft.com/office/officeart/2018/2/layout/IconLabelList"/>
    <dgm:cxn modelId="{4A399751-421E-43D1-A9D2-6FB28CE36974}" type="presParOf" srcId="{448D8579-B421-4B93-B407-D5777B088012}" destId="{9B4FCC37-18A6-443C-9F0F-60F2132383EA}" srcOrd="1" destOrd="0" presId="urn:microsoft.com/office/officeart/2018/2/layout/IconLabelList"/>
    <dgm:cxn modelId="{F7CE4DCA-2039-4A55-ACCC-F074424BC41A}" type="presParOf" srcId="{448D8579-B421-4B93-B407-D5777B088012}" destId="{10D11B01-B9B3-45B8-ACD0-861ADF48AC5B}" srcOrd="2" destOrd="0" presId="urn:microsoft.com/office/officeart/2018/2/layout/IconLabelList"/>
    <dgm:cxn modelId="{39C4FA20-1E05-425E-B25D-8C8108C14663}" type="presParOf" srcId="{10D11B01-B9B3-45B8-ACD0-861ADF48AC5B}" destId="{548EF41D-2F50-47B6-BB9A-DBCD3AD08F06}" srcOrd="0" destOrd="0" presId="urn:microsoft.com/office/officeart/2018/2/layout/IconLabelList"/>
    <dgm:cxn modelId="{D3F1C433-8451-4961-BCF9-6258BD7B356C}" type="presParOf" srcId="{10D11B01-B9B3-45B8-ACD0-861ADF48AC5B}" destId="{C9A21F19-32D8-46EC-B9EC-4E2744377BC9}" srcOrd="1" destOrd="0" presId="urn:microsoft.com/office/officeart/2018/2/layout/IconLabelList"/>
    <dgm:cxn modelId="{D69F3DE9-EFE1-409A-A2A0-4994157C43E7}" type="presParOf" srcId="{10D11B01-B9B3-45B8-ACD0-861ADF48AC5B}" destId="{A19CB8EE-EEB9-4836-B645-AA6317B50F40}" srcOrd="2" destOrd="0" presId="urn:microsoft.com/office/officeart/2018/2/layout/IconLabelList"/>
    <dgm:cxn modelId="{6BF46B8B-2A51-4E06-86F0-AD9BD2C16871}" type="presParOf" srcId="{448D8579-B421-4B93-B407-D5777B088012}" destId="{462CAD84-0124-4292-A750-B4E8AEEEEAE4}" srcOrd="3" destOrd="0" presId="urn:microsoft.com/office/officeart/2018/2/layout/IconLabelList"/>
    <dgm:cxn modelId="{85C1F653-0B54-4EDF-A18E-E38C5E52F64F}" type="presParOf" srcId="{448D8579-B421-4B93-B407-D5777B088012}" destId="{19F6E22A-D59B-4F1A-B753-DAF044F91E63}" srcOrd="4" destOrd="0" presId="urn:microsoft.com/office/officeart/2018/2/layout/IconLabelList"/>
    <dgm:cxn modelId="{409BA695-9873-4A18-91BA-986A90DB609B}" type="presParOf" srcId="{19F6E22A-D59B-4F1A-B753-DAF044F91E63}" destId="{508707CB-2137-43EF-A9F2-FF56C2EE81C1}" srcOrd="0" destOrd="0" presId="urn:microsoft.com/office/officeart/2018/2/layout/IconLabelList"/>
    <dgm:cxn modelId="{F2AB4AA2-ED20-4AE8-9922-3429BB5397A1}" type="presParOf" srcId="{19F6E22A-D59B-4F1A-B753-DAF044F91E63}" destId="{2171EE57-A827-4A90-8E9F-7A41551BEB5E}" srcOrd="1" destOrd="0" presId="urn:microsoft.com/office/officeart/2018/2/layout/IconLabelList"/>
    <dgm:cxn modelId="{A24A581E-ACA2-40D0-8047-F5136B401A76}" type="presParOf" srcId="{19F6E22A-D59B-4F1A-B753-DAF044F91E63}" destId="{7AEA7CEF-61D9-49B7-B380-EED21F438C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9F5794-7240-4657-BC25-FA9F8E6A0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EA4C6-7C4D-4E06-A667-3090F9EC0811}">
      <dgm:prSet/>
      <dgm:spPr/>
      <dgm:t>
        <a:bodyPr/>
        <a:lstStyle/>
        <a:p>
          <a:r>
            <a:rPr lang="en-US"/>
            <a:t>Data Analytics</a:t>
          </a:r>
        </a:p>
      </dgm:t>
    </dgm:pt>
    <dgm:pt modelId="{78437E3C-4430-4538-BE86-63ADDD7EBF0B}" type="parTrans" cxnId="{7FA12520-2F57-40A9-9459-80A110962B74}">
      <dgm:prSet/>
      <dgm:spPr/>
      <dgm:t>
        <a:bodyPr/>
        <a:lstStyle/>
        <a:p>
          <a:endParaRPr lang="en-US"/>
        </a:p>
      </dgm:t>
    </dgm:pt>
    <dgm:pt modelId="{405D6C9F-62C9-4731-9DCD-AFCF6649CE33}" type="sibTrans" cxnId="{7FA12520-2F57-40A9-9459-80A110962B74}">
      <dgm:prSet/>
      <dgm:spPr/>
      <dgm:t>
        <a:bodyPr/>
        <a:lstStyle/>
        <a:p>
          <a:endParaRPr lang="en-US"/>
        </a:p>
      </dgm:t>
    </dgm:pt>
    <dgm:pt modelId="{138D3727-FAC5-47B0-88DC-4DA2B2F6592F}">
      <dgm:prSet/>
      <dgm:spPr/>
      <dgm:t>
        <a:bodyPr/>
        <a:lstStyle/>
        <a:p>
          <a:r>
            <a:rPr lang="en-US"/>
            <a:t>Data Science</a:t>
          </a:r>
        </a:p>
      </dgm:t>
    </dgm:pt>
    <dgm:pt modelId="{9CC5AB54-4B16-4420-BD92-CCAC2B6350CA}" type="parTrans" cxnId="{0B997DB7-ACCE-4367-A62B-C3487BFA2951}">
      <dgm:prSet/>
      <dgm:spPr/>
      <dgm:t>
        <a:bodyPr/>
        <a:lstStyle/>
        <a:p>
          <a:endParaRPr lang="en-US"/>
        </a:p>
      </dgm:t>
    </dgm:pt>
    <dgm:pt modelId="{2AC5294C-67D9-4439-AFAF-E62B3B5FBC15}" type="sibTrans" cxnId="{0B997DB7-ACCE-4367-A62B-C3487BFA2951}">
      <dgm:prSet/>
      <dgm:spPr/>
      <dgm:t>
        <a:bodyPr/>
        <a:lstStyle/>
        <a:p>
          <a:endParaRPr lang="en-US"/>
        </a:p>
      </dgm:t>
    </dgm:pt>
    <dgm:pt modelId="{1A9A61F8-A873-493A-9F8A-AD16848C72E1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BFAE292F-09BC-41BA-9106-4E3DAAA63732}" type="parTrans" cxnId="{21AA235B-7CE2-4A23-BD0E-3AAC85A0A921}">
      <dgm:prSet/>
      <dgm:spPr/>
      <dgm:t>
        <a:bodyPr/>
        <a:lstStyle/>
        <a:p>
          <a:endParaRPr lang="en-US"/>
        </a:p>
      </dgm:t>
    </dgm:pt>
    <dgm:pt modelId="{0E333000-E81D-4A10-861E-4379E2951C3D}" type="sibTrans" cxnId="{21AA235B-7CE2-4A23-BD0E-3AAC85A0A921}">
      <dgm:prSet/>
      <dgm:spPr/>
      <dgm:t>
        <a:bodyPr/>
        <a:lstStyle/>
        <a:p>
          <a:endParaRPr lang="en-US"/>
        </a:p>
      </dgm:t>
    </dgm:pt>
    <dgm:pt modelId="{448D8579-B421-4B93-B407-D5777B088012}" type="pres">
      <dgm:prSet presAssocID="{959F5794-7240-4657-BC25-FA9F8E6A0316}" presName="root" presStyleCnt="0">
        <dgm:presLayoutVars>
          <dgm:dir/>
          <dgm:resizeHandles val="exact"/>
        </dgm:presLayoutVars>
      </dgm:prSet>
      <dgm:spPr/>
    </dgm:pt>
    <dgm:pt modelId="{B0D5F115-8DB3-497E-95DD-535DF9F9D466}" type="pres">
      <dgm:prSet presAssocID="{3DCEA4C6-7C4D-4E06-A667-3090F9EC0811}" presName="compNode" presStyleCnt="0"/>
      <dgm:spPr/>
    </dgm:pt>
    <dgm:pt modelId="{22CD0A2E-47CB-4BC1-9F54-BE7C360038E7}" type="pres">
      <dgm:prSet presAssocID="{3DCEA4C6-7C4D-4E06-A667-3090F9EC0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B8F5A3-C530-4131-8C92-4A7517E805F9}" type="pres">
      <dgm:prSet presAssocID="{3DCEA4C6-7C4D-4E06-A667-3090F9EC0811}" presName="spaceRect" presStyleCnt="0"/>
      <dgm:spPr/>
    </dgm:pt>
    <dgm:pt modelId="{A4476780-1B28-4D29-9F08-F25FBAC3221A}" type="pres">
      <dgm:prSet presAssocID="{3DCEA4C6-7C4D-4E06-A667-3090F9EC0811}" presName="textRect" presStyleLbl="revTx" presStyleIdx="0" presStyleCnt="3">
        <dgm:presLayoutVars>
          <dgm:chMax val="1"/>
          <dgm:chPref val="1"/>
        </dgm:presLayoutVars>
      </dgm:prSet>
      <dgm:spPr/>
    </dgm:pt>
    <dgm:pt modelId="{9B4FCC37-18A6-443C-9F0F-60F2132383EA}" type="pres">
      <dgm:prSet presAssocID="{405D6C9F-62C9-4731-9DCD-AFCF6649CE33}" presName="sibTrans" presStyleCnt="0"/>
      <dgm:spPr/>
    </dgm:pt>
    <dgm:pt modelId="{10D11B01-B9B3-45B8-ACD0-861ADF48AC5B}" type="pres">
      <dgm:prSet presAssocID="{138D3727-FAC5-47B0-88DC-4DA2B2F6592F}" presName="compNode" presStyleCnt="0"/>
      <dgm:spPr/>
    </dgm:pt>
    <dgm:pt modelId="{548EF41D-2F50-47B6-BB9A-DBCD3AD08F06}" type="pres">
      <dgm:prSet presAssocID="{138D3727-FAC5-47B0-88DC-4DA2B2F659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A21F19-32D8-46EC-B9EC-4E2744377BC9}" type="pres">
      <dgm:prSet presAssocID="{138D3727-FAC5-47B0-88DC-4DA2B2F6592F}" presName="spaceRect" presStyleCnt="0"/>
      <dgm:spPr/>
    </dgm:pt>
    <dgm:pt modelId="{A19CB8EE-EEB9-4836-B645-AA6317B50F40}" type="pres">
      <dgm:prSet presAssocID="{138D3727-FAC5-47B0-88DC-4DA2B2F6592F}" presName="textRect" presStyleLbl="revTx" presStyleIdx="1" presStyleCnt="3">
        <dgm:presLayoutVars>
          <dgm:chMax val="1"/>
          <dgm:chPref val="1"/>
        </dgm:presLayoutVars>
      </dgm:prSet>
      <dgm:spPr/>
    </dgm:pt>
    <dgm:pt modelId="{462CAD84-0124-4292-A750-B4E8AEEEEAE4}" type="pres">
      <dgm:prSet presAssocID="{2AC5294C-67D9-4439-AFAF-E62B3B5FBC15}" presName="sibTrans" presStyleCnt="0"/>
      <dgm:spPr/>
    </dgm:pt>
    <dgm:pt modelId="{19F6E22A-D59B-4F1A-B753-DAF044F91E63}" type="pres">
      <dgm:prSet presAssocID="{1A9A61F8-A873-493A-9F8A-AD16848C72E1}" presName="compNode" presStyleCnt="0"/>
      <dgm:spPr/>
    </dgm:pt>
    <dgm:pt modelId="{508707CB-2137-43EF-A9F2-FF56C2EE81C1}" type="pres">
      <dgm:prSet presAssocID="{1A9A61F8-A873-493A-9F8A-AD16848C72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71EE57-A827-4A90-8E9F-7A41551BEB5E}" type="pres">
      <dgm:prSet presAssocID="{1A9A61F8-A873-493A-9F8A-AD16848C72E1}" presName="spaceRect" presStyleCnt="0"/>
      <dgm:spPr/>
    </dgm:pt>
    <dgm:pt modelId="{7AEA7CEF-61D9-49B7-B380-EED21F438C90}" type="pres">
      <dgm:prSet presAssocID="{1A9A61F8-A873-493A-9F8A-AD16848C72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A12520-2F57-40A9-9459-80A110962B74}" srcId="{959F5794-7240-4657-BC25-FA9F8E6A0316}" destId="{3DCEA4C6-7C4D-4E06-A667-3090F9EC0811}" srcOrd="0" destOrd="0" parTransId="{78437E3C-4430-4538-BE86-63ADDD7EBF0B}" sibTransId="{405D6C9F-62C9-4731-9DCD-AFCF6649CE33}"/>
    <dgm:cxn modelId="{21AA235B-7CE2-4A23-BD0E-3AAC85A0A921}" srcId="{959F5794-7240-4657-BC25-FA9F8E6A0316}" destId="{1A9A61F8-A873-493A-9F8A-AD16848C72E1}" srcOrd="2" destOrd="0" parTransId="{BFAE292F-09BC-41BA-9106-4E3DAAA63732}" sibTransId="{0E333000-E81D-4A10-861E-4379E2951C3D}"/>
    <dgm:cxn modelId="{53BAD46B-D16E-4BD5-9581-FB9F818C81C1}" type="presOf" srcId="{138D3727-FAC5-47B0-88DC-4DA2B2F6592F}" destId="{A19CB8EE-EEB9-4836-B645-AA6317B50F40}" srcOrd="0" destOrd="0" presId="urn:microsoft.com/office/officeart/2018/2/layout/IconLabelList"/>
    <dgm:cxn modelId="{492A3B6C-9062-4435-B798-4BA9B2B341B6}" type="presOf" srcId="{959F5794-7240-4657-BC25-FA9F8E6A0316}" destId="{448D8579-B421-4B93-B407-D5777B088012}" srcOrd="0" destOrd="0" presId="urn:microsoft.com/office/officeart/2018/2/layout/IconLabelList"/>
    <dgm:cxn modelId="{D9DE88B3-6F4E-4220-96E7-34FE3D80E741}" type="presOf" srcId="{3DCEA4C6-7C4D-4E06-A667-3090F9EC0811}" destId="{A4476780-1B28-4D29-9F08-F25FBAC3221A}" srcOrd="0" destOrd="0" presId="urn:microsoft.com/office/officeart/2018/2/layout/IconLabelList"/>
    <dgm:cxn modelId="{0B997DB7-ACCE-4367-A62B-C3487BFA2951}" srcId="{959F5794-7240-4657-BC25-FA9F8E6A0316}" destId="{138D3727-FAC5-47B0-88DC-4DA2B2F6592F}" srcOrd="1" destOrd="0" parTransId="{9CC5AB54-4B16-4420-BD92-CCAC2B6350CA}" sibTransId="{2AC5294C-67D9-4439-AFAF-E62B3B5FBC15}"/>
    <dgm:cxn modelId="{B277DCE1-0C21-4C6A-B25C-594701039F69}" type="presOf" srcId="{1A9A61F8-A873-493A-9F8A-AD16848C72E1}" destId="{7AEA7CEF-61D9-49B7-B380-EED21F438C90}" srcOrd="0" destOrd="0" presId="urn:microsoft.com/office/officeart/2018/2/layout/IconLabelList"/>
    <dgm:cxn modelId="{2C1C13BD-89E7-417E-94B2-0C088E5BC743}" type="presParOf" srcId="{448D8579-B421-4B93-B407-D5777B088012}" destId="{B0D5F115-8DB3-497E-95DD-535DF9F9D466}" srcOrd="0" destOrd="0" presId="urn:microsoft.com/office/officeart/2018/2/layout/IconLabelList"/>
    <dgm:cxn modelId="{39665C3F-FD0E-4E31-A524-EBF99F0B2844}" type="presParOf" srcId="{B0D5F115-8DB3-497E-95DD-535DF9F9D466}" destId="{22CD0A2E-47CB-4BC1-9F54-BE7C360038E7}" srcOrd="0" destOrd="0" presId="urn:microsoft.com/office/officeart/2018/2/layout/IconLabelList"/>
    <dgm:cxn modelId="{E4784354-6AEE-478A-8EAD-6A0CE89F67E3}" type="presParOf" srcId="{B0D5F115-8DB3-497E-95DD-535DF9F9D466}" destId="{E0B8F5A3-C530-4131-8C92-4A7517E805F9}" srcOrd="1" destOrd="0" presId="urn:microsoft.com/office/officeart/2018/2/layout/IconLabelList"/>
    <dgm:cxn modelId="{7FA147A0-9A93-4756-B0C5-02B47C918897}" type="presParOf" srcId="{B0D5F115-8DB3-497E-95DD-535DF9F9D466}" destId="{A4476780-1B28-4D29-9F08-F25FBAC3221A}" srcOrd="2" destOrd="0" presId="urn:microsoft.com/office/officeart/2018/2/layout/IconLabelList"/>
    <dgm:cxn modelId="{4A399751-421E-43D1-A9D2-6FB28CE36974}" type="presParOf" srcId="{448D8579-B421-4B93-B407-D5777B088012}" destId="{9B4FCC37-18A6-443C-9F0F-60F2132383EA}" srcOrd="1" destOrd="0" presId="urn:microsoft.com/office/officeart/2018/2/layout/IconLabelList"/>
    <dgm:cxn modelId="{F7CE4DCA-2039-4A55-ACCC-F074424BC41A}" type="presParOf" srcId="{448D8579-B421-4B93-B407-D5777B088012}" destId="{10D11B01-B9B3-45B8-ACD0-861ADF48AC5B}" srcOrd="2" destOrd="0" presId="urn:microsoft.com/office/officeart/2018/2/layout/IconLabelList"/>
    <dgm:cxn modelId="{39C4FA20-1E05-425E-B25D-8C8108C14663}" type="presParOf" srcId="{10D11B01-B9B3-45B8-ACD0-861ADF48AC5B}" destId="{548EF41D-2F50-47B6-BB9A-DBCD3AD08F06}" srcOrd="0" destOrd="0" presId="urn:microsoft.com/office/officeart/2018/2/layout/IconLabelList"/>
    <dgm:cxn modelId="{D3F1C433-8451-4961-BCF9-6258BD7B356C}" type="presParOf" srcId="{10D11B01-B9B3-45B8-ACD0-861ADF48AC5B}" destId="{C9A21F19-32D8-46EC-B9EC-4E2744377BC9}" srcOrd="1" destOrd="0" presId="urn:microsoft.com/office/officeart/2018/2/layout/IconLabelList"/>
    <dgm:cxn modelId="{D69F3DE9-EFE1-409A-A2A0-4994157C43E7}" type="presParOf" srcId="{10D11B01-B9B3-45B8-ACD0-861ADF48AC5B}" destId="{A19CB8EE-EEB9-4836-B645-AA6317B50F40}" srcOrd="2" destOrd="0" presId="urn:microsoft.com/office/officeart/2018/2/layout/IconLabelList"/>
    <dgm:cxn modelId="{6BF46B8B-2A51-4E06-86F0-AD9BD2C16871}" type="presParOf" srcId="{448D8579-B421-4B93-B407-D5777B088012}" destId="{462CAD84-0124-4292-A750-B4E8AEEEEAE4}" srcOrd="3" destOrd="0" presId="urn:microsoft.com/office/officeart/2018/2/layout/IconLabelList"/>
    <dgm:cxn modelId="{85C1F653-0B54-4EDF-A18E-E38C5E52F64F}" type="presParOf" srcId="{448D8579-B421-4B93-B407-D5777B088012}" destId="{19F6E22A-D59B-4F1A-B753-DAF044F91E63}" srcOrd="4" destOrd="0" presId="urn:microsoft.com/office/officeart/2018/2/layout/IconLabelList"/>
    <dgm:cxn modelId="{409BA695-9873-4A18-91BA-986A90DB609B}" type="presParOf" srcId="{19F6E22A-D59B-4F1A-B753-DAF044F91E63}" destId="{508707CB-2137-43EF-A9F2-FF56C2EE81C1}" srcOrd="0" destOrd="0" presId="urn:microsoft.com/office/officeart/2018/2/layout/IconLabelList"/>
    <dgm:cxn modelId="{F2AB4AA2-ED20-4AE8-9922-3429BB5397A1}" type="presParOf" srcId="{19F6E22A-D59B-4F1A-B753-DAF044F91E63}" destId="{2171EE57-A827-4A90-8E9F-7A41551BEB5E}" srcOrd="1" destOrd="0" presId="urn:microsoft.com/office/officeart/2018/2/layout/IconLabelList"/>
    <dgm:cxn modelId="{A24A581E-ACA2-40D0-8047-F5136B401A76}" type="presParOf" srcId="{19F6E22A-D59B-4F1A-B753-DAF044F91E63}" destId="{7AEA7CEF-61D9-49B7-B380-EED21F438C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3D9B3B-6412-4409-A989-03FD01EDDB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7560DE-36A0-4EFD-8DBF-350B4065D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Branch of artificial intelligence (AI)</a:t>
          </a:r>
        </a:p>
      </dgm:t>
    </dgm:pt>
    <dgm:pt modelId="{986924E0-8A02-459F-B962-AF3FDABA2235}" type="parTrans" cxnId="{4ED96718-FEC6-4B61-B4B1-130D50397A98}">
      <dgm:prSet/>
      <dgm:spPr/>
      <dgm:t>
        <a:bodyPr/>
        <a:lstStyle/>
        <a:p>
          <a:endParaRPr lang="en-US"/>
        </a:p>
      </dgm:t>
    </dgm:pt>
    <dgm:pt modelId="{12B33201-8FAA-4ED4-A89E-2A7D3668B100}" type="sibTrans" cxnId="{4ED96718-FEC6-4B61-B4B1-130D50397A98}">
      <dgm:prSet/>
      <dgm:spPr/>
      <dgm:t>
        <a:bodyPr/>
        <a:lstStyle/>
        <a:p>
          <a:endParaRPr lang="en-US"/>
        </a:p>
      </dgm:t>
    </dgm:pt>
    <dgm:pt modelId="{3FFE6CCD-D891-43DC-8E5A-EFD3C15BAE86}" type="pres">
      <dgm:prSet presAssocID="{223D9B3B-6412-4409-A989-03FD01EDDB80}" presName="root" presStyleCnt="0">
        <dgm:presLayoutVars>
          <dgm:dir/>
          <dgm:resizeHandles val="exact"/>
        </dgm:presLayoutVars>
      </dgm:prSet>
      <dgm:spPr/>
    </dgm:pt>
    <dgm:pt modelId="{3FE88458-044A-41AF-8ACA-D67315283F35}" type="pres">
      <dgm:prSet presAssocID="{ED7560DE-36A0-4EFD-8DBF-350B4065D46A}" presName="compNode" presStyleCnt="0"/>
      <dgm:spPr/>
    </dgm:pt>
    <dgm:pt modelId="{420BB531-642B-490F-9331-BA07BCC1F828}" type="pres">
      <dgm:prSet presAssocID="{ED7560DE-36A0-4EFD-8DBF-350B4065D4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1B460D-0438-42B9-B407-0E4F268E5CB3}" type="pres">
      <dgm:prSet presAssocID="{ED7560DE-36A0-4EFD-8DBF-350B4065D46A}" presName="spaceRect" presStyleCnt="0"/>
      <dgm:spPr/>
    </dgm:pt>
    <dgm:pt modelId="{27415E0E-63ED-4B6A-8DDB-C28788809EED}" type="pres">
      <dgm:prSet presAssocID="{ED7560DE-36A0-4EFD-8DBF-350B4065D46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D96718-FEC6-4B61-B4B1-130D50397A98}" srcId="{223D9B3B-6412-4409-A989-03FD01EDDB80}" destId="{ED7560DE-36A0-4EFD-8DBF-350B4065D46A}" srcOrd="0" destOrd="0" parTransId="{986924E0-8A02-459F-B962-AF3FDABA2235}" sibTransId="{12B33201-8FAA-4ED4-A89E-2A7D3668B100}"/>
    <dgm:cxn modelId="{9E063034-31A0-409B-9D6F-B01A46F63888}" type="presOf" srcId="{ED7560DE-36A0-4EFD-8DBF-350B4065D46A}" destId="{27415E0E-63ED-4B6A-8DDB-C28788809EED}" srcOrd="0" destOrd="0" presId="urn:microsoft.com/office/officeart/2018/2/layout/IconLabelList"/>
    <dgm:cxn modelId="{70D983D6-A39A-4C3D-9FE3-6D9FD3AD570E}" type="presOf" srcId="{223D9B3B-6412-4409-A989-03FD01EDDB80}" destId="{3FFE6CCD-D891-43DC-8E5A-EFD3C15BAE86}" srcOrd="0" destOrd="0" presId="urn:microsoft.com/office/officeart/2018/2/layout/IconLabelList"/>
    <dgm:cxn modelId="{83F96F6E-A4CB-4015-9274-3ED6214A5086}" type="presParOf" srcId="{3FFE6CCD-D891-43DC-8E5A-EFD3C15BAE86}" destId="{3FE88458-044A-41AF-8ACA-D67315283F35}" srcOrd="0" destOrd="0" presId="urn:microsoft.com/office/officeart/2018/2/layout/IconLabelList"/>
    <dgm:cxn modelId="{250AB987-F0B2-44D6-977D-0CC0AA08552C}" type="presParOf" srcId="{3FE88458-044A-41AF-8ACA-D67315283F35}" destId="{420BB531-642B-490F-9331-BA07BCC1F828}" srcOrd="0" destOrd="0" presId="urn:microsoft.com/office/officeart/2018/2/layout/IconLabelList"/>
    <dgm:cxn modelId="{FC37818E-2285-48FE-8F67-663DFAC4762C}" type="presParOf" srcId="{3FE88458-044A-41AF-8ACA-D67315283F35}" destId="{F31B460D-0438-42B9-B407-0E4F268E5CB3}" srcOrd="1" destOrd="0" presId="urn:microsoft.com/office/officeart/2018/2/layout/IconLabelList"/>
    <dgm:cxn modelId="{90DC7CD2-9406-4509-B527-CD7469C3B13A}" type="presParOf" srcId="{3FE88458-044A-41AF-8ACA-D67315283F35}" destId="{27415E0E-63ED-4B6A-8DDB-C28788809E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3D9B3B-6412-4409-A989-03FD01EDDB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7560DE-36A0-4EFD-8DBF-350B4065D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50000"/>
                </a:schemeClr>
              </a:solidFill>
            </a:rPr>
            <a:t>Branch of artificial intelligence (AI)</a:t>
          </a:r>
        </a:p>
      </dgm:t>
    </dgm:pt>
    <dgm:pt modelId="{986924E0-8A02-459F-B962-AF3FDABA2235}" type="parTrans" cxnId="{4ED96718-FEC6-4B61-B4B1-130D50397A98}">
      <dgm:prSet/>
      <dgm:spPr/>
      <dgm:t>
        <a:bodyPr/>
        <a:lstStyle/>
        <a:p>
          <a:endParaRPr lang="en-US"/>
        </a:p>
      </dgm:t>
    </dgm:pt>
    <dgm:pt modelId="{12B33201-8FAA-4ED4-A89E-2A7D3668B100}" type="sibTrans" cxnId="{4ED96718-FEC6-4B61-B4B1-130D50397A98}">
      <dgm:prSet/>
      <dgm:spPr/>
      <dgm:t>
        <a:bodyPr/>
        <a:lstStyle/>
        <a:p>
          <a:endParaRPr lang="en-US"/>
        </a:p>
      </dgm:t>
    </dgm:pt>
    <dgm:pt modelId="{3043FD2E-393F-47B2-A82A-E2DD1A962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Branch of computer science (CS)</a:t>
          </a:r>
        </a:p>
      </dgm:t>
    </dgm:pt>
    <dgm:pt modelId="{E749535E-E0AF-49B5-ACF4-926AE1411DD0}" type="parTrans" cxnId="{0120C453-A159-452F-9208-646FD881CAAB}">
      <dgm:prSet/>
      <dgm:spPr/>
      <dgm:t>
        <a:bodyPr/>
        <a:lstStyle/>
        <a:p>
          <a:endParaRPr lang="en-US"/>
        </a:p>
      </dgm:t>
    </dgm:pt>
    <dgm:pt modelId="{1AAFCBB9-24E2-4B60-AFF1-F5F6EF734771}" type="sibTrans" cxnId="{0120C453-A159-452F-9208-646FD881CAAB}">
      <dgm:prSet/>
      <dgm:spPr/>
      <dgm:t>
        <a:bodyPr/>
        <a:lstStyle/>
        <a:p>
          <a:endParaRPr lang="en-US"/>
        </a:p>
      </dgm:t>
    </dgm:pt>
    <dgm:pt modelId="{3FFE6CCD-D891-43DC-8E5A-EFD3C15BAE86}" type="pres">
      <dgm:prSet presAssocID="{223D9B3B-6412-4409-A989-03FD01EDDB80}" presName="root" presStyleCnt="0">
        <dgm:presLayoutVars>
          <dgm:dir/>
          <dgm:resizeHandles val="exact"/>
        </dgm:presLayoutVars>
      </dgm:prSet>
      <dgm:spPr/>
    </dgm:pt>
    <dgm:pt modelId="{3FE88458-044A-41AF-8ACA-D67315283F35}" type="pres">
      <dgm:prSet presAssocID="{ED7560DE-36A0-4EFD-8DBF-350B4065D46A}" presName="compNode" presStyleCnt="0"/>
      <dgm:spPr/>
    </dgm:pt>
    <dgm:pt modelId="{420BB531-642B-490F-9331-BA07BCC1F828}" type="pres">
      <dgm:prSet presAssocID="{ED7560DE-36A0-4EFD-8DBF-350B4065D4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1B460D-0438-42B9-B407-0E4F268E5CB3}" type="pres">
      <dgm:prSet presAssocID="{ED7560DE-36A0-4EFD-8DBF-350B4065D46A}" presName="spaceRect" presStyleCnt="0"/>
      <dgm:spPr/>
    </dgm:pt>
    <dgm:pt modelId="{27415E0E-63ED-4B6A-8DDB-C28788809EED}" type="pres">
      <dgm:prSet presAssocID="{ED7560DE-36A0-4EFD-8DBF-350B4065D46A}" presName="textRect" presStyleLbl="revTx" presStyleIdx="0" presStyleCnt="2">
        <dgm:presLayoutVars>
          <dgm:chMax val="1"/>
          <dgm:chPref val="1"/>
        </dgm:presLayoutVars>
      </dgm:prSet>
      <dgm:spPr/>
    </dgm:pt>
    <dgm:pt modelId="{D88480E0-71D0-452E-BDD1-3EB1661D8473}" type="pres">
      <dgm:prSet presAssocID="{12B33201-8FAA-4ED4-A89E-2A7D3668B100}" presName="sibTrans" presStyleCnt="0"/>
      <dgm:spPr/>
    </dgm:pt>
    <dgm:pt modelId="{C0EF723C-40AA-4112-A061-755DBD5AA537}" type="pres">
      <dgm:prSet presAssocID="{3043FD2E-393F-47B2-A82A-E2DD1A962003}" presName="compNode" presStyleCnt="0"/>
      <dgm:spPr/>
    </dgm:pt>
    <dgm:pt modelId="{43F213C3-D8BD-4B2A-88C7-663B75F06AD5}" type="pres">
      <dgm:prSet presAssocID="{3043FD2E-393F-47B2-A82A-E2DD1A9620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605E8E-720A-4DEC-A50B-9EE19DB79FE6}" type="pres">
      <dgm:prSet presAssocID="{3043FD2E-393F-47B2-A82A-E2DD1A962003}" presName="spaceRect" presStyleCnt="0"/>
      <dgm:spPr/>
    </dgm:pt>
    <dgm:pt modelId="{079DA530-C7FE-423E-B0CE-2B4197713DE0}" type="pres">
      <dgm:prSet presAssocID="{3043FD2E-393F-47B2-A82A-E2DD1A9620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ED96718-FEC6-4B61-B4B1-130D50397A98}" srcId="{223D9B3B-6412-4409-A989-03FD01EDDB80}" destId="{ED7560DE-36A0-4EFD-8DBF-350B4065D46A}" srcOrd="0" destOrd="0" parTransId="{986924E0-8A02-459F-B962-AF3FDABA2235}" sibTransId="{12B33201-8FAA-4ED4-A89E-2A7D3668B100}"/>
    <dgm:cxn modelId="{9E063034-31A0-409B-9D6F-B01A46F63888}" type="presOf" srcId="{ED7560DE-36A0-4EFD-8DBF-350B4065D46A}" destId="{27415E0E-63ED-4B6A-8DDB-C28788809EED}" srcOrd="0" destOrd="0" presId="urn:microsoft.com/office/officeart/2018/2/layout/IconLabelList"/>
    <dgm:cxn modelId="{0120C453-A159-452F-9208-646FD881CAAB}" srcId="{223D9B3B-6412-4409-A989-03FD01EDDB80}" destId="{3043FD2E-393F-47B2-A82A-E2DD1A962003}" srcOrd="1" destOrd="0" parTransId="{E749535E-E0AF-49B5-ACF4-926AE1411DD0}" sibTransId="{1AAFCBB9-24E2-4B60-AFF1-F5F6EF734771}"/>
    <dgm:cxn modelId="{C8F48CA3-2E2A-489C-9845-20458C47CF15}" type="presOf" srcId="{3043FD2E-393F-47B2-A82A-E2DD1A962003}" destId="{079DA530-C7FE-423E-B0CE-2B4197713DE0}" srcOrd="0" destOrd="0" presId="urn:microsoft.com/office/officeart/2018/2/layout/IconLabelList"/>
    <dgm:cxn modelId="{70D983D6-A39A-4C3D-9FE3-6D9FD3AD570E}" type="presOf" srcId="{223D9B3B-6412-4409-A989-03FD01EDDB80}" destId="{3FFE6CCD-D891-43DC-8E5A-EFD3C15BAE86}" srcOrd="0" destOrd="0" presId="urn:microsoft.com/office/officeart/2018/2/layout/IconLabelList"/>
    <dgm:cxn modelId="{83F96F6E-A4CB-4015-9274-3ED6214A5086}" type="presParOf" srcId="{3FFE6CCD-D891-43DC-8E5A-EFD3C15BAE86}" destId="{3FE88458-044A-41AF-8ACA-D67315283F35}" srcOrd="0" destOrd="0" presId="urn:microsoft.com/office/officeart/2018/2/layout/IconLabelList"/>
    <dgm:cxn modelId="{250AB987-F0B2-44D6-977D-0CC0AA08552C}" type="presParOf" srcId="{3FE88458-044A-41AF-8ACA-D67315283F35}" destId="{420BB531-642B-490F-9331-BA07BCC1F828}" srcOrd="0" destOrd="0" presId="urn:microsoft.com/office/officeart/2018/2/layout/IconLabelList"/>
    <dgm:cxn modelId="{FC37818E-2285-48FE-8F67-663DFAC4762C}" type="presParOf" srcId="{3FE88458-044A-41AF-8ACA-D67315283F35}" destId="{F31B460D-0438-42B9-B407-0E4F268E5CB3}" srcOrd="1" destOrd="0" presId="urn:microsoft.com/office/officeart/2018/2/layout/IconLabelList"/>
    <dgm:cxn modelId="{90DC7CD2-9406-4509-B527-CD7469C3B13A}" type="presParOf" srcId="{3FE88458-044A-41AF-8ACA-D67315283F35}" destId="{27415E0E-63ED-4B6A-8DDB-C28788809EED}" srcOrd="2" destOrd="0" presId="urn:microsoft.com/office/officeart/2018/2/layout/IconLabelList"/>
    <dgm:cxn modelId="{15BA285C-90A0-454B-BC79-A1F220B33092}" type="presParOf" srcId="{3FFE6CCD-D891-43DC-8E5A-EFD3C15BAE86}" destId="{D88480E0-71D0-452E-BDD1-3EB1661D8473}" srcOrd="1" destOrd="0" presId="urn:microsoft.com/office/officeart/2018/2/layout/IconLabelList"/>
    <dgm:cxn modelId="{C538F3BB-FCF5-4BDC-940D-3FCC68E5A988}" type="presParOf" srcId="{3FFE6CCD-D891-43DC-8E5A-EFD3C15BAE86}" destId="{C0EF723C-40AA-4112-A061-755DBD5AA537}" srcOrd="2" destOrd="0" presId="urn:microsoft.com/office/officeart/2018/2/layout/IconLabelList"/>
    <dgm:cxn modelId="{61035DAA-38F4-4E97-B4DB-6F2E335FC0DB}" type="presParOf" srcId="{C0EF723C-40AA-4112-A061-755DBD5AA537}" destId="{43F213C3-D8BD-4B2A-88C7-663B75F06AD5}" srcOrd="0" destOrd="0" presId="urn:microsoft.com/office/officeart/2018/2/layout/IconLabelList"/>
    <dgm:cxn modelId="{3A84E975-17E7-4A94-87AE-1E8F3398675E}" type="presParOf" srcId="{C0EF723C-40AA-4112-A061-755DBD5AA537}" destId="{41605E8E-720A-4DEC-A50B-9EE19DB79FE6}" srcOrd="1" destOrd="0" presId="urn:microsoft.com/office/officeart/2018/2/layout/IconLabelList"/>
    <dgm:cxn modelId="{02E5B274-FD17-437E-BBE6-24E795398FF2}" type="presParOf" srcId="{C0EF723C-40AA-4112-A061-755DBD5AA537}" destId="{079DA530-C7FE-423E-B0CE-2B4197713D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3D9B3B-6412-4409-A989-03FD01EDDB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7560DE-36A0-4EFD-8DBF-350B4065D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50000"/>
                </a:schemeClr>
              </a:solidFill>
            </a:rPr>
            <a:t>Branch of artificial intelligence (AI)</a:t>
          </a:r>
        </a:p>
      </dgm:t>
    </dgm:pt>
    <dgm:pt modelId="{986924E0-8A02-459F-B962-AF3FDABA2235}" type="parTrans" cxnId="{4ED96718-FEC6-4B61-B4B1-130D50397A98}">
      <dgm:prSet/>
      <dgm:spPr/>
      <dgm:t>
        <a:bodyPr/>
        <a:lstStyle/>
        <a:p>
          <a:endParaRPr lang="en-US"/>
        </a:p>
      </dgm:t>
    </dgm:pt>
    <dgm:pt modelId="{12B33201-8FAA-4ED4-A89E-2A7D3668B100}" type="sibTrans" cxnId="{4ED96718-FEC6-4B61-B4B1-130D50397A98}">
      <dgm:prSet/>
      <dgm:spPr/>
      <dgm:t>
        <a:bodyPr/>
        <a:lstStyle/>
        <a:p>
          <a:endParaRPr lang="en-US"/>
        </a:p>
      </dgm:t>
    </dgm:pt>
    <dgm:pt modelId="{3043FD2E-393F-47B2-A82A-E2DD1A962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2">
                  <a:lumMod val="50000"/>
                </a:schemeClr>
              </a:solidFill>
            </a:rPr>
            <a:t>Branch of computer science (CS)</a:t>
          </a:r>
        </a:p>
      </dgm:t>
    </dgm:pt>
    <dgm:pt modelId="{E749535E-E0AF-49B5-ACF4-926AE1411DD0}" type="parTrans" cxnId="{0120C453-A159-452F-9208-646FD881CAAB}">
      <dgm:prSet/>
      <dgm:spPr/>
      <dgm:t>
        <a:bodyPr/>
        <a:lstStyle/>
        <a:p>
          <a:endParaRPr lang="en-US"/>
        </a:p>
      </dgm:t>
    </dgm:pt>
    <dgm:pt modelId="{1AAFCBB9-24E2-4B60-AFF1-F5F6EF734771}" type="sibTrans" cxnId="{0120C453-A159-452F-9208-646FD881CAAB}">
      <dgm:prSet/>
      <dgm:spPr/>
      <dgm:t>
        <a:bodyPr/>
        <a:lstStyle/>
        <a:p>
          <a:endParaRPr lang="en-US"/>
        </a:p>
      </dgm:t>
    </dgm:pt>
    <dgm:pt modelId="{EA15A63E-1027-4A72-A1CB-B3CDA17C6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Uses algorithms to extract data and learn from it via experience</a:t>
          </a:r>
        </a:p>
      </dgm:t>
    </dgm:pt>
    <dgm:pt modelId="{CF473281-A403-4F20-806F-CC331FF1E9FB}" type="parTrans" cxnId="{0FF498E5-E3B7-4917-91AB-2A7D5C15134A}">
      <dgm:prSet/>
      <dgm:spPr/>
      <dgm:t>
        <a:bodyPr/>
        <a:lstStyle/>
        <a:p>
          <a:endParaRPr lang="en-US"/>
        </a:p>
      </dgm:t>
    </dgm:pt>
    <dgm:pt modelId="{B35FF493-1CAB-4E3C-8147-21EFE61CBE29}" type="sibTrans" cxnId="{0FF498E5-E3B7-4917-91AB-2A7D5C15134A}">
      <dgm:prSet/>
      <dgm:spPr/>
      <dgm:t>
        <a:bodyPr/>
        <a:lstStyle/>
        <a:p>
          <a:endParaRPr lang="en-US"/>
        </a:p>
      </dgm:t>
    </dgm:pt>
    <dgm:pt modelId="{3FFE6CCD-D891-43DC-8E5A-EFD3C15BAE86}" type="pres">
      <dgm:prSet presAssocID="{223D9B3B-6412-4409-A989-03FD01EDDB80}" presName="root" presStyleCnt="0">
        <dgm:presLayoutVars>
          <dgm:dir/>
          <dgm:resizeHandles val="exact"/>
        </dgm:presLayoutVars>
      </dgm:prSet>
      <dgm:spPr/>
    </dgm:pt>
    <dgm:pt modelId="{3FE88458-044A-41AF-8ACA-D67315283F35}" type="pres">
      <dgm:prSet presAssocID="{ED7560DE-36A0-4EFD-8DBF-350B4065D46A}" presName="compNode" presStyleCnt="0"/>
      <dgm:spPr/>
    </dgm:pt>
    <dgm:pt modelId="{420BB531-642B-490F-9331-BA07BCC1F828}" type="pres">
      <dgm:prSet presAssocID="{ED7560DE-36A0-4EFD-8DBF-350B4065D4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1B460D-0438-42B9-B407-0E4F268E5CB3}" type="pres">
      <dgm:prSet presAssocID="{ED7560DE-36A0-4EFD-8DBF-350B4065D46A}" presName="spaceRect" presStyleCnt="0"/>
      <dgm:spPr/>
    </dgm:pt>
    <dgm:pt modelId="{27415E0E-63ED-4B6A-8DDB-C28788809EED}" type="pres">
      <dgm:prSet presAssocID="{ED7560DE-36A0-4EFD-8DBF-350B4065D46A}" presName="textRect" presStyleLbl="revTx" presStyleIdx="0" presStyleCnt="3">
        <dgm:presLayoutVars>
          <dgm:chMax val="1"/>
          <dgm:chPref val="1"/>
        </dgm:presLayoutVars>
      </dgm:prSet>
      <dgm:spPr/>
    </dgm:pt>
    <dgm:pt modelId="{D88480E0-71D0-452E-BDD1-3EB1661D8473}" type="pres">
      <dgm:prSet presAssocID="{12B33201-8FAA-4ED4-A89E-2A7D3668B100}" presName="sibTrans" presStyleCnt="0"/>
      <dgm:spPr/>
    </dgm:pt>
    <dgm:pt modelId="{C0EF723C-40AA-4112-A061-755DBD5AA537}" type="pres">
      <dgm:prSet presAssocID="{3043FD2E-393F-47B2-A82A-E2DD1A962003}" presName="compNode" presStyleCnt="0"/>
      <dgm:spPr/>
    </dgm:pt>
    <dgm:pt modelId="{43F213C3-D8BD-4B2A-88C7-663B75F06AD5}" type="pres">
      <dgm:prSet presAssocID="{3043FD2E-393F-47B2-A82A-E2DD1A9620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605E8E-720A-4DEC-A50B-9EE19DB79FE6}" type="pres">
      <dgm:prSet presAssocID="{3043FD2E-393F-47B2-A82A-E2DD1A962003}" presName="spaceRect" presStyleCnt="0"/>
      <dgm:spPr/>
    </dgm:pt>
    <dgm:pt modelId="{079DA530-C7FE-423E-B0CE-2B4197713DE0}" type="pres">
      <dgm:prSet presAssocID="{3043FD2E-393F-47B2-A82A-E2DD1A962003}" presName="textRect" presStyleLbl="revTx" presStyleIdx="1" presStyleCnt="3">
        <dgm:presLayoutVars>
          <dgm:chMax val="1"/>
          <dgm:chPref val="1"/>
        </dgm:presLayoutVars>
      </dgm:prSet>
      <dgm:spPr/>
    </dgm:pt>
    <dgm:pt modelId="{3AA905C7-E09A-4BC1-968D-A8619D41C744}" type="pres">
      <dgm:prSet presAssocID="{1AAFCBB9-24E2-4B60-AFF1-F5F6EF734771}" presName="sibTrans" presStyleCnt="0"/>
      <dgm:spPr/>
    </dgm:pt>
    <dgm:pt modelId="{99D87E59-DB81-46AD-964B-391FBD7AA09A}" type="pres">
      <dgm:prSet presAssocID="{EA15A63E-1027-4A72-A1CB-B3CDA17C6C63}" presName="compNode" presStyleCnt="0"/>
      <dgm:spPr/>
    </dgm:pt>
    <dgm:pt modelId="{B14A8F4B-6ACC-4143-99AC-9DAED605DA37}" type="pres">
      <dgm:prSet presAssocID="{EA15A63E-1027-4A72-A1CB-B3CDA17C6C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E41EA1-32BE-4590-8239-B438391EB6F0}" type="pres">
      <dgm:prSet presAssocID="{EA15A63E-1027-4A72-A1CB-B3CDA17C6C63}" presName="spaceRect" presStyleCnt="0"/>
      <dgm:spPr/>
    </dgm:pt>
    <dgm:pt modelId="{7A8296D6-B8AF-45E2-81E6-7703227B4944}" type="pres">
      <dgm:prSet presAssocID="{EA15A63E-1027-4A72-A1CB-B3CDA17C6C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D96718-FEC6-4B61-B4B1-130D50397A98}" srcId="{223D9B3B-6412-4409-A989-03FD01EDDB80}" destId="{ED7560DE-36A0-4EFD-8DBF-350B4065D46A}" srcOrd="0" destOrd="0" parTransId="{986924E0-8A02-459F-B962-AF3FDABA2235}" sibTransId="{12B33201-8FAA-4ED4-A89E-2A7D3668B100}"/>
    <dgm:cxn modelId="{538BF12E-EED6-45A0-92DB-BDD84B0B9441}" type="presOf" srcId="{EA15A63E-1027-4A72-A1CB-B3CDA17C6C63}" destId="{7A8296D6-B8AF-45E2-81E6-7703227B4944}" srcOrd="0" destOrd="0" presId="urn:microsoft.com/office/officeart/2018/2/layout/IconLabelList"/>
    <dgm:cxn modelId="{9E063034-31A0-409B-9D6F-B01A46F63888}" type="presOf" srcId="{ED7560DE-36A0-4EFD-8DBF-350B4065D46A}" destId="{27415E0E-63ED-4B6A-8DDB-C28788809EED}" srcOrd="0" destOrd="0" presId="urn:microsoft.com/office/officeart/2018/2/layout/IconLabelList"/>
    <dgm:cxn modelId="{0120C453-A159-452F-9208-646FD881CAAB}" srcId="{223D9B3B-6412-4409-A989-03FD01EDDB80}" destId="{3043FD2E-393F-47B2-A82A-E2DD1A962003}" srcOrd="1" destOrd="0" parTransId="{E749535E-E0AF-49B5-ACF4-926AE1411DD0}" sibTransId="{1AAFCBB9-24E2-4B60-AFF1-F5F6EF734771}"/>
    <dgm:cxn modelId="{C8F48CA3-2E2A-489C-9845-20458C47CF15}" type="presOf" srcId="{3043FD2E-393F-47B2-A82A-E2DD1A962003}" destId="{079DA530-C7FE-423E-B0CE-2B4197713DE0}" srcOrd="0" destOrd="0" presId="urn:microsoft.com/office/officeart/2018/2/layout/IconLabelList"/>
    <dgm:cxn modelId="{70D983D6-A39A-4C3D-9FE3-6D9FD3AD570E}" type="presOf" srcId="{223D9B3B-6412-4409-A989-03FD01EDDB80}" destId="{3FFE6CCD-D891-43DC-8E5A-EFD3C15BAE86}" srcOrd="0" destOrd="0" presId="urn:microsoft.com/office/officeart/2018/2/layout/IconLabelList"/>
    <dgm:cxn modelId="{0FF498E5-E3B7-4917-91AB-2A7D5C15134A}" srcId="{223D9B3B-6412-4409-A989-03FD01EDDB80}" destId="{EA15A63E-1027-4A72-A1CB-B3CDA17C6C63}" srcOrd="2" destOrd="0" parTransId="{CF473281-A403-4F20-806F-CC331FF1E9FB}" sibTransId="{B35FF493-1CAB-4E3C-8147-21EFE61CBE29}"/>
    <dgm:cxn modelId="{83F96F6E-A4CB-4015-9274-3ED6214A5086}" type="presParOf" srcId="{3FFE6CCD-D891-43DC-8E5A-EFD3C15BAE86}" destId="{3FE88458-044A-41AF-8ACA-D67315283F35}" srcOrd="0" destOrd="0" presId="urn:microsoft.com/office/officeart/2018/2/layout/IconLabelList"/>
    <dgm:cxn modelId="{250AB987-F0B2-44D6-977D-0CC0AA08552C}" type="presParOf" srcId="{3FE88458-044A-41AF-8ACA-D67315283F35}" destId="{420BB531-642B-490F-9331-BA07BCC1F828}" srcOrd="0" destOrd="0" presId="urn:microsoft.com/office/officeart/2018/2/layout/IconLabelList"/>
    <dgm:cxn modelId="{FC37818E-2285-48FE-8F67-663DFAC4762C}" type="presParOf" srcId="{3FE88458-044A-41AF-8ACA-D67315283F35}" destId="{F31B460D-0438-42B9-B407-0E4F268E5CB3}" srcOrd="1" destOrd="0" presId="urn:microsoft.com/office/officeart/2018/2/layout/IconLabelList"/>
    <dgm:cxn modelId="{90DC7CD2-9406-4509-B527-CD7469C3B13A}" type="presParOf" srcId="{3FE88458-044A-41AF-8ACA-D67315283F35}" destId="{27415E0E-63ED-4B6A-8DDB-C28788809EED}" srcOrd="2" destOrd="0" presId="urn:microsoft.com/office/officeart/2018/2/layout/IconLabelList"/>
    <dgm:cxn modelId="{15BA285C-90A0-454B-BC79-A1F220B33092}" type="presParOf" srcId="{3FFE6CCD-D891-43DC-8E5A-EFD3C15BAE86}" destId="{D88480E0-71D0-452E-BDD1-3EB1661D8473}" srcOrd="1" destOrd="0" presId="urn:microsoft.com/office/officeart/2018/2/layout/IconLabelList"/>
    <dgm:cxn modelId="{C538F3BB-FCF5-4BDC-940D-3FCC68E5A988}" type="presParOf" srcId="{3FFE6CCD-D891-43DC-8E5A-EFD3C15BAE86}" destId="{C0EF723C-40AA-4112-A061-755DBD5AA537}" srcOrd="2" destOrd="0" presId="urn:microsoft.com/office/officeart/2018/2/layout/IconLabelList"/>
    <dgm:cxn modelId="{61035DAA-38F4-4E97-B4DB-6F2E335FC0DB}" type="presParOf" srcId="{C0EF723C-40AA-4112-A061-755DBD5AA537}" destId="{43F213C3-D8BD-4B2A-88C7-663B75F06AD5}" srcOrd="0" destOrd="0" presId="urn:microsoft.com/office/officeart/2018/2/layout/IconLabelList"/>
    <dgm:cxn modelId="{3A84E975-17E7-4A94-87AE-1E8F3398675E}" type="presParOf" srcId="{C0EF723C-40AA-4112-A061-755DBD5AA537}" destId="{41605E8E-720A-4DEC-A50B-9EE19DB79FE6}" srcOrd="1" destOrd="0" presId="urn:microsoft.com/office/officeart/2018/2/layout/IconLabelList"/>
    <dgm:cxn modelId="{02E5B274-FD17-437E-BBE6-24E795398FF2}" type="presParOf" srcId="{C0EF723C-40AA-4112-A061-755DBD5AA537}" destId="{079DA530-C7FE-423E-B0CE-2B4197713DE0}" srcOrd="2" destOrd="0" presId="urn:microsoft.com/office/officeart/2018/2/layout/IconLabelList"/>
    <dgm:cxn modelId="{CB79B234-7368-4986-B41C-4202EBAA29A5}" type="presParOf" srcId="{3FFE6CCD-D891-43DC-8E5A-EFD3C15BAE86}" destId="{3AA905C7-E09A-4BC1-968D-A8619D41C744}" srcOrd="3" destOrd="0" presId="urn:microsoft.com/office/officeart/2018/2/layout/IconLabelList"/>
    <dgm:cxn modelId="{63FD550A-FD50-4ED4-8FFF-CAEDBD2151D9}" type="presParOf" srcId="{3FFE6CCD-D891-43DC-8E5A-EFD3C15BAE86}" destId="{99D87E59-DB81-46AD-964B-391FBD7AA09A}" srcOrd="4" destOrd="0" presId="urn:microsoft.com/office/officeart/2018/2/layout/IconLabelList"/>
    <dgm:cxn modelId="{76CC83D2-0289-4807-84F9-462A9FF4FBC5}" type="presParOf" srcId="{99D87E59-DB81-46AD-964B-391FBD7AA09A}" destId="{B14A8F4B-6ACC-4143-99AC-9DAED605DA37}" srcOrd="0" destOrd="0" presId="urn:microsoft.com/office/officeart/2018/2/layout/IconLabelList"/>
    <dgm:cxn modelId="{5821BDE8-558F-4B20-8E42-DC4EF8FE3645}" type="presParOf" srcId="{99D87E59-DB81-46AD-964B-391FBD7AA09A}" destId="{46E41EA1-32BE-4590-8239-B438391EB6F0}" srcOrd="1" destOrd="0" presId="urn:microsoft.com/office/officeart/2018/2/layout/IconLabelList"/>
    <dgm:cxn modelId="{1F9EDE8D-5B61-4A46-A7D7-9D202BB16B84}" type="presParOf" srcId="{99D87E59-DB81-46AD-964B-391FBD7AA09A}" destId="{7A8296D6-B8AF-45E2-81E6-7703227B49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3D9B3B-6412-4409-A989-03FD01EDDB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7560DE-36A0-4EFD-8DBF-350B4065D46A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Branch of artificial intelligence (AI)</a:t>
          </a:r>
        </a:p>
      </dgm:t>
    </dgm:pt>
    <dgm:pt modelId="{986924E0-8A02-459F-B962-AF3FDABA2235}" type="parTrans" cxnId="{4ED96718-FEC6-4B61-B4B1-130D50397A98}">
      <dgm:prSet/>
      <dgm:spPr/>
      <dgm:t>
        <a:bodyPr/>
        <a:lstStyle/>
        <a:p>
          <a:endParaRPr lang="en-US"/>
        </a:p>
      </dgm:t>
    </dgm:pt>
    <dgm:pt modelId="{12B33201-8FAA-4ED4-A89E-2A7D3668B100}" type="sibTrans" cxnId="{4ED96718-FEC6-4B61-B4B1-130D50397A98}">
      <dgm:prSet/>
      <dgm:spPr/>
      <dgm:t>
        <a:bodyPr/>
        <a:lstStyle/>
        <a:p>
          <a:endParaRPr lang="en-US"/>
        </a:p>
      </dgm:t>
    </dgm:pt>
    <dgm:pt modelId="{3043FD2E-393F-47B2-A82A-E2DD1A962003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Branch of computer science (CS)</a:t>
          </a:r>
        </a:p>
      </dgm:t>
    </dgm:pt>
    <dgm:pt modelId="{E749535E-E0AF-49B5-ACF4-926AE1411DD0}" type="parTrans" cxnId="{0120C453-A159-452F-9208-646FD881CAAB}">
      <dgm:prSet/>
      <dgm:spPr/>
      <dgm:t>
        <a:bodyPr/>
        <a:lstStyle/>
        <a:p>
          <a:endParaRPr lang="en-US"/>
        </a:p>
      </dgm:t>
    </dgm:pt>
    <dgm:pt modelId="{1AAFCBB9-24E2-4B60-AFF1-F5F6EF734771}" type="sibTrans" cxnId="{0120C453-A159-452F-9208-646FD881CAAB}">
      <dgm:prSet/>
      <dgm:spPr/>
      <dgm:t>
        <a:bodyPr/>
        <a:lstStyle/>
        <a:p>
          <a:endParaRPr lang="en-US"/>
        </a:p>
      </dgm:t>
    </dgm:pt>
    <dgm:pt modelId="{EA15A63E-1027-4A72-A1CB-B3CDA17C6C63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Uses algorithms to extract data and learn from it via experience</a:t>
          </a:r>
        </a:p>
      </dgm:t>
    </dgm:pt>
    <dgm:pt modelId="{CF473281-A403-4F20-806F-CC331FF1E9FB}" type="parTrans" cxnId="{0FF498E5-E3B7-4917-91AB-2A7D5C15134A}">
      <dgm:prSet/>
      <dgm:spPr/>
      <dgm:t>
        <a:bodyPr/>
        <a:lstStyle/>
        <a:p>
          <a:endParaRPr lang="en-US"/>
        </a:p>
      </dgm:t>
    </dgm:pt>
    <dgm:pt modelId="{B35FF493-1CAB-4E3C-8147-21EFE61CBE29}" type="sibTrans" cxnId="{0FF498E5-E3B7-4917-91AB-2A7D5C15134A}">
      <dgm:prSet/>
      <dgm:spPr/>
      <dgm:t>
        <a:bodyPr/>
        <a:lstStyle/>
        <a:p>
          <a:endParaRPr lang="en-US"/>
        </a:p>
      </dgm:t>
    </dgm:pt>
    <dgm:pt modelId="{37DC42D2-80F6-4C42-BB5E-E94D19DA59D1}">
      <dgm:prSet/>
      <dgm:spPr/>
      <dgm:t>
        <a:bodyPr/>
        <a:lstStyle/>
        <a:p>
          <a:r>
            <a:rPr lang="en-US" b="1" dirty="0"/>
            <a:t>The goal is to imitate how humans learn</a:t>
          </a:r>
        </a:p>
      </dgm:t>
    </dgm:pt>
    <dgm:pt modelId="{6B9E9272-9173-4B3E-8277-0139D1C24A13}" type="parTrans" cxnId="{DFA7DFEE-6F43-448B-A05C-3CBB92AC031B}">
      <dgm:prSet/>
      <dgm:spPr/>
      <dgm:t>
        <a:bodyPr/>
        <a:lstStyle/>
        <a:p>
          <a:endParaRPr lang="en-US"/>
        </a:p>
      </dgm:t>
    </dgm:pt>
    <dgm:pt modelId="{01B58121-A2C5-4478-AF69-06834B3E07F7}" type="sibTrans" cxnId="{DFA7DFEE-6F43-448B-A05C-3CBB92AC031B}">
      <dgm:prSet/>
      <dgm:spPr/>
      <dgm:t>
        <a:bodyPr/>
        <a:lstStyle/>
        <a:p>
          <a:endParaRPr lang="en-US"/>
        </a:p>
      </dgm:t>
    </dgm:pt>
    <dgm:pt modelId="{3FFE6CCD-D891-43DC-8E5A-EFD3C15BAE86}" type="pres">
      <dgm:prSet presAssocID="{223D9B3B-6412-4409-A989-03FD01EDDB80}" presName="root" presStyleCnt="0">
        <dgm:presLayoutVars>
          <dgm:dir/>
          <dgm:resizeHandles val="exact"/>
        </dgm:presLayoutVars>
      </dgm:prSet>
      <dgm:spPr/>
    </dgm:pt>
    <dgm:pt modelId="{3FE88458-044A-41AF-8ACA-D67315283F35}" type="pres">
      <dgm:prSet presAssocID="{ED7560DE-36A0-4EFD-8DBF-350B4065D46A}" presName="compNode" presStyleCnt="0"/>
      <dgm:spPr/>
    </dgm:pt>
    <dgm:pt modelId="{420BB531-642B-490F-9331-BA07BCC1F828}" type="pres">
      <dgm:prSet presAssocID="{ED7560DE-36A0-4EFD-8DBF-350B4065D4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1B460D-0438-42B9-B407-0E4F268E5CB3}" type="pres">
      <dgm:prSet presAssocID="{ED7560DE-36A0-4EFD-8DBF-350B4065D46A}" presName="spaceRect" presStyleCnt="0"/>
      <dgm:spPr/>
    </dgm:pt>
    <dgm:pt modelId="{27415E0E-63ED-4B6A-8DDB-C28788809EED}" type="pres">
      <dgm:prSet presAssocID="{ED7560DE-36A0-4EFD-8DBF-350B4065D46A}" presName="textRect" presStyleLbl="revTx" presStyleIdx="0" presStyleCnt="4">
        <dgm:presLayoutVars>
          <dgm:chMax val="1"/>
          <dgm:chPref val="1"/>
        </dgm:presLayoutVars>
      </dgm:prSet>
      <dgm:spPr/>
    </dgm:pt>
    <dgm:pt modelId="{D88480E0-71D0-452E-BDD1-3EB1661D8473}" type="pres">
      <dgm:prSet presAssocID="{12B33201-8FAA-4ED4-A89E-2A7D3668B100}" presName="sibTrans" presStyleCnt="0"/>
      <dgm:spPr/>
    </dgm:pt>
    <dgm:pt modelId="{C0EF723C-40AA-4112-A061-755DBD5AA537}" type="pres">
      <dgm:prSet presAssocID="{3043FD2E-393F-47B2-A82A-E2DD1A962003}" presName="compNode" presStyleCnt="0"/>
      <dgm:spPr/>
    </dgm:pt>
    <dgm:pt modelId="{43F213C3-D8BD-4B2A-88C7-663B75F06AD5}" type="pres">
      <dgm:prSet presAssocID="{3043FD2E-393F-47B2-A82A-E2DD1A9620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605E8E-720A-4DEC-A50B-9EE19DB79FE6}" type="pres">
      <dgm:prSet presAssocID="{3043FD2E-393F-47B2-A82A-E2DD1A962003}" presName="spaceRect" presStyleCnt="0"/>
      <dgm:spPr/>
    </dgm:pt>
    <dgm:pt modelId="{079DA530-C7FE-423E-B0CE-2B4197713DE0}" type="pres">
      <dgm:prSet presAssocID="{3043FD2E-393F-47B2-A82A-E2DD1A962003}" presName="textRect" presStyleLbl="revTx" presStyleIdx="1" presStyleCnt="4">
        <dgm:presLayoutVars>
          <dgm:chMax val="1"/>
          <dgm:chPref val="1"/>
        </dgm:presLayoutVars>
      </dgm:prSet>
      <dgm:spPr/>
    </dgm:pt>
    <dgm:pt modelId="{3AA905C7-E09A-4BC1-968D-A8619D41C744}" type="pres">
      <dgm:prSet presAssocID="{1AAFCBB9-24E2-4B60-AFF1-F5F6EF734771}" presName="sibTrans" presStyleCnt="0"/>
      <dgm:spPr/>
    </dgm:pt>
    <dgm:pt modelId="{99D87E59-DB81-46AD-964B-391FBD7AA09A}" type="pres">
      <dgm:prSet presAssocID="{EA15A63E-1027-4A72-A1CB-B3CDA17C6C63}" presName="compNode" presStyleCnt="0"/>
      <dgm:spPr/>
    </dgm:pt>
    <dgm:pt modelId="{B14A8F4B-6ACC-4143-99AC-9DAED605DA37}" type="pres">
      <dgm:prSet presAssocID="{EA15A63E-1027-4A72-A1CB-B3CDA17C6C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E41EA1-32BE-4590-8239-B438391EB6F0}" type="pres">
      <dgm:prSet presAssocID="{EA15A63E-1027-4A72-A1CB-B3CDA17C6C63}" presName="spaceRect" presStyleCnt="0"/>
      <dgm:spPr/>
    </dgm:pt>
    <dgm:pt modelId="{7A8296D6-B8AF-45E2-81E6-7703227B4944}" type="pres">
      <dgm:prSet presAssocID="{EA15A63E-1027-4A72-A1CB-B3CDA17C6C63}" presName="textRect" presStyleLbl="revTx" presStyleIdx="2" presStyleCnt="4">
        <dgm:presLayoutVars>
          <dgm:chMax val="1"/>
          <dgm:chPref val="1"/>
        </dgm:presLayoutVars>
      </dgm:prSet>
      <dgm:spPr/>
    </dgm:pt>
    <dgm:pt modelId="{E6D799BA-8C66-4D06-B978-1B57FF11BD29}" type="pres">
      <dgm:prSet presAssocID="{B35FF493-1CAB-4E3C-8147-21EFE61CBE29}" presName="sibTrans" presStyleCnt="0"/>
      <dgm:spPr/>
    </dgm:pt>
    <dgm:pt modelId="{5A9AE910-11D0-4D1F-AC9C-400218430E74}" type="pres">
      <dgm:prSet presAssocID="{37DC42D2-80F6-4C42-BB5E-E94D19DA59D1}" presName="compNode" presStyleCnt="0"/>
      <dgm:spPr/>
    </dgm:pt>
    <dgm:pt modelId="{41BEFC4C-89E5-44A2-8434-4358F5C1D6F9}" type="pres">
      <dgm:prSet presAssocID="{37DC42D2-80F6-4C42-BB5E-E94D19DA59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8348CB5-B693-4B34-95AD-3274A190587D}" type="pres">
      <dgm:prSet presAssocID="{37DC42D2-80F6-4C42-BB5E-E94D19DA59D1}" presName="spaceRect" presStyleCnt="0"/>
      <dgm:spPr/>
    </dgm:pt>
    <dgm:pt modelId="{A1DD29E0-ACEC-4F1F-A7FF-1AE5436550EB}" type="pres">
      <dgm:prSet presAssocID="{37DC42D2-80F6-4C42-BB5E-E94D19DA59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F82405-C0CD-4EE3-8F0E-DEBFC7ADEA33}" type="presOf" srcId="{37DC42D2-80F6-4C42-BB5E-E94D19DA59D1}" destId="{A1DD29E0-ACEC-4F1F-A7FF-1AE5436550EB}" srcOrd="0" destOrd="0" presId="urn:microsoft.com/office/officeart/2018/2/layout/IconLabelList"/>
    <dgm:cxn modelId="{4ED96718-FEC6-4B61-B4B1-130D50397A98}" srcId="{223D9B3B-6412-4409-A989-03FD01EDDB80}" destId="{ED7560DE-36A0-4EFD-8DBF-350B4065D46A}" srcOrd="0" destOrd="0" parTransId="{986924E0-8A02-459F-B962-AF3FDABA2235}" sibTransId="{12B33201-8FAA-4ED4-A89E-2A7D3668B100}"/>
    <dgm:cxn modelId="{538BF12E-EED6-45A0-92DB-BDD84B0B9441}" type="presOf" srcId="{EA15A63E-1027-4A72-A1CB-B3CDA17C6C63}" destId="{7A8296D6-B8AF-45E2-81E6-7703227B4944}" srcOrd="0" destOrd="0" presId="urn:microsoft.com/office/officeart/2018/2/layout/IconLabelList"/>
    <dgm:cxn modelId="{9E063034-31A0-409B-9D6F-B01A46F63888}" type="presOf" srcId="{ED7560DE-36A0-4EFD-8DBF-350B4065D46A}" destId="{27415E0E-63ED-4B6A-8DDB-C28788809EED}" srcOrd="0" destOrd="0" presId="urn:microsoft.com/office/officeart/2018/2/layout/IconLabelList"/>
    <dgm:cxn modelId="{0120C453-A159-452F-9208-646FD881CAAB}" srcId="{223D9B3B-6412-4409-A989-03FD01EDDB80}" destId="{3043FD2E-393F-47B2-A82A-E2DD1A962003}" srcOrd="1" destOrd="0" parTransId="{E749535E-E0AF-49B5-ACF4-926AE1411DD0}" sibTransId="{1AAFCBB9-24E2-4B60-AFF1-F5F6EF734771}"/>
    <dgm:cxn modelId="{C8F48CA3-2E2A-489C-9845-20458C47CF15}" type="presOf" srcId="{3043FD2E-393F-47B2-A82A-E2DD1A962003}" destId="{079DA530-C7FE-423E-B0CE-2B4197713DE0}" srcOrd="0" destOrd="0" presId="urn:microsoft.com/office/officeart/2018/2/layout/IconLabelList"/>
    <dgm:cxn modelId="{70D983D6-A39A-4C3D-9FE3-6D9FD3AD570E}" type="presOf" srcId="{223D9B3B-6412-4409-A989-03FD01EDDB80}" destId="{3FFE6CCD-D891-43DC-8E5A-EFD3C15BAE86}" srcOrd="0" destOrd="0" presId="urn:microsoft.com/office/officeart/2018/2/layout/IconLabelList"/>
    <dgm:cxn modelId="{0FF498E5-E3B7-4917-91AB-2A7D5C15134A}" srcId="{223D9B3B-6412-4409-A989-03FD01EDDB80}" destId="{EA15A63E-1027-4A72-A1CB-B3CDA17C6C63}" srcOrd="2" destOrd="0" parTransId="{CF473281-A403-4F20-806F-CC331FF1E9FB}" sibTransId="{B35FF493-1CAB-4E3C-8147-21EFE61CBE29}"/>
    <dgm:cxn modelId="{DFA7DFEE-6F43-448B-A05C-3CBB92AC031B}" srcId="{223D9B3B-6412-4409-A989-03FD01EDDB80}" destId="{37DC42D2-80F6-4C42-BB5E-E94D19DA59D1}" srcOrd="3" destOrd="0" parTransId="{6B9E9272-9173-4B3E-8277-0139D1C24A13}" sibTransId="{01B58121-A2C5-4478-AF69-06834B3E07F7}"/>
    <dgm:cxn modelId="{83F96F6E-A4CB-4015-9274-3ED6214A5086}" type="presParOf" srcId="{3FFE6CCD-D891-43DC-8E5A-EFD3C15BAE86}" destId="{3FE88458-044A-41AF-8ACA-D67315283F35}" srcOrd="0" destOrd="0" presId="urn:microsoft.com/office/officeart/2018/2/layout/IconLabelList"/>
    <dgm:cxn modelId="{250AB987-F0B2-44D6-977D-0CC0AA08552C}" type="presParOf" srcId="{3FE88458-044A-41AF-8ACA-D67315283F35}" destId="{420BB531-642B-490F-9331-BA07BCC1F828}" srcOrd="0" destOrd="0" presId="urn:microsoft.com/office/officeart/2018/2/layout/IconLabelList"/>
    <dgm:cxn modelId="{FC37818E-2285-48FE-8F67-663DFAC4762C}" type="presParOf" srcId="{3FE88458-044A-41AF-8ACA-D67315283F35}" destId="{F31B460D-0438-42B9-B407-0E4F268E5CB3}" srcOrd="1" destOrd="0" presId="urn:microsoft.com/office/officeart/2018/2/layout/IconLabelList"/>
    <dgm:cxn modelId="{90DC7CD2-9406-4509-B527-CD7469C3B13A}" type="presParOf" srcId="{3FE88458-044A-41AF-8ACA-D67315283F35}" destId="{27415E0E-63ED-4B6A-8DDB-C28788809EED}" srcOrd="2" destOrd="0" presId="urn:microsoft.com/office/officeart/2018/2/layout/IconLabelList"/>
    <dgm:cxn modelId="{15BA285C-90A0-454B-BC79-A1F220B33092}" type="presParOf" srcId="{3FFE6CCD-D891-43DC-8E5A-EFD3C15BAE86}" destId="{D88480E0-71D0-452E-BDD1-3EB1661D8473}" srcOrd="1" destOrd="0" presId="urn:microsoft.com/office/officeart/2018/2/layout/IconLabelList"/>
    <dgm:cxn modelId="{C538F3BB-FCF5-4BDC-940D-3FCC68E5A988}" type="presParOf" srcId="{3FFE6CCD-D891-43DC-8E5A-EFD3C15BAE86}" destId="{C0EF723C-40AA-4112-A061-755DBD5AA537}" srcOrd="2" destOrd="0" presId="urn:microsoft.com/office/officeart/2018/2/layout/IconLabelList"/>
    <dgm:cxn modelId="{61035DAA-38F4-4E97-B4DB-6F2E335FC0DB}" type="presParOf" srcId="{C0EF723C-40AA-4112-A061-755DBD5AA537}" destId="{43F213C3-D8BD-4B2A-88C7-663B75F06AD5}" srcOrd="0" destOrd="0" presId="urn:microsoft.com/office/officeart/2018/2/layout/IconLabelList"/>
    <dgm:cxn modelId="{3A84E975-17E7-4A94-87AE-1E8F3398675E}" type="presParOf" srcId="{C0EF723C-40AA-4112-A061-755DBD5AA537}" destId="{41605E8E-720A-4DEC-A50B-9EE19DB79FE6}" srcOrd="1" destOrd="0" presId="urn:microsoft.com/office/officeart/2018/2/layout/IconLabelList"/>
    <dgm:cxn modelId="{02E5B274-FD17-437E-BBE6-24E795398FF2}" type="presParOf" srcId="{C0EF723C-40AA-4112-A061-755DBD5AA537}" destId="{079DA530-C7FE-423E-B0CE-2B4197713DE0}" srcOrd="2" destOrd="0" presId="urn:microsoft.com/office/officeart/2018/2/layout/IconLabelList"/>
    <dgm:cxn modelId="{CB79B234-7368-4986-B41C-4202EBAA29A5}" type="presParOf" srcId="{3FFE6CCD-D891-43DC-8E5A-EFD3C15BAE86}" destId="{3AA905C7-E09A-4BC1-968D-A8619D41C744}" srcOrd="3" destOrd="0" presId="urn:microsoft.com/office/officeart/2018/2/layout/IconLabelList"/>
    <dgm:cxn modelId="{63FD550A-FD50-4ED4-8FFF-CAEDBD2151D9}" type="presParOf" srcId="{3FFE6CCD-D891-43DC-8E5A-EFD3C15BAE86}" destId="{99D87E59-DB81-46AD-964B-391FBD7AA09A}" srcOrd="4" destOrd="0" presId="urn:microsoft.com/office/officeart/2018/2/layout/IconLabelList"/>
    <dgm:cxn modelId="{76CC83D2-0289-4807-84F9-462A9FF4FBC5}" type="presParOf" srcId="{99D87E59-DB81-46AD-964B-391FBD7AA09A}" destId="{B14A8F4B-6ACC-4143-99AC-9DAED605DA37}" srcOrd="0" destOrd="0" presId="urn:microsoft.com/office/officeart/2018/2/layout/IconLabelList"/>
    <dgm:cxn modelId="{5821BDE8-558F-4B20-8E42-DC4EF8FE3645}" type="presParOf" srcId="{99D87E59-DB81-46AD-964B-391FBD7AA09A}" destId="{46E41EA1-32BE-4590-8239-B438391EB6F0}" srcOrd="1" destOrd="0" presId="urn:microsoft.com/office/officeart/2018/2/layout/IconLabelList"/>
    <dgm:cxn modelId="{1F9EDE8D-5B61-4A46-A7D7-9D202BB16B84}" type="presParOf" srcId="{99D87E59-DB81-46AD-964B-391FBD7AA09A}" destId="{7A8296D6-B8AF-45E2-81E6-7703227B4944}" srcOrd="2" destOrd="0" presId="urn:microsoft.com/office/officeart/2018/2/layout/IconLabelList"/>
    <dgm:cxn modelId="{39DAA757-5191-4BA9-9CCF-BC8648CFF823}" type="presParOf" srcId="{3FFE6CCD-D891-43DC-8E5A-EFD3C15BAE86}" destId="{E6D799BA-8C66-4D06-B978-1B57FF11BD29}" srcOrd="5" destOrd="0" presId="urn:microsoft.com/office/officeart/2018/2/layout/IconLabelList"/>
    <dgm:cxn modelId="{46EE9E32-CFC8-46E4-8F25-FBA456691DF2}" type="presParOf" srcId="{3FFE6CCD-D891-43DC-8E5A-EFD3C15BAE86}" destId="{5A9AE910-11D0-4D1F-AC9C-400218430E74}" srcOrd="6" destOrd="0" presId="urn:microsoft.com/office/officeart/2018/2/layout/IconLabelList"/>
    <dgm:cxn modelId="{15716E89-A979-49AD-B615-97DFB336CE9A}" type="presParOf" srcId="{5A9AE910-11D0-4D1F-AC9C-400218430E74}" destId="{41BEFC4C-89E5-44A2-8434-4358F5C1D6F9}" srcOrd="0" destOrd="0" presId="urn:microsoft.com/office/officeart/2018/2/layout/IconLabelList"/>
    <dgm:cxn modelId="{60B5C250-F7CB-4ECF-9E6C-9E18A78CA99E}" type="presParOf" srcId="{5A9AE910-11D0-4D1F-AC9C-400218430E74}" destId="{B8348CB5-B693-4B34-95AD-3274A190587D}" srcOrd="1" destOrd="0" presId="urn:microsoft.com/office/officeart/2018/2/layout/IconLabelList"/>
    <dgm:cxn modelId="{38ED5057-4C58-451A-BF25-9815BCD80BB4}" type="presParOf" srcId="{5A9AE910-11D0-4D1F-AC9C-400218430E74}" destId="{A1DD29E0-ACEC-4F1F-A7FF-1AE5436550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D0A2E-47CB-4BC1-9F54-BE7C360038E7}">
      <dsp:nvSpPr>
        <dsp:cNvPr id="0" name=""/>
        <dsp:cNvSpPr/>
      </dsp:nvSpPr>
      <dsp:spPr>
        <a:xfrm>
          <a:off x="947201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6780-1B28-4D29-9F08-F25FBAC3221A}">
      <dsp:nvSpPr>
        <dsp:cNvPr id="0" name=""/>
        <dsp:cNvSpPr/>
      </dsp:nvSpPr>
      <dsp:spPr>
        <a:xfrm>
          <a:off x="59990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Analytics</a:t>
          </a:r>
        </a:p>
      </dsp:txBody>
      <dsp:txXfrm>
        <a:off x="59990" y="2208216"/>
        <a:ext cx="3226223" cy="720000"/>
      </dsp:txXfrm>
    </dsp:sp>
    <dsp:sp modelId="{548EF41D-2F50-47B6-BB9A-DBCD3AD08F06}">
      <dsp:nvSpPr>
        <dsp:cNvPr id="0" name=""/>
        <dsp:cNvSpPr/>
      </dsp:nvSpPr>
      <dsp:spPr>
        <a:xfrm>
          <a:off x="4738014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CB8EE-EEB9-4836-B645-AA6317B50F40}">
      <dsp:nvSpPr>
        <dsp:cNvPr id="0" name=""/>
        <dsp:cNvSpPr/>
      </dsp:nvSpPr>
      <dsp:spPr>
        <a:xfrm>
          <a:off x="3850802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</a:t>
          </a:r>
        </a:p>
      </dsp:txBody>
      <dsp:txXfrm>
        <a:off x="3850802" y="2208216"/>
        <a:ext cx="3226223" cy="720000"/>
      </dsp:txXfrm>
    </dsp:sp>
    <dsp:sp modelId="{508707CB-2137-43EF-A9F2-FF56C2EE81C1}">
      <dsp:nvSpPr>
        <dsp:cNvPr id="0" name=""/>
        <dsp:cNvSpPr/>
      </dsp:nvSpPr>
      <dsp:spPr>
        <a:xfrm>
          <a:off x="8528826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CEF-61D9-49B7-B380-EED21F438C90}">
      <dsp:nvSpPr>
        <dsp:cNvPr id="0" name=""/>
        <dsp:cNvSpPr/>
      </dsp:nvSpPr>
      <dsp:spPr>
        <a:xfrm>
          <a:off x="7641615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Learning</a:t>
          </a:r>
        </a:p>
      </dsp:txBody>
      <dsp:txXfrm>
        <a:off x="7641615" y="2208216"/>
        <a:ext cx="3226223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BB531-642B-490F-9331-BA07BCC1F82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5E0E-63ED-4B6A-8DDB-C28788809EED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Branch of artificial intelligence (AI)</a:t>
          </a:r>
        </a:p>
      </dsp:txBody>
      <dsp:txXfrm>
        <a:off x="100682" y="2427484"/>
        <a:ext cx="2370489" cy="720000"/>
      </dsp:txXfrm>
    </dsp:sp>
    <dsp:sp modelId="{43F213C3-D8BD-4B2A-88C7-663B75F06AD5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DA530-C7FE-423E-B0CE-2B4197713DE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Branch of computer science (CS)</a:t>
          </a:r>
        </a:p>
      </dsp:txBody>
      <dsp:txXfrm>
        <a:off x="2886007" y="2427484"/>
        <a:ext cx="2370489" cy="720000"/>
      </dsp:txXfrm>
    </dsp:sp>
    <dsp:sp modelId="{B14A8F4B-6ACC-4143-99AC-9DAED605DA3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296D6-B8AF-45E2-81E6-7703227B4944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algorithms to extract data and learn from it via experience</a:t>
          </a:r>
        </a:p>
      </dsp:txBody>
      <dsp:txXfrm>
        <a:off x="5671332" y="2427484"/>
        <a:ext cx="2370489" cy="720000"/>
      </dsp:txXfrm>
    </dsp:sp>
    <dsp:sp modelId="{41BEFC4C-89E5-44A2-8434-4358F5C1D6F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29E0-ACEC-4F1F-A7FF-1AE5436550EB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goal is to imitate how humans learn</a:t>
          </a:r>
        </a:p>
      </dsp:txBody>
      <dsp:txXfrm>
        <a:off x="8456657" y="2427484"/>
        <a:ext cx="2370489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8628D-4679-CF40-9BF9-202E7225ED0D}">
      <dsp:nvSpPr>
        <dsp:cNvPr id="0" name=""/>
        <dsp:cNvSpPr/>
      </dsp:nvSpPr>
      <dsp:spPr>
        <a:xfrm>
          <a:off x="0" y="1453194"/>
          <a:ext cx="10515600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FACEBOOK: </a:t>
          </a:r>
          <a:r>
            <a:rPr lang="en-US" sz="2400" kern="1200" dirty="0"/>
            <a:t>ML algorithms collects behavioral data for every user. This algorithm predicts interests for each user based on their past behavior, then recommends notifications on the news feed.</a:t>
          </a:r>
        </a:p>
      </dsp:txBody>
      <dsp:txXfrm>
        <a:off x="70537" y="1523731"/>
        <a:ext cx="10374526" cy="13038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8628D-4679-CF40-9BF9-202E7225ED0D}">
      <dsp:nvSpPr>
        <dsp:cNvPr id="0" name=""/>
        <dsp:cNvSpPr/>
      </dsp:nvSpPr>
      <dsp:spPr>
        <a:xfrm>
          <a:off x="0" y="637119"/>
          <a:ext cx="10515600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FACEBOOK: </a:t>
          </a:r>
          <a:r>
            <a:rPr lang="en-US" sz="2400" kern="1200" dirty="0"/>
            <a:t>ML algorithms collects behavioral data for every user. This algorithm predicts interests for each user based on their past behavior, then recommends notifications on the news feed.</a:t>
          </a:r>
        </a:p>
      </dsp:txBody>
      <dsp:txXfrm>
        <a:off x="70537" y="707656"/>
        <a:ext cx="10374526" cy="1303875"/>
      </dsp:txXfrm>
    </dsp:sp>
    <dsp:sp modelId="{767A34C3-BE99-504B-9C20-99643932788F}">
      <dsp:nvSpPr>
        <dsp:cNvPr id="0" name=""/>
        <dsp:cNvSpPr/>
      </dsp:nvSpPr>
      <dsp:spPr>
        <a:xfrm>
          <a:off x="0" y="2269269"/>
          <a:ext cx="10515600" cy="144494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AMAZON:  </a:t>
          </a:r>
          <a:r>
            <a:rPr lang="en-US" sz="2400" kern="1200" dirty="0">
              <a:solidFill>
                <a:schemeClr val="tx1"/>
              </a:solidFill>
            </a:rPr>
            <a:t>Same idea here. Their ML algorithm recommends some products based on their past behavior when navigating on their website.</a:t>
          </a:r>
        </a:p>
      </dsp:txBody>
      <dsp:txXfrm>
        <a:off x="70537" y="2339806"/>
        <a:ext cx="10374526" cy="13038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8628D-4679-CF40-9BF9-202E7225ED0D}">
      <dsp:nvSpPr>
        <dsp:cNvPr id="0" name=""/>
        <dsp:cNvSpPr/>
      </dsp:nvSpPr>
      <dsp:spPr>
        <a:xfrm>
          <a:off x="0" y="20438"/>
          <a:ext cx="10515600" cy="141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FACEBOOK: </a:t>
          </a:r>
          <a:r>
            <a:rPr lang="en-US" sz="2400" kern="1200" dirty="0"/>
            <a:t>ML algorithms collects behavioral data for every user. This algorithm predicts interests for each user based on their past behavior, then recommends notifications on the news feed.</a:t>
          </a:r>
        </a:p>
      </dsp:txBody>
      <dsp:txXfrm>
        <a:off x="69109" y="89547"/>
        <a:ext cx="10377382" cy="1277482"/>
      </dsp:txXfrm>
    </dsp:sp>
    <dsp:sp modelId="{767A34C3-BE99-504B-9C20-99643932788F}">
      <dsp:nvSpPr>
        <dsp:cNvPr id="0" name=""/>
        <dsp:cNvSpPr/>
      </dsp:nvSpPr>
      <dsp:spPr>
        <a:xfrm>
          <a:off x="0" y="1467818"/>
          <a:ext cx="10515600" cy="14157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AMAZON:  </a:t>
          </a:r>
          <a:r>
            <a:rPr lang="en-US" sz="2400" kern="1200" dirty="0">
              <a:solidFill>
                <a:schemeClr val="tx1"/>
              </a:solidFill>
            </a:rPr>
            <a:t>Same idea here. Their ML algorithm recommends some products based on their past behavior when navigating on their website.</a:t>
          </a:r>
        </a:p>
      </dsp:txBody>
      <dsp:txXfrm>
        <a:off x="69109" y="1536927"/>
        <a:ext cx="10377382" cy="1277482"/>
      </dsp:txXfrm>
    </dsp:sp>
    <dsp:sp modelId="{D672CB6B-C57E-AC41-85DA-D4C993DED923}">
      <dsp:nvSpPr>
        <dsp:cNvPr id="0" name=""/>
        <dsp:cNvSpPr/>
      </dsp:nvSpPr>
      <dsp:spPr>
        <a:xfrm>
          <a:off x="0" y="2915199"/>
          <a:ext cx="10515600" cy="14157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FF0000"/>
              </a:solidFill>
            </a:rPr>
            <a:t>NETFLIX:  </a:t>
          </a:r>
          <a:r>
            <a:rPr lang="en-US" sz="2400" kern="1200" dirty="0">
              <a:solidFill>
                <a:schemeClr val="bg1"/>
              </a:solidFill>
            </a:rPr>
            <a:t>Here the ML algorithm recommends movies based based, as well, in past behaviors.</a:t>
          </a:r>
        </a:p>
      </dsp:txBody>
      <dsp:txXfrm>
        <a:off x="69109" y="2984308"/>
        <a:ext cx="10377382" cy="1277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F3D0E-00C4-4FD0-BFDE-83E5CE7DDA13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33681-8AB7-467E-803F-91BEFC5AEB25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FBE9-DBF4-4C5E-85B0-34D05D3AFEEF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Statistics</a:t>
          </a:r>
        </a:p>
      </dsp:txBody>
      <dsp:txXfrm>
        <a:off x="1312541" y="619429"/>
        <a:ext cx="2148945" cy="911674"/>
      </dsp:txXfrm>
    </dsp:sp>
    <dsp:sp modelId="{548262FD-842F-492A-AAB9-29515FD258F2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11A18-F7A5-4FAF-BD05-B62F54B05D5A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68538-781F-4EC1-A9C1-D47B0AEA98D2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Multivariable Calculus</a:t>
          </a:r>
        </a:p>
      </dsp:txBody>
      <dsp:txXfrm>
        <a:off x="4942957" y="619429"/>
        <a:ext cx="2148945" cy="911674"/>
      </dsp:txXfrm>
    </dsp:sp>
    <dsp:sp modelId="{9EC813C0-D473-4D90-AD73-91692EF129E9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C7817-B68F-4981-89A7-994265301FBE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33EF-5B53-45EA-B104-ED66680E52EC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Probability</a:t>
          </a:r>
        </a:p>
      </dsp:txBody>
      <dsp:txXfrm>
        <a:off x="8573374" y="619429"/>
        <a:ext cx="2148945" cy="911674"/>
      </dsp:txXfrm>
    </dsp:sp>
    <dsp:sp modelId="{6FED7FCF-03BA-4B11-86CA-E3141B5D853E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4143D-C81B-4869-8653-CF6795876CD1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9C586-D200-4585-BED5-D1898F2CBF3D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Linear Algebra</a:t>
          </a:r>
        </a:p>
      </dsp:txBody>
      <dsp:txXfrm>
        <a:off x="1312541" y="2158301"/>
        <a:ext cx="2148945" cy="911674"/>
      </dsp:txXfrm>
    </dsp:sp>
    <dsp:sp modelId="{736E26DD-7A84-4626-972A-CFC242D22664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86522-5C85-4AD8-8E78-B176BEB0CC14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F83A6-8C28-43A4-98F6-5150CC14A921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Modeling and evaluating skills</a:t>
          </a:r>
        </a:p>
      </dsp:txBody>
      <dsp:txXfrm>
        <a:off x="4942957" y="2158301"/>
        <a:ext cx="2148945" cy="911674"/>
      </dsp:txXfrm>
    </dsp:sp>
    <dsp:sp modelId="{9568B5D9-3787-4214-ABE9-8BD50FD7EC7D}">
      <dsp:nvSpPr>
        <dsp:cNvPr id="0" name=""/>
        <dsp:cNvSpPr/>
      </dsp:nvSpPr>
      <dsp:spPr>
        <a:xfrm>
          <a:off x="7466341" y="2158301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151E1-9F50-4B14-AAF7-E8CCAFBBD880}">
      <dsp:nvSpPr>
        <dsp:cNvPr id="0" name=""/>
        <dsp:cNvSpPr/>
      </dsp:nvSpPr>
      <dsp:spPr>
        <a:xfrm>
          <a:off x="7657792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82696-3EA1-4AD7-9B88-BB09393AA2DF}">
      <dsp:nvSpPr>
        <dsp:cNvPr id="0" name=""/>
        <dsp:cNvSpPr/>
      </dsp:nvSpPr>
      <dsp:spPr>
        <a:xfrm>
          <a:off x="8573374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Programming skills</a:t>
          </a:r>
        </a:p>
      </dsp:txBody>
      <dsp:txXfrm>
        <a:off x="8573374" y="2158301"/>
        <a:ext cx="2148945" cy="9116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B7C2-41B0-1648-9C6B-960676819AD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9BA58-77AB-7A47-AA0A-B844ABE767E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Supervised Learning</a:t>
          </a:r>
        </a:p>
      </dsp:txBody>
      <dsp:txXfrm>
        <a:off x="398656" y="1088253"/>
        <a:ext cx="2959127" cy="1837317"/>
      </dsp:txXfrm>
    </dsp:sp>
    <dsp:sp modelId="{84ED50A5-B17C-F545-A873-6106C27D9C88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E9B06-A940-A641-B736-05118716525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Unsupervised Learning</a:t>
          </a:r>
        </a:p>
      </dsp:txBody>
      <dsp:txXfrm>
        <a:off x="4155097" y="1088253"/>
        <a:ext cx="2959127" cy="1837317"/>
      </dsp:txXfrm>
    </dsp:sp>
    <dsp:sp modelId="{319F13DA-FC1C-C04A-A3D3-E529025A59A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41CB-BE8D-C14A-A10F-AFAB88AC0C9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Reinforcement Learning</a:t>
          </a:r>
        </a:p>
      </dsp:txBody>
      <dsp:txXfrm>
        <a:off x="7911539" y="1088253"/>
        <a:ext cx="2959127" cy="18373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B7C2-41B0-1648-9C6B-960676819AD8}">
      <dsp:nvSpPr>
        <dsp:cNvPr id="0" name=""/>
        <dsp:cNvSpPr/>
      </dsp:nvSpPr>
      <dsp:spPr>
        <a:xfrm>
          <a:off x="301816" y="-286908"/>
          <a:ext cx="2718084" cy="1725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9BA58-77AB-7A47-AA0A-B844ABE767EE}">
      <dsp:nvSpPr>
        <dsp:cNvPr id="0" name=""/>
        <dsp:cNvSpPr/>
      </dsp:nvSpPr>
      <dsp:spPr>
        <a:xfrm>
          <a:off x="603826" y="0"/>
          <a:ext cx="2718084" cy="172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Supervised Learning</a:t>
          </a:r>
        </a:p>
      </dsp:txBody>
      <dsp:txXfrm>
        <a:off x="654378" y="50552"/>
        <a:ext cx="2616980" cy="1624879"/>
      </dsp:txXfrm>
    </dsp:sp>
    <dsp:sp modelId="{84ED50A5-B17C-F545-A873-6106C27D9C88}">
      <dsp:nvSpPr>
        <dsp:cNvPr id="0" name=""/>
        <dsp:cNvSpPr/>
      </dsp:nvSpPr>
      <dsp:spPr>
        <a:xfrm>
          <a:off x="3784368" y="-286908"/>
          <a:ext cx="2718084" cy="1725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E9B06-A940-A641-B736-05118716525C}">
      <dsp:nvSpPr>
        <dsp:cNvPr id="0" name=""/>
        <dsp:cNvSpPr/>
      </dsp:nvSpPr>
      <dsp:spPr>
        <a:xfrm>
          <a:off x="4086377" y="0"/>
          <a:ext cx="2718084" cy="172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Unsupervised Learning</a:t>
          </a:r>
        </a:p>
      </dsp:txBody>
      <dsp:txXfrm>
        <a:off x="4136929" y="50552"/>
        <a:ext cx="2616980" cy="1624879"/>
      </dsp:txXfrm>
    </dsp:sp>
    <dsp:sp modelId="{319F13DA-FC1C-C04A-A3D3-E529025A59A8}">
      <dsp:nvSpPr>
        <dsp:cNvPr id="0" name=""/>
        <dsp:cNvSpPr/>
      </dsp:nvSpPr>
      <dsp:spPr>
        <a:xfrm>
          <a:off x="7544027" y="-286908"/>
          <a:ext cx="2718084" cy="1725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41CB-BE8D-C14A-A10F-AFAB88AC0C97}">
      <dsp:nvSpPr>
        <dsp:cNvPr id="0" name=""/>
        <dsp:cNvSpPr/>
      </dsp:nvSpPr>
      <dsp:spPr>
        <a:xfrm>
          <a:off x="7846037" y="0"/>
          <a:ext cx="2718084" cy="172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Reinforcement Learning</a:t>
          </a:r>
        </a:p>
      </dsp:txBody>
      <dsp:txXfrm>
        <a:off x="7896589" y="50552"/>
        <a:ext cx="2616980" cy="16248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D0AE9-E84B-E544-813B-25AC16C300AD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does Machine Learning study?</a:t>
          </a:r>
        </a:p>
      </dsp:txBody>
      <dsp:txXfrm>
        <a:off x="3433446" y="70578"/>
        <a:ext cx="3648708" cy="1265378"/>
      </dsp:txXfrm>
    </dsp:sp>
    <dsp:sp modelId="{0CB8C15B-87AC-5D44-8D28-7A7D9ABD1D6F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 is a sub-category </a:t>
          </a:r>
          <a:r>
            <a:rPr lang="en-US" sz="2900" kern="1200"/>
            <a:t>of ___?</a:t>
          </a:r>
          <a:endParaRPr lang="en-US" sz="2900" kern="1200" dirty="0"/>
        </a:p>
      </dsp:txBody>
      <dsp:txXfrm>
        <a:off x="3433446" y="1542979"/>
        <a:ext cx="3648708" cy="1265378"/>
      </dsp:txXfrm>
    </dsp:sp>
    <dsp:sp modelId="{9269E408-F4E3-E845-A6AE-1DD803C20F18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are the Machine Learning types?</a:t>
          </a:r>
        </a:p>
      </dsp:txBody>
      <dsp:txXfrm>
        <a:off x="3433446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D0A2E-47CB-4BC1-9F54-BE7C360038E7}">
      <dsp:nvSpPr>
        <dsp:cNvPr id="0" name=""/>
        <dsp:cNvSpPr/>
      </dsp:nvSpPr>
      <dsp:spPr>
        <a:xfrm>
          <a:off x="947201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6780-1B28-4D29-9F08-F25FBAC3221A}">
      <dsp:nvSpPr>
        <dsp:cNvPr id="0" name=""/>
        <dsp:cNvSpPr/>
      </dsp:nvSpPr>
      <dsp:spPr>
        <a:xfrm>
          <a:off x="59990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Analytics</a:t>
          </a:r>
        </a:p>
      </dsp:txBody>
      <dsp:txXfrm>
        <a:off x="59990" y="2208216"/>
        <a:ext cx="3226223" cy="720000"/>
      </dsp:txXfrm>
    </dsp:sp>
    <dsp:sp modelId="{548EF41D-2F50-47B6-BB9A-DBCD3AD08F06}">
      <dsp:nvSpPr>
        <dsp:cNvPr id="0" name=""/>
        <dsp:cNvSpPr/>
      </dsp:nvSpPr>
      <dsp:spPr>
        <a:xfrm>
          <a:off x="4738014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CB8EE-EEB9-4836-B645-AA6317B50F40}">
      <dsp:nvSpPr>
        <dsp:cNvPr id="0" name=""/>
        <dsp:cNvSpPr/>
      </dsp:nvSpPr>
      <dsp:spPr>
        <a:xfrm>
          <a:off x="3850802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</a:t>
          </a:r>
        </a:p>
      </dsp:txBody>
      <dsp:txXfrm>
        <a:off x="3850802" y="2208216"/>
        <a:ext cx="3226223" cy="720000"/>
      </dsp:txXfrm>
    </dsp:sp>
    <dsp:sp modelId="{508707CB-2137-43EF-A9F2-FF56C2EE81C1}">
      <dsp:nvSpPr>
        <dsp:cNvPr id="0" name=""/>
        <dsp:cNvSpPr/>
      </dsp:nvSpPr>
      <dsp:spPr>
        <a:xfrm>
          <a:off x="8528826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CEF-61D9-49B7-B380-EED21F438C90}">
      <dsp:nvSpPr>
        <dsp:cNvPr id="0" name=""/>
        <dsp:cNvSpPr/>
      </dsp:nvSpPr>
      <dsp:spPr>
        <a:xfrm>
          <a:off x="7641615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Learning</a:t>
          </a:r>
        </a:p>
      </dsp:txBody>
      <dsp:txXfrm>
        <a:off x="7641615" y="2208216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D0A2E-47CB-4BC1-9F54-BE7C360038E7}">
      <dsp:nvSpPr>
        <dsp:cNvPr id="0" name=""/>
        <dsp:cNvSpPr/>
      </dsp:nvSpPr>
      <dsp:spPr>
        <a:xfrm>
          <a:off x="947201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6780-1B28-4D29-9F08-F25FBAC3221A}">
      <dsp:nvSpPr>
        <dsp:cNvPr id="0" name=""/>
        <dsp:cNvSpPr/>
      </dsp:nvSpPr>
      <dsp:spPr>
        <a:xfrm>
          <a:off x="59990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Analytics</a:t>
          </a:r>
        </a:p>
      </dsp:txBody>
      <dsp:txXfrm>
        <a:off x="59990" y="2208216"/>
        <a:ext cx="3226223" cy="720000"/>
      </dsp:txXfrm>
    </dsp:sp>
    <dsp:sp modelId="{548EF41D-2F50-47B6-BB9A-DBCD3AD08F06}">
      <dsp:nvSpPr>
        <dsp:cNvPr id="0" name=""/>
        <dsp:cNvSpPr/>
      </dsp:nvSpPr>
      <dsp:spPr>
        <a:xfrm>
          <a:off x="4738014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CB8EE-EEB9-4836-B645-AA6317B50F40}">
      <dsp:nvSpPr>
        <dsp:cNvPr id="0" name=""/>
        <dsp:cNvSpPr/>
      </dsp:nvSpPr>
      <dsp:spPr>
        <a:xfrm>
          <a:off x="3850802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</a:t>
          </a:r>
        </a:p>
      </dsp:txBody>
      <dsp:txXfrm>
        <a:off x="3850802" y="2208216"/>
        <a:ext cx="3226223" cy="720000"/>
      </dsp:txXfrm>
    </dsp:sp>
    <dsp:sp modelId="{508707CB-2137-43EF-A9F2-FF56C2EE81C1}">
      <dsp:nvSpPr>
        <dsp:cNvPr id="0" name=""/>
        <dsp:cNvSpPr/>
      </dsp:nvSpPr>
      <dsp:spPr>
        <a:xfrm>
          <a:off x="8528826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CEF-61D9-49B7-B380-EED21F438C90}">
      <dsp:nvSpPr>
        <dsp:cNvPr id="0" name=""/>
        <dsp:cNvSpPr/>
      </dsp:nvSpPr>
      <dsp:spPr>
        <a:xfrm>
          <a:off x="7641615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Learning</a:t>
          </a:r>
        </a:p>
      </dsp:txBody>
      <dsp:txXfrm>
        <a:off x="7641615" y="2208216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D0A2E-47CB-4BC1-9F54-BE7C360038E7}">
      <dsp:nvSpPr>
        <dsp:cNvPr id="0" name=""/>
        <dsp:cNvSpPr/>
      </dsp:nvSpPr>
      <dsp:spPr>
        <a:xfrm>
          <a:off x="947201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6780-1B28-4D29-9F08-F25FBAC3221A}">
      <dsp:nvSpPr>
        <dsp:cNvPr id="0" name=""/>
        <dsp:cNvSpPr/>
      </dsp:nvSpPr>
      <dsp:spPr>
        <a:xfrm>
          <a:off x="59990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Analytics</a:t>
          </a:r>
        </a:p>
      </dsp:txBody>
      <dsp:txXfrm>
        <a:off x="59990" y="2208216"/>
        <a:ext cx="3226223" cy="720000"/>
      </dsp:txXfrm>
    </dsp:sp>
    <dsp:sp modelId="{548EF41D-2F50-47B6-BB9A-DBCD3AD08F06}">
      <dsp:nvSpPr>
        <dsp:cNvPr id="0" name=""/>
        <dsp:cNvSpPr/>
      </dsp:nvSpPr>
      <dsp:spPr>
        <a:xfrm>
          <a:off x="4738014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CB8EE-EEB9-4836-B645-AA6317B50F40}">
      <dsp:nvSpPr>
        <dsp:cNvPr id="0" name=""/>
        <dsp:cNvSpPr/>
      </dsp:nvSpPr>
      <dsp:spPr>
        <a:xfrm>
          <a:off x="3850802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</a:t>
          </a:r>
        </a:p>
      </dsp:txBody>
      <dsp:txXfrm>
        <a:off x="3850802" y="2208216"/>
        <a:ext cx="3226223" cy="720000"/>
      </dsp:txXfrm>
    </dsp:sp>
    <dsp:sp modelId="{508707CB-2137-43EF-A9F2-FF56C2EE81C1}">
      <dsp:nvSpPr>
        <dsp:cNvPr id="0" name=""/>
        <dsp:cNvSpPr/>
      </dsp:nvSpPr>
      <dsp:spPr>
        <a:xfrm>
          <a:off x="8528826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CEF-61D9-49B7-B380-EED21F438C90}">
      <dsp:nvSpPr>
        <dsp:cNvPr id="0" name=""/>
        <dsp:cNvSpPr/>
      </dsp:nvSpPr>
      <dsp:spPr>
        <a:xfrm>
          <a:off x="7641615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Learning</a:t>
          </a:r>
        </a:p>
      </dsp:txBody>
      <dsp:txXfrm>
        <a:off x="7641615" y="2208216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D0A2E-47CB-4BC1-9F54-BE7C360038E7}">
      <dsp:nvSpPr>
        <dsp:cNvPr id="0" name=""/>
        <dsp:cNvSpPr/>
      </dsp:nvSpPr>
      <dsp:spPr>
        <a:xfrm>
          <a:off x="947201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76780-1B28-4D29-9F08-F25FBAC3221A}">
      <dsp:nvSpPr>
        <dsp:cNvPr id="0" name=""/>
        <dsp:cNvSpPr/>
      </dsp:nvSpPr>
      <dsp:spPr>
        <a:xfrm>
          <a:off x="59990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Analytics</a:t>
          </a:r>
        </a:p>
      </dsp:txBody>
      <dsp:txXfrm>
        <a:off x="59990" y="2208216"/>
        <a:ext cx="3226223" cy="720000"/>
      </dsp:txXfrm>
    </dsp:sp>
    <dsp:sp modelId="{548EF41D-2F50-47B6-BB9A-DBCD3AD08F06}">
      <dsp:nvSpPr>
        <dsp:cNvPr id="0" name=""/>
        <dsp:cNvSpPr/>
      </dsp:nvSpPr>
      <dsp:spPr>
        <a:xfrm>
          <a:off x="4738014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CB8EE-EEB9-4836-B645-AA6317B50F40}">
      <dsp:nvSpPr>
        <dsp:cNvPr id="0" name=""/>
        <dsp:cNvSpPr/>
      </dsp:nvSpPr>
      <dsp:spPr>
        <a:xfrm>
          <a:off x="3850802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</a:t>
          </a:r>
        </a:p>
      </dsp:txBody>
      <dsp:txXfrm>
        <a:off x="3850802" y="2208216"/>
        <a:ext cx="3226223" cy="720000"/>
      </dsp:txXfrm>
    </dsp:sp>
    <dsp:sp modelId="{508707CB-2137-43EF-A9F2-FF56C2EE81C1}">
      <dsp:nvSpPr>
        <dsp:cNvPr id="0" name=""/>
        <dsp:cNvSpPr/>
      </dsp:nvSpPr>
      <dsp:spPr>
        <a:xfrm>
          <a:off x="8528826" y="373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CEF-61D9-49B7-B380-EED21F438C90}">
      <dsp:nvSpPr>
        <dsp:cNvPr id="0" name=""/>
        <dsp:cNvSpPr/>
      </dsp:nvSpPr>
      <dsp:spPr>
        <a:xfrm>
          <a:off x="7641615" y="2208216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Machine Learning</a:t>
          </a:r>
        </a:p>
      </dsp:txBody>
      <dsp:txXfrm>
        <a:off x="7641615" y="2208216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BB531-642B-490F-9331-BA07BCC1F828}">
      <dsp:nvSpPr>
        <dsp:cNvPr id="0" name=""/>
        <dsp:cNvSpPr/>
      </dsp:nvSpPr>
      <dsp:spPr>
        <a:xfrm>
          <a:off x="4491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5E0E-63ED-4B6A-8DDB-C28788809EED}">
      <dsp:nvSpPr>
        <dsp:cNvPr id="0" name=""/>
        <dsp:cNvSpPr/>
      </dsp:nvSpPr>
      <dsp:spPr>
        <a:xfrm>
          <a:off x="3303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Branch of artificial intelligence (AI)</a:t>
          </a:r>
        </a:p>
      </dsp:txBody>
      <dsp:txXfrm>
        <a:off x="3303914" y="2943510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BB531-642B-490F-9331-BA07BCC1F828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5E0E-63ED-4B6A-8DDB-C28788809EE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2">
                  <a:lumMod val="50000"/>
                </a:schemeClr>
              </a:solidFill>
            </a:rPr>
            <a:t>Branch of artificial intelligence (AI)</a:t>
          </a:r>
        </a:p>
      </dsp:txBody>
      <dsp:txXfrm>
        <a:off x="765914" y="2943510"/>
        <a:ext cx="4320000" cy="720000"/>
      </dsp:txXfrm>
    </dsp:sp>
    <dsp:sp modelId="{43F213C3-D8BD-4B2A-88C7-663B75F06AD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DA530-C7FE-423E-B0CE-2B4197713DE0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Branch of computer science (CS)</a:t>
          </a:r>
        </a:p>
      </dsp:txBody>
      <dsp:txXfrm>
        <a:off x="5841914" y="2943510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BB531-642B-490F-9331-BA07BCC1F82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5E0E-63ED-4B6A-8DDB-C28788809EE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Branch of artificial intelligence (AI)</a:t>
          </a:r>
        </a:p>
      </dsp:txBody>
      <dsp:txXfrm>
        <a:off x="59990" y="2654049"/>
        <a:ext cx="3226223" cy="720000"/>
      </dsp:txXfrm>
    </dsp:sp>
    <dsp:sp modelId="{43F213C3-D8BD-4B2A-88C7-663B75F06AD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DA530-C7FE-423E-B0CE-2B4197713DE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Branch of computer science (CS)</a:t>
          </a:r>
        </a:p>
      </dsp:txBody>
      <dsp:txXfrm>
        <a:off x="3850802" y="2654049"/>
        <a:ext cx="3226223" cy="720000"/>
      </dsp:txXfrm>
    </dsp:sp>
    <dsp:sp modelId="{B14A8F4B-6ACC-4143-99AC-9DAED605DA3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296D6-B8AF-45E2-81E6-7703227B494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Uses algorithms to extract data and learn from it via experience</a:t>
          </a:r>
        </a:p>
      </dsp:txBody>
      <dsp:txXfrm>
        <a:off x="7641615" y="2654049"/>
        <a:ext cx="3226223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BB531-642B-490F-9331-BA07BCC1F82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15E0E-63ED-4B6A-8DDB-C28788809EED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2">
                  <a:lumMod val="50000"/>
                </a:schemeClr>
              </a:solidFill>
            </a:rPr>
            <a:t>Branch of artificial intelligence (AI)</a:t>
          </a:r>
        </a:p>
      </dsp:txBody>
      <dsp:txXfrm>
        <a:off x="100682" y="2427484"/>
        <a:ext cx="2370489" cy="720000"/>
      </dsp:txXfrm>
    </dsp:sp>
    <dsp:sp modelId="{43F213C3-D8BD-4B2A-88C7-663B75F06AD5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DA530-C7FE-423E-B0CE-2B4197713DE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2">
                  <a:lumMod val="50000"/>
                </a:schemeClr>
              </a:solidFill>
            </a:rPr>
            <a:t>Branch of computer science (CS)</a:t>
          </a:r>
        </a:p>
      </dsp:txBody>
      <dsp:txXfrm>
        <a:off x="2886007" y="2427484"/>
        <a:ext cx="2370489" cy="720000"/>
      </dsp:txXfrm>
    </dsp:sp>
    <dsp:sp modelId="{B14A8F4B-6ACC-4143-99AC-9DAED605DA3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296D6-B8AF-45E2-81E6-7703227B4944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2">
                  <a:lumMod val="50000"/>
                </a:schemeClr>
              </a:solidFill>
            </a:rPr>
            <a:t>Uses algorithms to extract data and learn from it via experience</a:t>
          </a:r>
        </a:p>
      </dsp:txBody>
      <dsp:txXfrm>
        <a:off x="5671332" y="2427484"/>
        <a:ext cx="2370489" cy="720000"/>
      </dsp:txXfrm>
    </dsp:sp>
    <dsp:sp modelId="{41BEFC4C-89E5-44A2-8434-4358F5C1D6F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29E0-ACEC-4F1F-A7FF-1AE5436550EB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goal is to imitate how humans learn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718B-8905-B003-BB25-0CFC740A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23CB1-CA53-14B9-B597-48399A3BB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030E-44BF-3728-1DBA-96D4D5D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26AD-620A-9372-2C73-06F8269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7DBC-B5EC-9EB9-3DB5-46FAC95E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BEE2-EAC3-5838-1E21-25AE6186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E355D-C9B0-8FF9-85C7-D40068D2E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A76A-7D52-AC89-C211-9864F3DD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DDD8-D00D-74E8-76D4-B37AF45B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3F6B5-BA73-15D1-89DB-8B31838D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13121-AC57-CAD1-C0CB-262D156B1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13564-ACCB-5DBD-FA24-BACD6062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52C4-524D-2845-65EC-D9F5C6E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C3D3-B968-0A33-89C8-8D3D1F8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E97E-42D5-52DD-C30F-EA999E0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8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3A29-C219-2922-F919-74B8A218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C841-0ACE-686B-3FB0-EAF4CC39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90DB-9937-2AD1-B394-CC00FEBA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D932-E74D-DDF9-882F-A183AEA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853C-2684-40AA-027C-EAB0AB0A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7D52-EA28-171F-8175-F49568FA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C7FE-06DE-70C1-70E8-81DF8B78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E75A-BB57-167E-A5FB-72BB4AC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61C9-5696-042D-6954-97E1EC52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30DE-1A1E-AD94-D3E6-6DE81F62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0397-CE9F-91B0-081D-ACF03CC6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D07A-5072-D3A0-0D50-4F742B4DC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3D0BA-B4DF-3D94-5849-0974A52A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4E57-39B8-7DE9-DCE8-109BD416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611C-2ADF-E546-34E3-C5FDC38C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AF61-348A-9FC0-99F1-D7025337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5E3-D9D2-00F2-9EDB-8B06BA39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AD1D-E84B-F67F-DEC5-917F3421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D0F26-2102-9DA2-7DED-4631D817A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56B8E-C142-88ED-92CE-2C403888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42509-5823-F305-7B38-ECBADC2CB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7B046-ADC3-8ECA-58F6-6423F85A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F1DD1-54F4-B4A7-8974-84AE027C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A472E-EC1C-9705-15FC-1CB143F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05B3-5ACE-F959-0AC0-1CA893D4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8354E-D944-93E9-B71B-246B02BD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57FF2-56D0-4154-69C4-9500B07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D0FA4-1431-EBFF-E7F7-739B87EA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7B385-3465-8631-FB97-CB5227D7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9E6F2-7BC3-F695-CD21-F6ACDE1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D5A1-2A93-D096-A4E2-14F3BBE1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C0D2-18E8-3591-3D7A-7646D592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9DBE-C773-22F9-2900-8176D2DE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6ADB-37A4-6183-2E46-9C46FE75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275A3-56DC-0E7E-87F6-D57F4F48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A527B-BD4E-2FEF-D067-758D8EDD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53FC-D1E7-432F-BFFD-033D54D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46CB-8D0D-FB83-E35A-22D51F04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D67D6-E085-DBA3-594A-295E801C0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AE6E-82FB-02FF-0A44-5F8F3C42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5DDA3-81FE-AFAE-E959-C84D760C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B0472-EB39-AC3E-7517-90DF93B5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886B-0922-5A10-9B69-AC15800D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5D6CF-A6F8-ED3B-A71C-4670758C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EA24-B14B-3778-A54A-AA07685C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E51C-1E08-BE25-9FB8-40E75087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2117-C7EC-7B30-7B88-DA960454C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2A34-D9FC-5213-698A-657E55632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introduction-to-machine-learning/" TargetMode="External"/><Relationship Id="rId2" Type="http://schemas.openxmlformats.org/officeDocument/2006/relationships/hyperlink" Target="https://www.simplilearn.com/data-science-vs-data-analytics-vs-machine-learning-artic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ml_getting_started.asp" TargetMode="External"/><Relationship Id="rId4" Type="http://schemas.openxmlformats.org/officeDocument/2006/relationships/hyperlink" Target="https://www.ibm.com/cloud/learn/unsupervised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E9C1F-91EC-3B0D-32EE-5DC4ACC3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182AA-5D05-EFB1-AC23-C33D239A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Data Analytics Department</a:t>
            </a:r>
          </a:p>
          <a:p>
            <a:pPr algn="l"/>
            <a:r>
              <a:rPr lang="en-US" dirty="0"/>
              <a:t>Bridgerland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30368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F704B-4706-304B-4C37-8BDC8B2F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278535"/>
            <a:ext cx="10808204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Artificial Intelligence vs. Machine Learning vs.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2EB0D-D375-D6BB-4E27-13B63D6A20E7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189C5-936F-E89E-C800-4D3B5C0331B7}"/>
              </a:ext>
            </a:extLst>
          </p:cNvPr>
          <p:cNvSpPr/>
          <p:nvPr/>
        </p:nvSpPr>
        <p:spPr>
          <a:xfrm>
            <a:off x="1534942" y="1785849"/>
            <a:ext cx="9560688" cy="48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569E63-0F6F-59B5-A4D8-EDD29A003570}"/>
              </a:ext>
            </a:extLst>
          </p:cNvPr>
          <p:cNvSpPr/>
          <p:nvPr/>
        </p:nvSpPr>
        <p:spPr>
          <a:xfrm>
            <a:off x="3692096" y="2032474"/>
            <a:ext cx="7209995" cy="4359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5CA742-1E71-0786-4675-365D504BCE0A}"/>
              </a:ext>
            </a:extLst>
          </p:cNvPr>
          <p:cNvSpPr/>
          <p:nvPr/>
        </p:nvSpPr>
        <p:spPr>
          <a:xfrm>
            <a:off x="7218556" y="2901408"/>
            <a:ext cx="3486803" cy="2652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0FF0A-6C11-0ABF-0A2C-999B439D099D}"/>
              </a:ext>
            </a:extLst>
          </p:cNvPr>
          <p:cNvSpPr txBox="1"/>
          <p:nvPr/>
        </p:nvSpPr>
        <p:spPr>
          <a:xfrm>
            <a:off x="1684896" y="3735287"/>
            <a:ext cx="19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Artificial Intelligence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2957C-E01E-F6C4-54BC-6BF7A09DC2AC}"/>
              </a:ext>
            </a:extLst>
          </p:cNvPr>
          <p:cNvSpPr txBox="1"/>
          <p:nvPr/>
        </p:nvSpPr>
        <p:spPr>
          <a:xfrm>
            <a:off x="4670007" y="3735288"/>
            <a:ext cx="19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F6BB3-969B-7993-E91D-D6BC62EE4BCA}"/>
              </a:ext>
            </a:extLst>
          </p:cNvPr>
          <p:cNvSpPr txBox="1"/>
          <p:nvPr/>
        </p:nvSpPr>
        <p:spPr>
          <a:xfrm>
            <a:off x="8368333" y="3735286"/>
            <a:ext cx="1509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3204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54F7-8122-9C3F-416D-20AE6383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1590-F3E5-C64A-D27C-4B0C59BA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“Field of study that gives computers the ability to learn without being explicitly programmed”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- Arthur Samuel</a:t>
            </a:r>
          </a:p>
        </p:txBody>
      </p:sp>
    </p:spTree>
    <p:extLst>
      <p:ext uri="{BB962C8B-B14F-4D97-AF65-F5344CB8AC3E}">
        <p14:creationId xmlns:p14="http://schemas.microsoft.com/office/powerpoint/2010/main" val="361449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B374CCA-3FCB-3256-E230-042683C1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2675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20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B374CCA-3FCB-3256-E230-042683C1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3241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26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B374CCA-3FCB-3256-E230-042683C1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2271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23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B374CCA-3FCB-3256-E230-042683C1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2700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66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B374CCA-3FCB-3256-E230-042683C19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6995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82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77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 of Machine Learning Implementation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3DA651A-8518-E9FA-30F2-4BADD8232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908455"/>
              </p:ext>
            </p:extLst>
          </p:nvPr>
        </p:nvGraphicFramePr>
        <p:xfrm>
          <a:off x="838200" y="20410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30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77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 of Machine Learning Implementation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3DA651A-8518-E9FA-30F2-4BADD8232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44105"/>
              </p:ext>
            </p:extLst>
          </p:nvPr>
        </p:nvGraphicFramePr>
        <p:xfrm>
          <a:off x="838200" y="20410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02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C6D78-80A4-7486-11DC-A83F41C7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77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 of Machine Learning Implementation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3DA651A-8518-E9FA-30F2-4BADD82320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410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15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0CAB3-37DC-FA62-40C2-7B94D3DC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 1: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Machine Learning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Head with Gears">
            <a:extLst>
              <a:ext uri="{FF2B5EF4-FFF2-40B4-BE49-F238E27FC236}">
                <a16:creationId xmlns:a16="http://schemas.microsoft.com/office/drawing/2014/main" id="{8DBAC508-ECF7-4467-C75C-5C3E45A57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2E911-8EE7-837B-7AB6-F3162A67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Skills Required to Become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 Machine Learning Expert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F3BF97E-28B9-1CB8-A5C2-12BEADC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843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20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24EC-6F18-9306-399C-C2A7F5A8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 Types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B9A06E5-82B7-867A-D457-9C2F0369F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041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947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624EC-6F18-9306-399C-C2A7F5A8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 Types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B9A06E5-82B7-867A-D457-9C2F0369F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7652"/>
              </p:ext>
            </p:extLst>
          </p:nvPr>
        </p:nvGraphicFramePr>
        <p:xfrm>
          <a:off x="555812" y="2482431"/>
          <a:ext cx="10927829" cy="2014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5A77D0-9FA9-EA84-F52E-1404928E9D8C}"/>
              </a:ext>
            </a:extLst>
          </p:cNvPr>
          <p:cNvSpPr txBox="1"/>
          <p:nvPr/>
        </p:nvSpPr>
        <p:spPr>
          <a:xfrm>
            <a:off x="797618" y="4303445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79C2D-CA11-5E03-2E55-F86AE05B8B96}"/>
              </a:ext>
            </a:extLst>
          </p:cNvPr>
          <p:cNvSpPr txBox="1"/>
          <p:nvPr/>
        </p:nvSpPr>
        <p:spPr>
          <a:xfrm>
            <a:off x="797615" y="4941238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2C938-4012-A61D-5B8B-FCFA3BA7510B}"/>
              </a:ext>
            </a:extLst>
          </p:cNvPr>
          <p:cNvSpPr txBox="1"/>
          <p:nvPr/>
        </p:nvSpPr>
        <p:spPr>
          <a:xfrm>
            <a:off x="4472665" y="4349591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Clustering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7195B-E4F2-0221-46E4-9AE21475B7BE}"/>
              </a:ext>
            </a:extLst>
          </p:cNvPr>
          <p:cNvSpPr txBox="1"/>
          <p:nvPr/>
        </p:nvSpPr>
        <p:spPr>
          <a:xfrm>
            <a:off x="797616" y="5695110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30EF0-8A7C-DDCF-D332-F0155196B9C8}"/>
              </a:ext>
            </a:extLst>
          </p:cNvPr>
          <p:cNvSpPr txBox="1"/>
          <p:nvPr/>
        </p:nvSpPr>
        <p:spPr>
          <a:xfrm>
            <a:off x="797615" y="530207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2DFA6-D4C2-FDC9-859C-F5737D5C6E76}"/>
              </a:ext>
            </a:extLst>
          </p:cNvPr>
          <p:cNvSpPr txBox="1"/>
          <p:nvPr/>
        </p:nvSpPr>
        <p:spPr>
          <a:xfrm>
            <a:off x="1039424" y="4596361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&amp; Polynomial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BD88D9-A74D-267A-4DB8-E117EFA796E5}"/>
              </a:ext>
            </a:extLst>
          </p:cNvPr>
          <p:cNvSpPr txBox="1"/>
          <p:nvPr/>
        </p:nvSpPr>
        <p:spPr>
          <a:xfrm>
            <a:off x="1039424" y="6005482"/>
            <a:ext cx="28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SVM, Naive-Bayes, Trees, KNN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0867C-D899-EAC0-DE34-40D10DBA2F8C}"/>
              </a:ext>
            </a:extLst>
          </p:cNvPr>
          <p:cNvSpPr txBox="1"/>
          <p:nvPr/>
        </p:nvSpPr>
        <p:spPr>
          <a:xfrm>
            <a:off x="4778188" y="4643350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PCA, SVD, K-means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22C90-2E22-41CC-86C9-3DCC1B81B385}"/>
              </a:ext>
            </a:extLst>
          </p:cNvPr>
          <p:cNvSpPr txBox="1"/>
          <p:nvPr/>
        </p:nvSpPr>
        <p:spPr>
          <a:xfrm>
            <a:off x="4472664" y="4974757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126533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54CE7-F6AD-90A3-B5EB-15AE072D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 will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2DE2-6E95-0231-DFB3-FC80AEE7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Python: </a:t>
            </a:r>
            <a:r>
              <a:rPr lang="en-US" sz="2400" dirty="0" err="1"/>
              <a:t>Jupyter</a:t>
            </a:r>
            <a:r>
              <a:rPr lang="en-US" sz="2400" dirty="0"/>
              <a:t> Notebook or Google </a:t>
            </a:r>
            <a:r>
              <a:rPr lang="en-US" sz="2400" dirty="0" err="1"/>
              <a:t>Colab</a:t>
            </a:r>
            <a:endParaRPr lang="en-US" sz="2400" dirty="0"/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Some projects from Kaggle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W3schools.com is a great resource to practice your Python skills for ML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/>
              <a:t>freeCodeCamp.org</a:t>
            </a:r>
            <a:r>
              <a:rPr lang="en-US" sz="2400" dirty="0"/>
              <a:t> is another resource that you can use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YouTube videos for learning some topics more in depth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And </a:t>
            </a:r>
            <a:r>
              <a:rPr lang="en-US" sz="2400" b="1" dirty="0"/>
              <a:t>MANY MORE </a:t>
            </a:r>
            <a:r>
              <a:rPr lang="en-US" sz="2400" dirty="0"/>
              <a:t>options…</a:t>
            </a:r>
          </a:p>
        </p:txBody>
      </p:sp>
    </p:spTree>
    <p:extLst>
      <p:ext uri="{BB962C8B-B14F-4D97-AF65-F5344CB8AC3E}">
        <p14:creationId xmlns:p14="http://schemas.microsoft.com/office/powerpoint/2010/main" val="223567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14CE0C-CDD4-BC70-C570-E2D64FABC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D654C-6338-7101-EDC3-0439D86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75620-1F37-CAB4-9012-13C258D33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95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497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F76C2-DA63-8806-D317-8A0B8BC0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417E-FE63-1C0C-3497-48E8F2FA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https://www.simplilearn.com/data-science-vs-data-analytics-vs-machine-learning-article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https://www.edureka.co/blog/introduction-to-machine-learning/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https://www.ibm.com/cloud/learn/unsupervised-learning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https://www.w3schools.com/python/python_ml_getting_started.asp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76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B830-4672-2012-7EBD-23E58829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73" y="348865"/>
            <a:ext cx="10625212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Data Analytics vs. Data Science vs. Machine Learning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D9061D-8426-8715-40E2-D181821EE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596260"/>
              </p:ext>
            </p:extLst>
          </p:nvPr>
        </p:nvGraphicFramePr>
        <p:xfrm>
          <a:off x="644056" y="2112580"/>
          <a:ext cx="10927829" cy="330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01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B830-4672-2012-7EBD-23E58829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73" y="348865"/>
            <a:ext cx="10625212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Data Analytics vs. Data Science vs. Machine Learning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D9061D-8426-8715-40E2-D181821EEE39}"/>
              </a:ext>
            </a:extLst>
          </p:cNvPr>
          <p:cNvGraphicFramePr/>
          <p:nvPr/>
        </p:nvGraphicFramePr>
        <p:xfrm>
          <a:off x="644056" y="2112580"/>
          <a:ext cx="10927829" cy="330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16CB6D-3BFF-80A3-8193-902968F40AA5}"/>
              </a:ext>
            </a:extLst>
          </p:cNvPr>
          <p:cNvSpPr txBox="1"/>
          <p:nvPr/>
        </p:nvSpPr>
        <p:spPr>
          <a:xfrm>
            <a:off x="620115" y="5242078"/>
            <a:ext cx="322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Studies how to collect, process, and interpret data.</a:t>
            </a:r>
          </a:p>
        </p:txBody>
      </p:sp>
    </p:spTree>
    <p:extLst>
      <p:ext uri="{BB962C8B-B14F-4D97-AF65-F5344CB8AC3E}">
        <p14:creationId xmlns:p14="http://schemas.microsoft.com/office/powerpoint/2010/main" val="28722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B830-4672-2012-7EBD-23E58829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73" y="348865"/>
            <a:ext cx="10625212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Data Analytics vs. Data Science vs. Machine Learning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D9061D-8426-8715-40E2-D181821EEE39}"/>
              </a:ext>
            </a:extLst>
          </p:cNvPr>
          <p:cNvGraphicFramePr/>
          <p:nvPr/>
        </p:nvGraphicFramePr>
        <p:xfrm>
          <a:off x="644056" y="2112580"/>
          <a:ext cx="10927829" cy="330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16CB6D-3BFF-80A3-8193-902968F40AA5}"/>
              </a:ext>
            </a:extLst>
          </p:cNvPr>
          <p:cNvSpPr txBox="1"/>
          <p:nvPr/>
        </p:nvSpPr>
        <p:spPr>
          <a:xfrm>
            <a:off x="620115" y="5242078"/>
            <a:ext cx="322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Studies how to collect, process, and interpret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4C7D6-28E2-06E4-7437-14F9D90780C1}"/>
              </a:ext>
            </a:extLst>
          </p:cNvPr>
          <p:cNvSpPr txBox="1"/>
          <p:nvPr/>
        </p:nvSpPr>
        <p:spPr>
          <a:xfrm>
            <a:off x="3986155" y="4986172"/>
            <a:ext cx="3998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Studies how to work with data. Applies statistical methods, mathematical analysis and machine learning algorithms to extract information from data.</a:t>
            </a:r>
          </a:p>
        </p:txBody>
      </p:sp>
    </p:spTree>
    <p:extLst>
      <p:ext uri="{BB962C8B-B14F-4D97-AF65-F5344CB8AC3E}">
        <p14:creationId xmlns:p14="http://schemas.microsoft.com/office/powerpoint/2010/main" val="37794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B830-4672-2012-7EBD-23E58829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73" y="348865"/>
            <a:ext cx="10625212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Data Analytics vs. Data Science vs. Machine Learning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D9061D-8426-8715-40E2-D181821EEE39}"/>
              </a:ext>
            </a:extLst>
          </p:cNvPr>
          <p:cNvGraphicFramePr/>
          <p:nvPr/>
        </p:nvGraphicFramePr>
        <p:xfrm>
          <a:off x="644056" y="2112580"/>
          <a:ext cx="10927829" cy="330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16CB6D-3BFF-80A3-8193-902968F40AA5}"/>
              </a:ext>
            </a:extLst>
          </p:cNvPr>
          <p:cNvSpPr txBox="1"/>
          <p:nvPr/>
        </p:nvSpPr>
        <p:spPr>
          <a:xfrm>
            <a:off x="620115" y="5242078"/>
            <a:ext cx="322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Studies how to collect, process, and interpret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4C7D6-28E2-06E4-7437-14F9D90780C1}"/>
              </a:ext>
            </a:extLst>
          </p:cNvPr>
          <p:cNvSpPr txBox="1"/>
          <p:nvPr/>
        </p:nvSpPr>
        <p:spPr>
          <a:xfrm>
            <a:off x="3986155" y="4986172"/>
            <a:ext cx="3998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Studies how to work with data. Applies statistical methods, mathematical analysis and machine learning algorithms to extract information from data.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FBD28-56B3-8F0B-BE65-5B0EC418BE89}"/>
              </a:ext>
            </a:extLst>
          </p:cNvPr>
          <p:cNvSpPr txBox="1"/>
          <p:nvPr/>
        </p:nvSpPr>
        <p:spPr>
          <a:xfrm>
            <a:off x="8128857" y="5174066"/>
            <a:ext cx="3736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Studies how to use computers to solve problems (without being programmed) to identify patterns. </a:t>
            </a:r>
          </a:p>
        </p:txBody>
      </p:sp>
    </p:spTree>
    <p:extLst>
      <p:ext uri="{BB962C8B-B14F-4D97-AF65-F5344CB8AC3E}">
        <p14:creationId xmlns:p14="http://schemas.microsoft.com/office/powerpoint/2010/main" val="109843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B830-4672-2012-7EBD-23E58829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673" y="348865"/>
            <a:ext cx="10625212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Between Data Analytics vs. Data Science vs. Machine Learning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3D9061D-8426-8715-40E2-D181821EEE39}"/>
              </a:ext>
            </a:extLst>
          </p:cNvPr>
          <p:cNvGraphicFramePr/>
          <p:nvPr/>
        </p:nvGraphicFramePr>
        <p:xfrm>
          <a:off x="644056" y="2112580"/>
          <a:ext cx="10927829" cy="330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16CB6D-3BFF-80A3-8193-902968F40AA5}"/>
              </a:ext>
            </a:extLst>
          </p:cNvPr>
          <p:cNvSpPr txBox="1"/>
          <p:nvPr/>
        </p:nvSpPr>
        <p:spPr>
          <a:xfrm>
            <a:off x="620115" y="5242078"/>
            <a:ext cx="322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Studies how to collect, process, and interpret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84C7D6-28E2-06E4-7437-14F9D90780C1}"/>
              </a:ext>
            </a:extLst>
          </p:cNvPr>
          <p:cNvSpPr txBox="1"/>
          <p:nvPr/>
        </p:nvSpPr>
        <p:spPr>
          <a:xfrm>
            <a:off x="3986155" y="4986172"/>
            <a:ext cx="3998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Studies how to work with data. Applies statistical methods, mathematical analysis and machine learning algorithms to extract information from data.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FBD28-56B3-8F0B-BE65-5B0EC418BE89}"/>
              </a:ext>
            </a:extLst>
          </p:cNvPr>
          <p:cNvSpPr txBox="1"/>
          <p:nvPr/>
        </p:nvSpPr>
        <p:spPr>
          <a:xfrm>
            <a:off x="8128857" y="5174066"/>
            <a:ext cx="3736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Studies how to use computers to solve problems (without being programmed) to identify patterns. </a:t>
            </a:r>
          </a:p>
        </p:txBody>
      </p:sp>
    </p:spTree>
    <p:extLst>
      <p:ext uri="{BB962C8B-B14F-4D97-AF65-F5344CB8AC3E}">
        <p14:creationId xmlns:p14="http://schemas.microsoft.com/office/powerpoint/2010/main" val="21931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F704B-4706-304B-4C37-8BDC8B2F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278535"/>
            <a:ext cx="10808204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Artificial Intelligence vs. Machine Learning vs.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2EB0D-D375-D6BB-4E27-13B63D6A20E7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189C5-936F-E89E-C800-4D3B5C0331B7}"/>
              </a:ext>
            </a:extLst>
          </p:cNvPr>
          <p:cNvSpPr/>
          <p:nvPr/>
        </p:nvSpPr>
        <p:spPr>
          <a:xfrm>
            <a:off x="251381" y="1837209"/>
            <a:ext cx="3558530" cy="328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569E63-0F6F-59B5-A4D8-EDD29A003570}"/>
              </a:ext>
            </a:extLst>
          </p:cNvPr>
          <p:cNvSpPr/>
          <p:nvPr/>
        </p:nvSpPr>
        <p:spPr>
          <a:xfrm>
            <a:off x="4556532" y="2847657"/>
            <a:ext cx="3354163" cy="31192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5CA742-1E71-0786-4675-365D504BCE0A}"/>
              </a:ext>
            </a:extLst>
          </p:cNvPr>
          <p:cNvSpPr/>
          <p:nvPr/>
        </p:nvSpPr>
        <p:spPr>
          <a:xfrm>
            <a:off x="8916757" y="4407295"/>
            <a:ext cx="3033482" cy="22503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0FF0A-6C11-0ABF-0A2C-999B439D099D}"/>
              </a:ext>
            </a:extLst>
          </p:cNvPr>
          <p:cNvSpPr txBox="1"/>
          <p:nvPr/>
        </p:nvSpPr>
        <p:spPr>
          <a:xfrm>
            <a:off x="1152430" y="2695053"/>
            <a:ext cx="19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Artificial Intelligence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2957C-E01E-F6C4-54BC-6BF7A09DC2AC}"/>
              </a:ext>
            </a:extLst>
          </p:cNvPr>
          <p:cNvSpPr txBox="1"/>
          <p:nvPr/>
        </p:nvSpPr>
        <p:spPr>
          <a:xfrm>
            <a:off x="5471711" y="3794002"/>
            <a:ext cx="19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F6BB3-969B-7993-E91D-D6BC62EE4BCA}"/>
              </a:ext>
            </a:extLst>
          </p:cNvPr>
          <p:cNvSpPr txBox="1"/>
          <p:nvPr/>
        </p:nvSpPr>
        <p:spPr>
          <a:xfrm>
            <a:off x="9804821" y="5047448"/>
            <a:ext cx="1509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458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F704B-4706-304B-4C37-8BDC8B2F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278535"/>
            <a:ext cx="10808204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Artificial Intelligence vs. Machine Learning vs.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2EB0D-D375-D6BB-4E27-13B63D6A20E7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189C5-936F-E89E-C800-4D3B5C0331B7}"/>
              </a:ext>
            </a:extLst>
          </p:cNvPr>
          <p:cNvSpPr/>
          <p:nvPr/>
        </p:nvSpPr>
        <p:spPr>
          <a:xfrm>
            <a:off x="427554" y="1779158"/>
            <a:ext cx="9560688" cy="48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569E63-0F6F-59B5-A4D8-EDD29A003570}"/>
              </a:ext>
            </a:extLst>
          </p:cNvPr>
          <p:cNvSpPr/>
          <p:nvPr/>
        </p:nvSpPr>
        <p:spPr>
          <a:xfrm>
            <a:off x="2605299" y="2047851"/>
            <a:ext cx="7209995" cy="4359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5CA742-1E71-0786-4675-365D504BCE0A}"/>
              </a:ext>
            </a:extLst>
          </p:cNvPr>
          <p:cNvSpPr/>
          <p:nvPr/>
        </p:nvSpPr>
        <p:spPr>
          <a:xfrm>
            <a:off x="9797588" y="2100762"/>
            <a:ext cx="1797059" cy="16550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0FF0A-6C11-0ABF-0A2C-999B439D099D}"/>
              </a:ext>
            </a:extLst>
          </p:cNvPr>
          <p:cNvSpPr txBox="1"/>
          <p:nvPr/>
        </p:nvSpPr>
        <p:spPr>
          <a:xfrm>
            <a:off x="694440" y="3596761"/>
            <a:ext cx="19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Artificial Intelligence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2957C-E01E-F6C4-54BC-6BF7A09DC2AC}"/>
              </a:ext>
            </a:extLst>
          </p:cNvPr>
          <p:cNvSpPr txBox="1"/>
          <p:nvPr/>
        </p:nvSpPr>
        <p:spPr>
          <a:xfrm>
            <a:off x="3827614" y="3596761"/>
            <a:ext cx="191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F6BB3-969B-7993-E91D-D6BC62EE4BCA}"/>
              </a:ext>
            </a:extLst>
          </p:cNvPr>
          <p:cNvSpPr txBox="1"/>
          <p:nvPr/>
        </p:nvSpPr>
        <p:spPr>
          <a:xfrm>
            <a:off x="10098376" y="2386248"/>
            <a:ext cx="1453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72075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824</Words>
  <Application>Microsoft Macintosh PowerPoint</Application>
  <PresentationFormat>Widescreen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Machine Learning</vt:lpstr>
      <vt:lpstr>Module 1:   Introduction to Machine Learning</vt:lpstr>
      <vt:lpstr>Difference Between Data Analytics vs. Data Science vs. Machine Learning</vt:lpstr>
      <vt:lpstr>Difference Between Data Analytics vs. Data Science vs. Machine Learning</vt:lpstr>
      <vt:lpstr>Difference Between Data Analytics vs. Data Science vs. Machine Learning</vt:lpstr>
      <vt:lpstr>Difference Between Data Analytics vs. Data Science vs. Machine Learning</vt:lpstr>
      <vt:lpstr>Difference Between Data Analytics vs. Data Science vs. Machine Learning</vt:lpstr>
      <vt:lpstr>Artificial Intelligence vs. Machine Learning vs. Deep Learning</vt:lpstr>
      <vt:lpstr>Artificial Intelligence vs. Machine Learning vs. Deep Learning</vt:lpstr>
      <vt:lpstr>Artificial Intelligence vs. Machine Learning vs. Deep Learning</vt:lpstr>
      <vt:lpstr>What is Machine Learning?</vt:lpstr>
      <vt:lpstr>Machine Learning</vt:lpstr>
      <vt:lpstr>Machine Learning</vt:lpstr>
      <vt:lpstr>Machine Learning</vt:lpstr>
      <vt:lpstr>Machine Learning</vt:lpstr>
      <vt:lpstr>Machine Learning</vt:lpstr>
      <vt:lpstr>Examples of Machine Learning Implementation</vt:lpstr>
      <vt:lpstr>Examples of Machine Learning Implementation</vt:lpstr>
      <vt:lpstr>Examples of Machine Learning Implementation</vt:lpstr>
      <vt:lpstr>Skills Required to Become  a Machine Learning Expert</vt:lpstr>
      <vt:lpstr>Machine Learning Types</vt:lpstr>
      <vt:lpstr>Machine Learning Types</vt:lpstr>
      <vt:lpstr>We will use…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White, Teresa</dc:creator>
  <cp:lastModifiedBy>White, Teresa</cp:lastModifiedBy>
  <cp:revision>6</cp:revision>
  <dcterms:created xsi:type="dcterms:W3CDTF">2022-05-31T05:00:51Z</dcterms:created>
  <dcterms:modified xsi:type="dcterms:W3CDTF">2022-06-02T02:42:03Z</dcterms:modified>
</cp:coreProperties>
</file>